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9"/>
  </p:notesMasterIdLst>
  <p:sldIdLst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8E33-362B-4F52-B731-2FB609627CB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C149C-479E-4175-B238-B83A279FC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A066A-F60E-4469-A51E-42B40045F78C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109D-F2EF-4DD1-A821-1B111E724F16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219C-5A10-426D-9EC5-666A1505215D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DAC6B-987A-4232-B4B0-BEDF5EAC3685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34DE-A257-4105-86F0-77888FA15430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B958-A90A-463E-AF4D-1AC304BF1152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335E7-073A-41E6-83AD-2A951DB4AF91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706D-DA33-437B-A83F-984CA2EE16F0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D586-1A33-469E-811D-4B8F3EFF517A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5226-04AA-4A3D-8327-4089B46B2E32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EDA5F-3EE7-4CFF-848A-2606F66DB1AF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402F-936B-4046-A539-E7AA37A90C59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871E-2EBD-43A4-ACC8-C57CE29C03BB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E4E3-B64C-4237-8687-BAC7991FDB2C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9ACEA-6B5A-4451-8677-849374714880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DE67-2E88-4715-A78D-13A044E29677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8057B-1EE4-4B49-972C-8666FBD405E4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8F2003F-E888-4337-8DD2-656047BA15A6}" type="datetime1">
              <a:rPr lang="en-US" smtClean="0"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0FCD49-2060-48B9-8212-8A5F1DF4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 up of striations on wooden surface">
            <a:extLst>
              <a:ext uri="{FF2B5EF4-FFF2-40B4-BE49-F238E27FC236}">
                <a16:creationId xmlns:a16="http://schemas.microsoft.com/office/drawing/2014/main" id="{58C70723-AF1C-49BA-B2B2-D8FE9676F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A45DCD-B5FB-4A86-88D2-91088C7FFC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56BAE1-8BDB-451F-A765-321D7D204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n-US" dirty="0"/>
              <a:t>The Road (72-91)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16941-0C22-4CCD-8F85-FE64C280C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Jordynn Wilson</a:t>
            </a:r>
          </a:p>
        </p:txBody>
      </p:sp>
    </p:spTree>
    <p:extLst>
      <p:ext uri="{BB962C8B-B14F-4D97-AF65-F5344CB8AC3E}">
        <p14:creationId xmlns:p14="http://schemas.microsoft.com/office/powerpoint/2010/main" val="29000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DC6B-D904-4762-A059-7A44E89F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Thematic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B7DEB-3CE4-4A21-AE3A-76516D29D1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The reader could interpret this part of the text as a depressing time in the story line where things are a little shaky, but the author continues to exemplify a level of optimism within the man and theme of survival.</a:t>
            </a:r>
          </a:p>
          <a:p>
            <a:pPr marL="0" indent="0">
              <a:buNone/>
            </a:pPr>
            <a:r>
              <a:rPr lang="en-US" dirty="0"/>
              <a:t>Ex: “I’m really scared.” “The sooner I go the sooner I’ll be back and we’ll have a fire and then you won’t be scared anymore.” (72)</a:t>
            </a:r>
          </a:p>
          <a:p>
            <a:pPr marL="0" indent="0">
              <a:buNone/>
            </a:pPr>
            <a:r>
              <a:rPr lang="en-US" dirty="0"/>
              <a:t>Ex: “are we still the good guys?” “yes. We’re still the good guys.” (73)</a:t>
            </a:r>
          </a:p>
          <a:p>
            <a:pPr marL="0" indent="0">
              <a:buNone/>
            </a:pPr>
            <a:r>
              <a:rPr lang="en-US" dirty="0"/>
              <a:t>The man is furthering the boy’s distinction between good and bad to encourage contentment with their current circumstances. In reality its every man for himself.</a:t>
            </a:r>
          </a:p>
        </p:txBody>
      </p:sp>
    </p:spTree>
    <p:extLst>
      <p:ext uri="{BB962C8B-B14F-4D97-AF65-F5344CB8AC3E}">
        <p14:creationId xmlns:p14="http://schemas.microsoft.com/office/powerpoint/2010/main" val="61914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3843-367A-479D-BA3B-F85350FD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242D-CB4B-409A-8267-5FBF5419F1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^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Contributes to overall themes of the text, which are: survival, the ends of humanity as well as the hope, and trust.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 know this because of the events that took place during this part of the text, such as the passing of the bearded man,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E184-789E-4D02-83D9-CFC7F4CD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2F85F-EA89-4EBD-AFB5-39E9CAD54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Bearded man found dead</a:t>
            </a:r>
          </a:p>
          <a:p>
            <a:r>
              <a:rPr lang="en-US" dirty="0"/>
              <a:t>“carrying the fire” (83) </a:t>
            </a:r>
          </a:p>
          <a:p>
            <a:pPr marL="0" indent="0">
              <a:buNone/>
            </a:pPr>
            <a:r>
              <a:rPr lang="en-US" dirty="0"/>
              <a:t>symbolize the man’s drive to persevere and maintain something of what was lost in the catastrophe, to both survive in the face of despair and remain a “good guy” in the face of violence and depravity.</a:t>
            </a:r>
          </a:p>
          <a:p>
            <a:r>
              <a:rPr lang="en-US"/>
              <a:t>Weather (83)</a:t>
            </a:r>
          </a:p>
        </p:txBody>
      </p:sp>
    </p:spTree>
    <p:extLst>
      <p:ext uri="{BB962C8B-B14F-4D97-AF65-F5344CB8AC3E}">
        <p14:creationId xmlns:p14="http://schemas.microsoft.com/office/powerpoint/2010/main" val="387688703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0299DC1350642828F04572BD2E011" ma:contentTypeVersion="4" ma:contentTypeDescription="Create a new document." ma:contentTypeScope="" ma:versionID="5212b292761eb388507fae95e39b7d8b">
  <xsd:schema xmlns:xsd="http://www.w3.org/2001/XMLSchema" xmlns:xs="http://www.w3.org/2001/XMLSchema" xmlns:p="http://schemas.microsoft.com/office/2006/metadata/properties" xmlns:ns3="38eaa932-291c-4a87-ae01-33d32f3bbaa2" targetNamespace="http://schemas.microsoft.com/office/2006/metadata/properties" ma:root="true" ma:fieldsID="e2241372414f0852279f2f56fa641fbb" ns3:_="">
    <xsd:import namespace="38eaa932-291c-4a87-ae01-33d32f3bba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aa932-291c-4a87-ae01-33d32f3bb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8eaa932-291c-4a87-ae01-33d32f3bbaa2" xsi:nil="true"/>
  </documentManagement>
</p:properties>
</file>

<file path=customXml/itemProps1.xml><?xml version="1.0" encoding="utf-8"?>
<ds:datastoreItem xmlns:ds="http://schemas.openxmlformats.org/officeDocument/2006/customXml" ds:itemID="{CA83F526-7393-44D8-9126-928BCB2B9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aa932-291c-4a87-ae01-33d32f3bba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9C30C-D4EF-40A1-90A6-0C807702411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eaa932-291c-4a87-ae01-33d32f3bbaa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Droplet design</Template>
  <TotalTime>0</TotalTime>
  <Words>245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Tw Cen MT</vt:lpstr>
      <vt:lpstr>Droplet</vt:lpstr>
      <vt:lpstr>The Road (72-91)</vt:lpstr>
      <vt:lpstr>Thematic concepts</vt:lpstr>
      <vt:lpstr>Cont’d</vt:lpstr>
      <vt:lpstr>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2019-10-23T14:24:48Z</dcterms:created>
  <dcterms:modified xsi:type="dcterms:W3CDTF">2019-10-30T14:53:39Z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0x010100B9F0299DC1350642828F04572BD2E011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thornee@fultonschools.org</vt:lpwstr>
  </property>
  <property fmtid="{D5CDD505-2E9C-101B-9397-08002B2CF9AE}" pid="6" name="MSIP_Label_0ee3c538-ec52-435f-ae58-017644bd9513_SetDate">
    <vt:lpwstr>2019-10-30T14:53:39.1488906Z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