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11679-EB85-6539-F752-9A44EBB707B0}" v="1123" dt="2021-08-12T01:19:13.352"/>
    <p1510:client id="{CAB45ABA-F426-4477-BF27-9F53C77ECDD4}" v="41" dt="2021-08-12T00:59:13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4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1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925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7" r:id="rId6"/>
    <p:sldLayoutId id="2147483742" r:id="rId7"/>
    <p:sldLayoutId id="2147483743" r:id="rId8"/>
    <p:sldLayoutId id="2147483744" r:id="rId9"/>
    <p:sldLayoutId id="2147483746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n-scott.blogspot.com/2010/04/opening-credits-watchme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823CBA3-A477-422D-9E7A-F9FE7EC9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F34718-B77C-44AC-9F07-230139CBB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4442386" y="512794"/>
            <a:ext cx="7325687" cy="5762526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0067990-9821-4102-BDE2-9B6F206D0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520000">
            <a:off x="5321999" y="-179835"/>
            <a:ext cx="5576780" cy="7119258"/>
          </a:xfrm>
          <a:custGeom>
            <a:avLst/>
            <a:gdLst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2782524 h 7192213"/>
              <a:gd name="connsiteX40" fmla="*/ 5629738 w 5643596"/>
              <a:gd name="connsiteY40" fmla="*/ 4092765 h 7192213"/>
              <a:gd name="connsiteX41" fmla="*/ 5629737 w 5643596"/>
              <a:gd name="connsiteY41" fmla="*/ 4092767 h 7192213"/>
              <a:gd name="connsiteX42" fmla="*/ 5629737 w 5643596"/>
              <a:gd name="connsiteY42" fmla="*/ 4412818 h 7192213"/>
              <a:gd name="connsiteX43" fmla="*/ 5629737 w 5643596"/>
              <a:gd name="connsiteY43" fmla="*/ 5426373 h 7192213"/>
              <a:gd name="connsiteX44" fmla="*/ 5629737 w 5643596"/>
              <a:gd name="connsiteY44" fmla="*/ 5848539 h 7192213"/>
              <a:gd name="connsiteX45" fmla="*/ 5629737 w 5643596"/>
              <a:gd name="connsiteY45" fmla="*/ 6736614 h 7192213"/>
              <a:gd name="connsiteX46" fmla="*/ 5629737 w 5643596"/>
              <a:gd name="connsiteY46" fmla="*/ 7158780 h 7192213"/>
              <a:gd name="connsiteX47" fmla="*/ 5596210 w 5643596"/>
              <a:gd name="connsiteY47" fmla="*/ 7192213 h 7192213"/>
              <a:gd name="connsiteX48" fmla="*/ 1982520 w 5643596"/>
              <a:gd name="connsiteY48" fmla="*/ 7192213 h 7192213"/>
              <a:gd name="connsiteX49" fmla="*/ 1976650 w 5643596"/>
              <a:gd name="connsiteY49" fmla="*/ 7189772 h 7192213"/>
              <a:gd name="connsiteX50" fmla="*/ 64205 w 5643596"/>
              <a:gd name="connsiteY50" fmla="*/ 7189772 h 7192213"/>
              <a:gd name="connsiteX51" fmla="*/ 28826 w 5643596"/>
              <a:gd name="connsiteY51" fmla="*/ 7165867 h 7192213"/>
              <a:gd name="connsiteX52" fmla="*/ 28826 w 5643596"/>
              <a:gd name="connsiteY52" fmla="*/ 6079439 h 7192213"/>
              <a:gd name="connsiteX53" fmla="*/ 18871 w 5643596"/>
              <a:gd name="connsiteY53" fmla="*/ 6043977 h 7192213"/>
              <a:gd name="connsiteX54" fmla="*/ 28826 w 5643596"/>
              <a:gd name="connsiteY54" fmla="*/ 6007501 h 7192213"/>
              <a:gd name="connsiteX55" fmla="*/ 28826 w 5643596"/>
              <a:gd name="connsiteY55" fmla="*/ 5521424 h 7192213"/>
              <a:gd name="connsiteX56" fmla="*/ 28826 w 5643596"/>
              <a:gd name="connsiteY56" fmla="*/ 5456903 h 7192213"/>
              <a:gd name="connsiteX57" fmla="*/ 18216 w 5643596"/>
              <a:gd name="connsiteY57" fmla="*/ 5420866 h 7192213"/>
              <a:gd name="connsiteX58" fmla="*/ 6056 w 5643596"/>
              <a:gd name="connsiteY58" fmla="*/ 5384020 h 7192213"/>
              <a:gd name="connsiteX59" fmla="*/ 815 w 5643596"/>
              <a:gd name="connsiteY59" fmla="*/ 5348515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4092765 h 7192213"/>
              <a:gd name="connsiteX40" fmla="*/ 5629737 w 5643596"/>
              <a:gd name="connsiteY40" fmla="*/ 4092767 h 7192213"/>
              <a:gd name="connsiteX41" fmla="*/ 5629737 w 5643596"/>
              <a:gd name="connsiteY41" fmla="*/ 4412818 h 7192213"/>
              <a:gd name="connsiteX42" fmla="*/ 5629737 w 5643596"/>
              <a:gd name="connsiteY42" fmla="*/ 5426373 h 7192213"/>
              <a:gd name="connsiteX43" fmla="*/ 5629737 w 5643596"/>
              <a:gd name="connsiteY43" fmla="*/ 5848539 h 7192213"/>
              <a:gd name="connsiteX44" fmla="*/ 5629737 w 5643596"/>
              <a:gd name="connsiteY44" fmla="*/ 6736614 h 7192213"/>
              <a:gd name="connsiteX45" fmla="*/ 5629737 w 5643596"/>
              <a:gd name="connsiteY45" fmla="*/ 7158780 h 7192213"/>
              <a:gd name="connsiteX46" fmla="*/ 5596210 w 5643596"/>
              <a:gd name="connsiteY46" fmla="*/ 7192213 h 7192213"/>
              <a:gd name="connsiteX47" fmla="*/ 1982520 w 5643596"/>
              <a:gd name="connsiteY47" fmla="*/ 7192213 h 7192213"/>
              <a:gd name="connsiteX48" fmla="*/ 1976650 w 5643596"/>
              <a:gd name="connsiteY48" fmla="*/ 7189772 h 7192213"/>
              <a:gd name="connsiteX49" fmla="*/ 64205 w 5643596"/>
              <a:gd name="connsiteY49" fmla="*/ 7189772 h 7192213"/>
              <a:gd name="connsiteX50" fmla="*/ 28826 w 5643596"/>
              <a:gd name="connsiteY50" fmla="*/ 7165867 h 7192213"/>
              <a:gd name="connsiteX51" fmla="*/ 28826 w 5643596"/>
              <a:gd name="connsiteY51" fmla="*/ 6079439 h 7192213"/>
              <a:gd name="connsiteX52" fmla="*/ 18871 w 5643596"/>
              <a:gd name="connsiteY52" fmla="*/ 6043977 h 7192213"/>
              <a:gd name="connsiteX53" fmla="*/ 28826 w 5643596"/>
              <a:gd name="connsiteY53" fmla="*/ 6007501 h 7192213"/>
              <a:gd name="connsiteX54" fmla="*/ 28826 w 5643596"/>
              <a:gd name="connsiteY54" fmla="*/ 5521424 h 7192213"/>
              <a:gd name="connsiteX55" fmla="*/ 28826 w 5643596"/>
              <a:gd name="connsiteY55" fmla="*/ 5456903 h 7192213"/>
              <a:gd name="connsiteX56" fmla="*/ 18216 w 5643596"/>
              <a:gd name="connsiteY56" fmla="*/ 5420866 h 7192213"/>
              <a:gd name="connsiteX57" fmla="*/ 6056 w 5643596"/>
              <a:gd name="connsiteY57" fmla="*/ 5384020 h 7192213"/>
              <a:gd name="connsiteX58" fmla="*/ 815 w 5643596"/>
              <a:gd name="connsiteY58" fmla="*/ 5348515 h 7192213"/>
              <a:gd name="connsiteX59" fmla="*/ 0 w 5643596"/>
              <a:gd name="connsiteY59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4092765 h 7192213"/>
              <a:gd name="connsiteX39" fmla="*/ 5629737 w 5643596"/>
              <a:gd name="connsiteY39" fmla="*/ 4092767 h 7192213"/>
              <a:gd name="connsiteX40" fmla="*/ 5629737 w 5643596"/>
              <a:gd name="connsiteY40" fmla="*/ 4412818 h 7192213"/>
              <a:gd name="connsiteX41" fmla="*/ 5629737 w 5643596"/>
              <a:gd name="connsiteY41" fmla="*/ 5426373 h 7192213"/>
              <a:gd name="connsiteX42" fmla="*/ 5629737 w 5643596"/>
              <a:gd name="connsiteY42" fmla="*/ 5848539 h 7192213"/>
              <a:gd name="connsiteX43" fmla="*/ 5629737 w 5643596"/>
              <a:gd name="connsiteY43" fmla="*/ 6736614 h 7192213"/>
              <a:gd name="connsiteX44" fmla="*/ 5629737 w 5643596"/>
              <a:gd name="connsiteY44" fmla="*/ 7158780 h 7192213"/>
              <a:gd name="connsiteX45" fmla="*/ 5596210 w 5643596"/>
              <a:gd name="connsiteY45" fmla="*/ 7192213 h 7192213"/>
              <a:gd name="connsiteX46" fmla="*/ 1982520 w 5643596"/>
              <a:gd name="connsiteY46" fmla="*/ 7192213 h 7192213"/>
              <a:gd name="connsiteX47" fmla="*/ 1976650 w 5643596"/>
              <a:gd name="connsiteY47" fmla="*/ 7189772 h 7192213"/>
              <a:gd name="connsiteX48" fmla="*/ 64205 w 5643596"/>
              <a:gd name="connsiteY48" fmla="*/ 7189772 h 7192213"/>
              <a:gd name="connsiteX49" fmla="*/ 28826 w 5643596"/>
              <a:gd name="connsiteY49" fmla="*/ 7165867 h 7192213"/>
              <a:gd name="connsiteX50" fmla="*/ 28826 w 5643596"/>
              <a:gd name="connsiteY50" fmla="*/ 6079439 h 7192213"/>
              <a:gd name="connsiteX51" fmla="*/ 18871 w 5643596"/>
              <a:gd name="connsiteY51" fmla="*/ 6043977 h 7192213"/>
              <a:gd name="connsiteX52" fmla="*/ 28826 w 5643596"/>
              <a:gd name="connsiteY52" fmla="*/ 6007501 h 7192213"/>
              <a:gd name="connsiteX53" fmla="*/ 28826 w 5643596"/>
              <a:gd name="connsiteY53" fmla="*/ 5521424 h 7192213"/>
              <a:gd name="connsiteX54" fmla="*/ 28826 w 5643596"/>
              <a:gd name="connsiteY54" fmla="*/ 5456903 h 7192213"/>
              <a:gd name="connsiteX55" fmla="*/ 18216 w 5643596"/>
              <a:gd name="connsiteY55" fmla="*/ 5420866 h 7192213"/>
              <a:gd name="connsiteX56" fmla="*/ 6056 w 5643596"/>
              <a:gd name="connsiteY56" fmla="*/ 5384020 h 7192213"/>
              <a:gd name="connsiteX57" fmla="*/ 815 w 5643596"/>
              <a:gd name="connsiteY57" fmla="*/ 5348515 h 7192213"/>
              <a:gd name="connsiteX58" fmla="*/ 0 w 5643596"/>
              <a:gd name="connsiteY58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34273 w 5643596"/>
              <a:gd name="connsiteY32" fmla="*/ 1025230 h 7192213"/>
              <a:gd name="connsiteX33" fmla="*/ 5638840 w 5643596"/>
              <a:gd name="connsiteY33" fmla="*/ 1028604 h 7192213"/>
              <a:gd name="connsiteX34" fmla="*/ 5643496 w 5643596"/>
              <a:gd name="connsiteY34" fmla="*/ 1039944 h 7192213"/>
              <a:gd name="connsiteX35" fmla="*/ 5638045 w 5643596"/>
              <a:gd name="connsiteY35" fmla="*/ 1049661 h 7192213"/>
              <a:gd name="connsiteX36" fmla="*/ 5629738 w 5643596"/>
              <a:gd name="connsiteY36" fmla="*/ 1088555 h 7192213"/>
              <a:gd name="connsiteX37" fmla="*/ 5629738 w 5643596"/>
              <a:gd name="connsiteY37" fmla="*/ 4092765 h 7192213"/>
              <a:gd name="connsiteX38" fmla="*/ 5629737 w 5643596"/>
              <a:gd name="connsiteY38" fmla="*/ 4092767 h 7192213"/>
              <a:gd name="connsiteX39" fmla="*/ 5629737 w 5643596"/>
              <a:gd name="connsiteY39" fmla="*/ 4412818 h 7192213"/>
              <a:gd name="connsiteX40" fmla="*/ 5629737 w 5643596"/>
              <a:gd name="connsiteY40" fmla="*/ 5426373 h 7192213"/>
              <a:gd name="connsiteX41" fmla="*/ 5629737 w 5643596"/>
              <a:gd name="connsiteY41" fmla="*/ 5848539 h 7192213"/>
              <a:gd name="connsiteX42" fmla="*/ 5629737 w 5643596"/>
              <a:gd name="connsiteY42" fmla="*/ 6736614 h 7192213"/>
              <a:gd name="connsiteX43" fmla="*/ 5629737 w 5643596"/>
              <a:gd name="connsiteY43" fmla="*/ 7158780 h 7192213"/>
              <a:gd name="connsiteX44" fmla="*/ 5596210 w 5643596"/>
              <a:gd name="connsiteY44" fmla="*/ 7192213 h 7192213"/>
              <a:gd name="connsiteX45" fmla="*/ 1982520 w 5643596"/>
              <a:gd name="connsiteY45" fmla="*/ 7192213 h 7192213"/>
              <a:gd name="connsiteX46" fmla="*/ 1976650 w 5643596"/>
              <a:gd name="connsiteY46" fmla="*/ 7189772 h 7192213"/>
              <a:gd name="connsiteX47" fmla="*/ 64205 w 5643596"/>
              <a:gd name="connsiteY47" fmla="*/ 7189772 h 7192213"/>
              <a:gd name="connsiteX48" fmla="*/ 28826 w 5643596"/>
              <a:gd name="connsiteY48" fmla="*/ 7165867 h 7192213"/>
              <a:gd name="connsiteX49" fmla="*/ 28826 w 5643596"/>
              <a:gd name="connsiteY49" fmla="*/ 6079439 h 7192213"/>
              <a:gd name="connsiteX50" fmla="*/ 18871 w 5643596"/>
              <a:gd name="connsiteY50" fmla="*/ 6043977 h 7192213"/>
              <a:gd name="connsiteX51" fmla="*/ 28826 w 5643596"/>
              <a:gd name="connsiteY51" fmla="*/ 6007501 h 7192213"/>
              <a:gd name="connsiteX52" fmla="*/ 28826 w 5643596"/>
              <a:gd name="connsiteY52" fmla="*/ 5521424 h 7192213"/>
              <a:gd name="connsiteX53" fmla="*/ 28826 w 5643596"/>
              <a:gd name="connsiteY53" fmla="*/ 5456903 h 7192213"/>
              <a:gd name="connsiteX54" fmla="*/ 18216 w 5643596"/>
              <a:gd name="connsiteY54" fmla="*/ 5420866 h 7192213"/>
              <a:gd name="connsiteX55" fmla="*/ 6056 w 5643596"/>
              <a:gd name="connsiteY55" fmla="*/ 5384020 h 7192213"/>
              <a:gd name="connsiteX56" fmla="*/ 815 w 5643596"/>
              <a:gd name="connsiteY56" fmla="*/ 5348515 h 7192213"/>
              <a:gd name="connsiteX57" fmla="*/ 0 w 5643596"/>
              <a:gd name="connsiteY57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38045 w 5643496"/>
              <a:gd name="connsiteY34" fmla="*/ 1049661 h 7192213"/>
              <a:gd name="connsiteX35" fmla="*/ 5629738 w 5643496"/>
              <a:gd name="connsiteY35" fmla="*/ 1088555 h 7192213"/>
              <a:gd name="connsiteX36" fmla="*/ 5629738 w 5643496"/>
              <a:gd name="connsiteY36" fmla="*/ 4092765 h 7192213"/>
              <a:gd name="connsiteX37" fmla="*/ 5629737 w 5643496"/>
              <a:gd name="connsiteY37" fmla="*/ 4092767 h 7192213"/>
              <a:gd name="connsiteX38" fmla="*/ 5629737 w 5643496"/>
              <a:gd name="connsiteY38" fmla="*/ 4412818 h 7192213"/>
              <a:gd name="connsiteX39" fmla="*/ 5629737 w 5643496"/>
              <a:gd name="connsiteY39" fmla="*/ 5426373 h 7192213"/>
              <a:gd name="connsiteX40" fmla="*/ 5629737 w 5643496"/>
              <a:gd name="connsiteY40" fmla="*/ 5848539 h 7192213"/>
              <a:gd name="connsiteX41" fmla="*/ 5629737 w 5643496"/>
              <a:gd name="connsiteY41" fmla="*/ 6736614 h 7192213"/>
              <a:gd name="connsiteX42" fmla="*/ 5629737 w 5643496"/>
              <a:gd name="connsiteY42" fmla="*/ 7158780 h 7192213"/>
              <a:gd name="connsiteX43" fmla="*/ 5596210 w 5643496"/>
              <a:gd name="connsiteY43" fmla="*/ 7192213 h 7192213"/>
              <a:gd name="connsiteX44" fmla="*/ 1982520 w 5643496"/>
              <a:gd name="connsiteY44" fmla="*/ 7192213 h 7192213"/>
              <a:gd name="connsiteX45" fmla="*/ 1976650 w 5643496"/>
              <a:gd name="connsiteY45" fmla="*/ 7189772 h 7192213"/>
              <a:gd name="connsiteX46" fmla="*/ 64205 w 5643496"/>
              <a:gd name="connsiteY46" fmla="*/ 7189772 h 7192213"/>
              <a:gd name="connsiteX47" fmla="*/ 28826 w 5643496"/>
              <a:gd name="connsiteY47" fmla="*/ 7165867 h 7192213"/>
              <a:gd name="connsiteX48" fmla="*/ 28826 w 5643496"/>
              <a:gd name="connsiteY48" fmla="*/ 6079439 h 7192213"/>
              <a:gd name="connsiteX49" fmla="*/ 18871 w 5643496"/>
              <a:gd name="connsiteY49" fmla="*/ 6043977 h 7192213"/>
              <a:gd name="connsiteX50" fmla="*/ 28826 w 5643496"/>
              <a:gd name="connsiteY50" fmla="*/ 6007501 h 7192213"/>
              <a:gd name="connsiteX51" fmla="*/ 28826 w 5643496"/>
              <a:gd name="connsiteY51" fmla="*/ 5521424 h 7192213"/>
              <a:gd name="connsiteX52" fmla="*/ 28826 w 5643496"/>
              <a:gd name="connsiteY52" fmla="*/ 5456903 h 7192213"/>
              <a:gd name="connsiteX53" fmla="*/ 18216 w 5643496"/>
              <a:gd name="connsiteY53" fmla="*/ 5420866 h 7192213"/>
              <a:gd name="connsiteX54" fmla="*/ 6056 w 5643496"/>
              <a:gd name="connsiteY54" fmla="*/ 5384020 h 7192213"/>
              <a:gd name="connsiteX55" fmla="*/ 815 w 5643496"/>
              <a:gd name="connsiteY55" fmla="*/ 5348515 h 7192213"/>
              <a:gd name="connsiteX56" fmla="*/ 0 w 5643496"/>
              <a:gd name="connsiteY56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29738 w 5643496"/>
              <a:gd name="connsiteY34" fmla="*/ 1088555 h 7192213"/>
              <a:gd name="connsiteX35" fmla="*/ 5629738 w 5643496"/>
              <a:gd name="connsiteY35" fmla="*/ 4092765 h 7192213"/>
              <a:gd name="connsiteX36" fmla="*/ 5629737 w 5643496"/>
              <a:gd name="connsiteY36" fmla="*/ 4092767 h 7192213"/>
              <a:gd name="connsiteX37" fmla="*/ 5629737 w 5643496"/>
              <a:gd name="connsiteY37" fmla="*/ 4412818 h 7192213"/>
              <a:gd name="connsiteX38" fmla="*/ 5629737 w 5643496"/>
              <a:gd name="connsiteY38" fmla="*/ 5426373 h 7192213"/>
              <a:gd name="connsiteX39" fmla="*/ 5629737 w 5643496"/>
              <a:gd name="connsiteY39" fmla="*/ 5848539 h 7192213"/>
              <a:gd name="connsiteX40" fmla="*/ 5629737 w 5643496"/>
              <a:gd name="connsiteY40" fmla="*/ 6736614 h 7192213"/>
              <a:gd name="connsiteX41" fmla="*/ 5629737 w 5643496"/>
              <a:gd name="connsiteY41" fmla="*/ 7158780 h 7192213"/>
              <a:gd name="connsiteX42" fmla="*/ 5596210 w 5643496"/>
              <a:gd name="connsiteY42" fmla="*/ 7192213 h 7192213"/>
              <a:gd name="connsiteX43" fmla="*/ 1982520 w 5643496"/>
              <a:gd name="connsiteY43" fmla="*/ 7192213 h 7192213"/>
              <a:gd name="connsiteX44" fmla="*/ 1976650 w 5643496"/>
              <a:gd name="connsiteY44" fmla="*/ 7189772 h 7192213"/>
              <a:gd name="connsiteX45" fmla="*/ 64205 w 5643496"/>
              <a:gd name="connsiteY45" fmla="*/ 7189772 h 7192213"/>
              <a:gd name="connsiteX46" fmla="*/ 28826 w 5643496"/>
              <a:gd name="connsiteY46" fmla="*/ 7165867 h 7192213"/>
              <a:gd name="connsiteX47" fmla="*/ 28826 w 5643496"/>
              <a:gd name="connsiteY47" fmla="*/ 6079439 h 7192213"/>
              <a:gd name="connsiteX48" fmla="*/ 18871 w 5643496"/>
              <a:gd name="connsiteY48" fmla="*/ 6043977 h 7192213"/>
              <a:gd name="connsiteX49" fmla="*/ 28826 w 5643496"/>
              <a:gd name="connsiteY49" fmla="*/ 6007501 h 7192213"/>
              <a:gd name="connsiteX50" fmla="*/ 28826 w 5643496"/>
              <a:gd name="connsiteY50" fmla="*/ 5521424 h 7192213"/>
              <a:gd name="connsiteX51" fmla="*/ 28826 w 5643496"/>
              <a:gd name="connsiteY51" fmla="*/ 5456903 h 7192213"/>
              <a:gd name="connsiteX52" fmla="*/ 18216 w 5643496"/>
              <a:gd name="connsiteY52" fmla="*/ 5420866 h 7192213"/>
              <a:gd name="connsiteX53" fmla="*/ 6056 w 5643496"/>
              <a:gd name="connsiteY53" fmla="*/ 5384020 h 7192213"/>
              <a:gd name="connsiteX54" fmla="*/ 815 w 5643496"/>
              <a:gd name="connsiteY54" fmla="*/ 5348515 h 7192213"/>
              <a:gd name="connsiteX55" fmla="*/ 0 w 5643496"/>
              <a:gd name="connsiteY55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34273 w 5643496"/>
              <a:gd name="connsiteY30" fmla="*/ 1025230 h 7192213"/>
              <a:gd name="connsiteX31" fmla="*/ 5638840 w 5643496"/>
              <a:gd name="connsiteY31" fmla="*/ 1028604 h 7192213"/>
              <a:gd name="connsiteX32" fmla="*/ 5643496 w 5643496"/>
              <a:gd name="connsiteY32" fmla="*/ 1039944 h 7192213"/>
              <a:gd name="connsiteX33" fmla="*/ 5629738 w 5643496"/>
              <a:gd name="connsiteY33" fmla="*/ 1088555 h 7192213"/>
              <a:gd name="connsiteX34" fmla="*/ 5629738 w 5643496"/>
              <a:gd name="connsiteY34" fmla="*/ 4092765 h 7192213"/>
              <a:gd name="connsiteX35" fmla="*/ 5629737 w 5643496"/>
              <a:gd name="connsiteY35" fmla="*/ 4092767 h 7192213"/>
              <a:gd name="connsiteX36" fmla="*/ 5629737 w 5643496"/>
              <a:gd name="connsiteY36" fmla="*/ 4412818 h 7192213"/>
              <a:gd name="connsiteX37" fmla="*/ 5629737 w 5643496"/>
              <a:gd name="connsiteY37" fmla="*/ 5426373 h 7192213"/>
              <a:gd name="connsiteX38" fmla="*/ 5629737 w 5643496"/>
              <a:gd name="connsiteY38" fmla="*/ 5848539 h 7192213"/>
              <a:gd name="connsiteX39" fmla="*/ 5629737 w 5643496"/>
              <a:gd name="connsiteY39" fmla="*/ 6736614 h 7192213"/>
              <a:gd name="connsiteX40" fmla="*/ 5629737 w 5643496"/>
              <a:gd name="connsiteY40" fmla="*/ 7158780 h 7192213"/>
              <a:gd name="connsiteX41" fmla="*/ 5596210 w 5643496"/>
              <a:gd name="connsiteY41" fmla="*/ 7192213 h 7192213"/>
              <a:gd name="connsiteX42" fmla="*/ 1982520 w 5643496"/>
              <a:gd name="connsiteY42" fmla="*/ 7192213 h 7192213"/>
              <a:gd name="connsiteX43" fmla="*/ 1976650 w 5643496"/>
              <a:gd name="connsiteY43" fmla="*/ 7189772 h 7192213"/>
              <a:gd name="connsiteX44" fmla="*/ 64205 w 5643496"/>
              <a:gd name="connsiteY44" fmla="*/ 7189772 h 7192213"/>
              <a:gd name="connsiteX45" fmla="*/ 28826 w 5643496"/>
              <a:gd name="connsiteY45" fmla="*/ 7165867 h 7192213"/>
              <a:gd name="connsiteX46" fmla="*/ 28826 w 5643496"/>
              <a:gd name="connsiteY46" fmla="*/ 6079439 h 7192213"/>
              <a:gd name="connsiteX47" fmla="*/ 18871 w 5643496"/>
              <a:gd name="connsiteY47" fmla="*/ 6043977 h 7192213"/>
              <a:gd name="connsiteX48" fmla="*/ 28826 w 5643496"/>
              <a:gd name="connsiteY48" fmla="*/ 6007501 h 7192213"/>
              <a:gd name="connsiteX49" fmla="*/ 28826 w 5643496"/>
              <a:gd name="connsiteY49" fmla="*/ 5521424 h 7192213"/>
              <a:gd name="connsiteX50" fmla="*/ 28826 w 5643496"/>
              <a:gd name="connsiteY50" fmla="*/ 5456903 h 7192213"/>
              <a:gd name="connsiteX51" fmla="*/ 18216 w 5643496"/>
              <a:gd name="connsiteY51" fmla="*/ 5420866 h 7192213"/>
              <a:gd name="connsiteX52" fmla="*/ 6056 w 5643496"/>
              <a:gd name="connsiteY52" fmla="*/ 5384020 h 7192213"/>
              <a:gd name="connsiteX53" fmla="*/ 815 w 5643496"/>
              <a:gd name="connsiteY53" fmla="*/ 5348515 h 7192213"/>
              <a:gd name="connsiteX54" fmla="*/ 0 w 5643496"/>
              <a:gd name="connsiteY54" fmla="*/ 5321182 h 7192213"/>
              <a:gd name="connsiteX0" fmla="*/ 0 w 5638840"/>
              <a:gd name="connsiteY0" fmla="*/ 5321182 h 7192213"/>
              <a:gd name="connsiteX1" fmla="*/ 7176 w 5638840"/>
              <a:gd name="connsiteY1" fmla="*/ 5292545 h 7192213"/>
              <a:gd name="connsiteX2" fmla="*/ 4191 w 5638840"/>
              <a:gd name="connsiteY2" fmla="*/ 5273215 h 7192213"/>
              <a:gd name="connsiteX3" fmla="*/ 11880 w 5638840"/>
              <a:gd name="connsiteY3" fmla="*/ 5237214 h 7192213"/>
              <a:gd name="connsiteX4" fmla="*/ 18963 w 5638840"/>
              <a:gd name="connsiteY4" fmla="*/ 5184548 h 7192213"/>
              <a:gd name="connsiteX5" fmla="*/ 26514 w 5638840"/>
              <a:gd name="connsiteY5" fmla="*/ 5148294 h 7192213"/>
              <a:gd name="connsiteX6" fmla="*/ 28826 w 5638840"/>
              <a:gd name="connsiteY6" fmla="*/ 5141304 h 7192213"/>
              <a:gd name="connsiteX7" fmla="*/ 28826 w 5638840"/>
              <a:gd name="connsiteY7" fmla="*/ 4904080 h 7192213"/>
              <a:gd name="connsiteX8" fmla="*/ 26241 w 5638840"/>
              <a:gd name="connsiteY8" fmla="*/ 4886580 h 7192213"/>
              <a:gd name="connsiteX9" fmla="*/ 28826 w 5638840"/>
              <a:gd name="connsiteY9" fmla="*/ 4827542 h 7192213"/>
              <a:gd name="connsiteX10" fmla="*/ 25306 w 5638840"/>
              <a:gd name="connsiteY10" fmla="*/ 4818968 h 7192213"/>
              <a:gd name="connsiteX11" fmla="*/ 28826 w 5638840"/>
              <a:gd name="connsiteY11" fmla="*/ 4761248 h 7192213"/>
              <a:gd name="connsiteX12" fmla="*/ 25835 w 5638840"/>
              <a:gd name="connsiteY12" fmla="*/ 4698008 h 7192213"/>
              <a:gd name="connsiteX13" fmla="*/ 17801 w 5638840"/>
              <a:gd name="connsiteY13" fmla="*/ 4693286 h 7192213"/>
              <a:gd name="connsiteX14" fmla="*/ 17096 w 5638840"/>
              <a:gd name="connsiteY14" fmla="*/ 4679416 h 7192213"/>
              <a:gd name="connsiteX15" fmla="*/ 17250 w 5638840"/>
              <a:gd name="connsiteY15" fmla="*/ 4657582 h 7192213"/>
              <a:gd name="connsiteX16" fmla="*/ 25682 w 5638840"/>
              <a:gd name="connsiteY16" fmla="*/ 4608673 h 7192213"/>
              <a:gd name="connsiteX17" fmla="*/ 20696 w 5638840"/>
              <a:gd name="connsiteY17" fmla="*/ 27254 h 7192213"/>
              <a:gd name="connsiteX18" fmla="*/ 44529 w 5638840"/>
              <a:gd name="connsiteY18" fmla="*/ 3139 h 7192213"/>
              <a:gd name="connsiteX19" fmla="*/ 64219 w 5638840"/>
              <a:gd name="connsiteY19" fmla="*/ 24 h 7192213"/>
              <a:gd name="connsiteX20" fmla="*/ 2653439 w 5638840"/>
              <a:gd name="connsiteY20" fmla="*/ 0 h 7192213"/>
              <a:gd name="connsiteX21" fmla="*/ 2959929 w 5638840"/>
              <a:gd name="connsiteY21" fmla="*/ 0 h 7192213"/>
              <a:gd name="connsiteX22" fmla="*/ 5549063 w 5638840"/>
              <a:gd name="connsiteY22" fmla="*/ 0 h 7192213"/>
              <a:gd name="connsiteX23" fmla="*/ 5549068 w 5638840"/>
              <a:gd name="connsiteY23" fmla="*/ 2 h 7192213"/>
              <a:gd name="connsiteX24" fmla="*/ 5553587 w 5638840"/>
              <a:gd name="connsiteY24" fmla="*/ 0 h 7192213"/>
              <a:gd name="connsiteX25" fmla="*/ 5559961 w 5638840"/>
              <a:gd name="connsiteY25" fmla="*/ 3034 h 7192213"/>
              <a:gd name="connsiteX26" fmla="*/ 5596211 w 5638840"/>
              <a:gd name="connsiteY26" fmla="*/ 3034 h 7192213"/>
              <a:gd name="connsiteX27" fmla="*/ 5629738 w 5638840"/>
              <a:gd name="connsiteY27" fmla="*/ 36562 h 7192213"/>
              <a:gd name="connsiteX28" fmla="*/ 5629738 w 5638840"/>
              <a:gd name="connsiteY28" fmla="*/ 900024 h 7192213"/>
              <a:gd name="connsiteX29" fmla="*/ 5635688 w 5638840"/>
              <a:gd name="connsiteY29" fmla="*/ 909622 h 7192213"/>
              <a:gd name="connsiteX30" fmla="*/ 5634273 w 5638840"/>
              <a:gd name="connsiteY30" fmla="*/ 1025230 h 7192213"/>
              <a:gd name="connsiteX31" fmla="*/ 5638840 w 5638840"/>
              <a:gd name="connsiteY31" fmla="*/ 1028604 h 7192213"/>
              <a:gd name="connsiteX32" fmla="*/ 5629738 w 5638840"/>
              <a:gd name="connsiteY32" fmla="*/ 1088555 h 7192213"/>
              <a:gd name="connsiteX33" fmla="*/ 5629738 w 5638840"/>
              <a:gd name="connsiteY33" fmla="*/ 4092765 h 7192213"/>
              <a:gd name="connsiteX34" fmla="*/ 5629737 w 5638840"/>
              <a:gd name="connsiteY34" fmla="*/ 4092767 h 7192213"/>
              <a:gd name="connsiteX35" fmla="*/ 5629737 w 5638840"/>
              <a:gd name="connsiteY35" fmla="*/ 4412818 h 7192213"/>
              <a:gd name="connsiteX36" fmla="*/ 5629737 w 5638840"/>
              <a:gd name="connsiteY36" fmla="*/ 5426373 h 7192213"/>
              <a:gd name="connsiteX37" fmla="*/ 5629737 w 5638840"/>
              <a:gd name="connsiteY37" fmla="*/ 5848539 h 7192213"/>
              <a:gd name="connsiteX38" fmla="*/ 5629737 w 5638840"/>
              <a:gd name="connsiteY38" fmla="*/ 6736614 h 7192213"/>
              <a:gd name="connsiteX39" fmla="*/ 5629737 w 5638840"/>
              <a:gd name="connsiteY39" fmla="*/ 7158780 h 7192213"/>
              <a:gd name="connsiteX40" fmla="*/ 5596210 w 5638840"/>
              <a:gd name="connsiteY40" fmla="*/ 7192213 h 7192213"/>
              <a:gd name="connsiteX41" fmla="*/ 1982520 w 5638840"/>
              <a:gd name="connsiteY41" fmla="*/ 7192213 h 7192213"/>
              <a:gd name="connsiteX42" fmla="*/ 1976650 w 5638840"/>
              <a:gd name="connsiteY42" fmla="*/ 7189772 h 7192213"/>
              <a:gd name="connsiteX43" fmla="*/ 64205 w 5638840"/>
              <a:gd name="connsiteY43" fmla="*/ 7189772 h 7192213"/>
              <a:gd name="connsiteX44" fmla="*/ 28826 w 5638840"/>
              <a:gd name="connsiteY44" fmla="*/ 7165867 h 7192213"/>
              <a:gd name="connsiteX45" fmla="*/ 28826 w 5638840"/>
              <a:gd name="connsiteY45" fmla="*/ 6079439 h 7192213"/>
              <a:gd name="connsiteX46" fmla="*/ 18871 w 5638840"/>
              <a:gd name="connsiteY46" fmla="*/ 6043977 h 7192213"/>
              <a:gd name="connsiteX47" fmla="*/ 28826 w 5638840"/>
              <a:gd name="connsiteY47" fmla="*/ 6007501 h 7192213"/>
              <a:gd name="connsiteX48" fmla="*/ 28826 w 5638840"/>
              <a:gd name="connsiteY48" fmla="*/ 5521424 h 7192213"/>
              <a:gd name="connsiteX49" fmla="*/ 28826 w 5638840"/>
              <a:gd name="connsiteY49" fmla="*/ 5456903 h 7192213"/>
              <a:gd name="connsiteX50" fmla="*/ 18216 w 5638840"/>
              <a:gd name="connsiteY50" fmla="*/ 5420866 h 7192213"/>
              <a:gd name="connsiteX51" fmla="*/ 6056 w 5638840"/>
              <a:gd name="connsiteY51" fmla="*/ 5384020 h 7192213"/>
              <a:gd name="connsiteX52" fmla="*/ 815 w 5638840"/>
              <a:gd name="connsiteY52" fmla="*/ 5348515 h 7192213"/>
              <a:gd name="connsiteX53" fmla="*/ 0 w 5638840"/>
              <a:gd name="connsiteY53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34273 w 5635688"/>
              <a:gd name="connsiteY30" fmla="*/ 1025230 h 7192213"/>
              <a:gd name="connsiteX31" fmla="*/ 5629738 w 5635688"/>
              <a:gd name="connsiteY31" fmla="*/ 1088555 h 7192213"/>
              <a:gd name="connsiteX32" fmla="*/ 5629738 w 5635688"/>
              <a:gd name="connsiteY32" fmla="*/ 4092765 h 7192213"/>
              <a:gd name="connsiteX33" fmla="*/ 5629737 w 5635688"/>
              <a:gd name="connsiteY33" fmla="*/ 4092767 h 7192213"/>
              <a:gd name="connsiteX34" fmla="*/ 5629737 w 5635688"/>
              <a:gd name="connsiteY34" fmla="*/ 4412818 h 7192213"/>
              <a:gd name="connsiteX35" fmla="*/ 5629737 w 5635688"/>
              <a:gd name="connsiteY35" fmla="*/ 5426373 h 7192213"/>
              <a:gd name="connsiteX36" fmla="*/ 5629737 w 5635688"/>
              <a:gd name="connsiteY36" fmla="*/ 5848539 h 7192213"/>
              <a:gd name="connsiteX37" fmla="*/ 5629737 w 5635688"/>
              <a:gd name="connsiteY37" fmla="*/ 6736614 h 7192213"/>
              <a:gd name="connsiteX38" fmla="*/ 5629737 w 5635688"/>
              <a:gd name="connsiteY38" fmla="*/ 7158780 h 7192213"/>
              <a:gd name="connsiteX39" fmla="*/ 5596210 w 5635688"/>
              <a:gd name="connsiteY39" fmla="*/ 7192213 h 7192213"/>
              <a:gd name="connsiteX40" fmla="*/ 1982520 w 5635688"/>
              <a:gd name="connsiteY40" fmla="*/ 7192213 h 7192213"/>
              <a:gd name="connsiteX41" fmla="*/ 1976650 w 5635688"/>
              <a:gd name="connsiteY41" fmla="*/ 7189772 h 7192213"/>
              <a:gd name="connsiteX42" fmla="*/ 64205 w 5635688"/>
              <a:gd name="connsiteY42" fmla="*/ 7189772 h 7192213"/>
              <a:gd name="connsiteX43" fmla="*/ 28826 w 5635688"/>
              <a:gd name="connsiteY43" fmla="*/ 7165867 h 7192213"/>
              <a:gd name="connsiteX44" fmla="*/ 28826 w 5635688"/>
              <a:gd name="connsiteY44" fmla="*/ 6079439 h 7192213"/>
              <a:gd name="connsiteX45" fmla="*/ 18871 w 5635688"/>
              <a:gd name="connsiteY45" fmla="*/ 6043977 h 7192213"/>
              <a:gd name="connsiteX46" fmla="*/ 28826 w 5635688"/>
              <a:gd name="connsiteY46" fmla="*/ 6007501 h 7192213"/>
              <a:gd name="connsiteX47" fmla="*/ 28826 w 5635688"/>
              <a:gd name="connsiteY47" fmla="*/ 5521424 h 7192213"/>
              <a:gd name="connsiteX48" fmla="*/ 28826 w 5635688"/>
              <a:gd name="connsiteY48" fmla="*/ 5456903 h 7192213"/>
              <a:gd name="connsiteX49" fmla="*/ 18216 w 5635688"/>
              <a:gd name="connsiteY49" fmla="*/ 5420866 h 7192213"/>
              <a:gd name="connsiteX50" fmla="*/ 6056 w 5635688"/>
              <a:gd name="connsiteY50" fmla="*/ 5384020 h 7192213"/>
              <a:gd name="connsiteX51" fmla="*/ 815 w 5635688"/>
              <a:gd name="connsiteY51" fmla="*/ 5348515 h 7192213"/>
              <a:gd name="connsiteX52" fmla="*/ 0 w 5635688"/>
              <a:gd name="connsiteY52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1088555 h 7192213"/>
              <a:gd name="connsiteX31" fmla="*/ 5629738 w 5635688"/>
              <a:gd name="connsiteY31" fmla="*/ 4092765 h 7192213"/>
              <a:gd name="connsiteX32" fmla="*/ 5629737 w 5635688"/>
              <a:gd name="connsiteY32" fmla="*/ 4092767 h 7192213"/>
              <a:gd name="connsiteX33" fmla="*/ 5629737 w 5635688"/>
              <a:gd name="connsiteY33" fmla="*/ 4412818 h 7192213"/>
              <a:gd name="connsiteX34" fmla="*/ 5629737 w 5635688"/>
              <a:gd name="connsiteY34" fmla="*/ 5426373 h 7192213"/>
              <a:gd name="connsiteX35" fmla="*/ 5629737 w 5635688"/>
              <a:gd name="connsiteY35" fmla="*/ 5848539 h 7192213"/>
              <a:gd name="connsiteX36" fmla="*/ 5629737 w 5635688"/>
              <a:gd name="connsiteY36" fmla="*/ 6736614 h 7192213"/>
              <a:gd name="connsiteX37" fmla="*/ 5629737 w 5635688"/>
              <a:gd name="connsiteY37" fmla="*/ 7158780 h 7192213"/>
              <a:gd name="connsiteX38" fmla="*/ 5596210 w 5635688"/>
              <a:gd name="connsiteY38" fmla="*/ 7192213 h 7192213"/>
              <a:gd name="connsiteX39" fmla="*/ 1982520 w 5635688"/>
              <a:gd name="connsiteY39" fmla="*/ 7192213 h 7192213"/>
              <a:gd name="connsiteX40" fmla="*/ 1976650 w 5635688"/>
              <a:gd name="connsiteY40" fmla="*/ 7189772 h 7192213"/>
              <a:gd name="connsiteX41" fmla="*/ 64205 w 5635688"/>
              <a:gd name="connsiteY41" fmla="*/ 7189772 h 7192213"/>
              <a:gd name="connsiteX42" fmla="*/ 28826 w 5635688"/>
              <a:gd name="connsiteY42" fmla="*/ 7165867 h 7192213"/>
              <a:gd name="connsiteX43" fmla="*/ 28826 w 5635688"/>
              <a:gd name="connsiteY43" fmla="*/ 6079439 h 7192213"/>
              <a:gd name="connsiteX44" fmla="*/ 18871 w 5635688"/>
              <a:gd name="connsiteY44" fmla="*/ 6043977 h 7192213"/>
              <a:gd name="connsiteX45" fmla="*/ 28826 w 5635688"/>
              <a:gd name="connsiteY45" fmla="*/ 6007501 h 7192213"/>
              <a:gd name="connsiteX46" fmla="*/ 28826 w 5635688"/>
              <a:gd name="connsiteY46" fmla="*/ 5521424 h 7192213"/>
              <a:gd name="connsiteX47" fmla="*/ 28826 w 5635688"/>
              <a:gd name="connsiteY47" fmla="*/ 5456903 h 7192213"/>
              <a:gd name="connsiteX48" fmla="*/ 18216 w 5635688"/>
              <a:gd name="connsiteY48" fmla="*/ 5420866 h 7192213"/>
              <a:gd name="connsiteX49" fmla="*/ 6056 w 5635688"/>
              <a:gd name="connsiteY49" fmla="*/ 5384020 h 7192213"/>
              <a:gd name="connsiteX50" fmla="*/ 815 w 5635688"/>
              <a:gd name="connsiteY50" fmla="*/ 5348515 h 7192213"/>
              <a:gd name="connsiteX51" fmla="*/ 0 w 5635688"/>
              <a:gd name="connsiteY51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092767 h 7192213"/>
              <a:gd name="connsiteX32" fmla="*/ 5629737 w 5635688"/>
              <a:gd name="connsiteY32" fmla="*/ 4412818 h 7192213"/>
              <a:gd name="connsiteX33" fmla="*/ 5629737 w 5635688"/>
              <a:gd name="connsiteY33" fmla="*/ 5426373 h 7192213"/>
              <a:gd name="connsiteX34" fmla="*/ 5629737 w 5635688"/>
              <a:gd name="connsiteY34" fmla="*/ 5848539 h 7192213"/>
              <a:gd name="connsiteX35" fmla="*/ 5629737 w 5635688"/>
              <a:gd name="connsiteY35" fmla="*/ 6736614 h 7192213"/>
              <a:gd name="connsiteX36" fmla="*/ 5629737 w 5635688"/>
              <a:gd name="connsiteY36" fmla="*/ 7158780 h 7192213"/>
              <a:gd name="connsiteX37" fmla="*/ 5596210 w 5635688"/>
              <a:gd name="connsiteY37" fmla="*/ 7192213 h 7192213"/>
              <a:gd name="connsiteX38" fmla="*/ 1982520 w 5635688"/>
              <a:gd name="connsiteY38" fmla="*/ 7192213 h 7192213"/>
              <a:gd name="connsiteX39" fmla="*/ 1976650 w 5635688"/>
              <a:gd name="connsiteY39" fmla="*/ 7189772 h 7192213"/>
              <a:gd name="connsiteX40" fmla="*/ 64205 w 5635688"/>
              <a:gd name="connsiteY40" fmla="*/ 7189772 h 7192213"/>
              <a:gd name="connsiteX41" fmla="*/ 28826 w 5635688"/>
              <a:gd name="connsiteY41" fmla="*/ 7165867 h 7192213"/>
              <a:gd name="connsiteX42" fmla="*/ 28826 w 5635688"/>
              <a:gd name="connsiteY42" fmla="*/ 6079439 h 7192213"/>
              <a:gd name="connsiteX43" fmla="*/ 18871 w 5635688"/>
              <a:gd name="connsiteY43" fmla="*/ 6043977 h 7192213"/>
              <a:gd name="connsiteX44" fmla="*/ 28826 w 5635688"/>
              <a:gd name="connsiteY44" fmla="*/ 6007501 h 7192213"/>
              <a:gd name="connsiteX45" fmla="*/ 28826 w 5635688"/>
              <a:gd name="connsiteY45" fmla="*/ 5521424 h 7192213"/>
              <a:gd name="connsiteX46" fmla="*/ 28826 w 5635688"/>
              <a:gd name="connsiteY46" fmla="*/ 5456903 h 7192213"/>
              <a:gd name="connsiteX47" fmla="*/ 18216 w 5635688"/>
              <a:gd name="connsiteY47" fmla="*/ 5420866 h 7192213"/>
              <a:gd name="connsiteX48" fmla="*/ 6056 w 5635688"/>
              <a:gd name="connsiteY48" fmla="*/ 5384020 h 7192213"/>
              <a:gd name="connsiteX49" fmla="*/ 815 w 5635688"/>
              <a:gd name="connsiteY49" fmla="*/ 5348515 h 7192213"/>
              <a:gd name="connsiteX50" fmla="*/ 0 w 5635688"/>
              <a:gd name="connsiteY50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412818 h 7192213"/>
              <a:gd name="connsiteX32" fmla="*/ 5629737 w 5635688"/>
              <a:gd name="connsiteY32" fmla="*/ 5426373 h 7192213"/>
              <a:gd name="connsiteX33" fmla="*/ 5629737 w 5635688"/>
              <a:gd name="connsiteY33" fmla="*/ 5848539 h 7192213"/>
              <a:gd name="connsiteX34" fmla="*/ 5629737 w 5635688"/>
              <a:gd name="connsiteY34" fmla="*/ 6736614 h 7192213"/>
              <a:gd name="connsiteX35" fmla="*/ 5629737 w 5635688"/>
              <a:gd name="connsiteY35" fmla="*/ 7158780 h 7192213"/>
              <a:gd name="connsiteX36" fmla="*/ 5596210 w 5635688"/>
              <a:gd name="connsiteY36" fmla="*/ 7192213 h 7192213"/>
              <a:gd name="connsiteX37" fmla="*/ 1982520 w 5635688"/>
              <a:gd name="connsiteY37" fmla="*/ 7192213 h 7192213"/>
              <a:gd name="connsiteX38" fmla="*/ 1976650 w 5635688"/>
              <a:gd name="connsiteY38" fmla="*/ 7189772 h 7192213"/>
              <a:gd name="connsiteX39" fmla="*/ 64205 w 5635688"/>
              <a:gd name="connsiteY39" fmla="*/ 7189772 h 7192213"/>
              <a:gd name="connsiteX40" fmla="*/ 28826 w 5635688"/>
              <a:gd name="connsiteY40" fmla="*/ 7165867 h 7192213"/>
              <a:gd name="connsiteX41" fmla="*/ 28826 w 5635688"/>
              <a:gd name="connsiteY41" fmla="*/ 6079439 h 7192213"/>
              <a:gd name="connsiteX42" fmla="*/ 18871 w 5635688"/>
              <a:gd name="connsiteY42" fmla="*/ 6043977 h 7192213"/>
              <a:gd name="connsiteX43" fmla="*/ 28826 w 5635688"/>
              <a:gd name="connsiteY43" fmla="*/ 6007501 h 7192213"/>
              <a:gd name="connsiteX44" fmla="*/ 28826 w 5635688"/>
              <a:gd name="connsiteY44" fmla="*/ 5521424 h 7192213"/>
              <a:gd name="connsiteX45" fmla="*/ 28826 w 5635688"/>
              <a:gd name="connsiteY45" fmla="*/ 5456903 h 7192213"/>
              <a:gd name="connsiteX46" fmla="*/ 18216 w 5635688"/>
              <a:gd name="connsiteY46" fmla="*/ 5420866 h 7192213"/>
              <a:gd name="connsiteX47" fmla="*/ 6056 w 5635688"/>
              <a:gd name="connsiteY47" fmla="*/ 5384020 h 7192213"/>
              <a:gd name="connsiteX48" fmla="*/ 815 w 5635688"/>
              <a:gd name="connsiteY48" fmla="*/ 5348515 h 7192213"/>
              <a:gd name="connsiteX49" fmla="*/ 0 w 5635688"/>
              <a:gd name="connsiteY49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5426373 h 7192213"/>
              <a:gd name="connsiteX32" fmla="*/ 5629737 w 5635688"/>
              <a:gd name="connsiteY32" fmla="*/ 5848539 h 7192213"/>
              <a:gd name="connsiteX33" fmla="*/ 5629737 w 5635688"/>
              <a:gd name="connsiteY33" fmla="*/ 6736614 h 7192213"/>
              <a:gd name="connsiteX34" fmla="*/ 5629737 w 5635688"/>
              <a:gd name="connsiteY34" fmla="*/ 7158780 h 7192213"/>
              <a:gd name="connsiteX35" fmla="*/ 5596210 w 5635688"/>
              <a:gd name="connsiteY35" fmla="*/ 7192213 h 7192213"/>
              <a:gd name="connsiteX36" fmla="*/ 1982520 w 5635688"/>
              <a:gd name="connsiteY36" fmla="*/ 7192213 h 7192213"/>
              <a:gd name="connsiteX37" fmla="*/ 1976650 w 5635688"/>
              <a:gd name="connsiteY37" fmla="*/ 7189772 h 7192213"/>
              <a:gd name="connsiteX38" fmla="*/ 64205 w 5635688"/>
              <a:gd name="connsiteY38" fmla="*/ 7189772 h 7192213"/>
              <a:gd name="connsiteX39" fmla="*/ 28826 w 5635688"/>
              <a:gd name="connsiteY39" fmla="*/ 7165867 h 7192213"/>
              <a:gd name="connsiteX40" fmla="*/ 28826 w 5635688"/>
              <a:gd name="connsiteY40" fmla="*/ 6079439 h 7192213"/>
              <a:gd name="connsiteX41" fmla="*/ 18871 w 5635688"/>
              <a:gd name="connsiteY41" fmla="*/ 6043977 h 7192213"/>
              <a:gd name="connsiteX42" fmla="*/ 28826 w 5635688"/>
              <a:gd name="connsiteY42" fmla="*/ 6007501 h 7192213"/>
              <a:gd name="connsiteX43" fmla="*/ 28826 w 5635688"/>
              <a:gd name="connsiteY43" fmla="*/ 5521424 h 7192213"/>
              <a:gd name="connsiteX44" fmla="*/ 28826 w 5635688"/>
              <a:gd name="connsiteY44" fmla="*/ 5456903 h 7192213"/>
              <a:gd name="connsiteX45" fmla="*/ 18216 w 5635688"/>
              <a:gd name="connsiteY45" fmla="*/ 5420866 h 7192213"/>
              <a:gd name="connsiteX46" fmla="*/ 6056 w 5635688"/>
              <a:gd name="connsiteY46" fmla="*/ 5384020 h 7192213"/>
              <a:gd name="connsiteX47" fmla="*/ 815 w 5635688"/>
              <a:gd name="connsiteY47" fmla="*/ 5348515 h 7192213"/>
              <a:gd name="connsiteX48" fmla="*/ 0 w 5635688"/>
              <a:gd name="connsiteY48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7 w 5635688"/>
              <a:gd name="connsiteY30" fmla="*/ 5426373 h 7192213"/>
              <a:gd name="connsiteX31" fmla="*/ 5629737 w 5635688"/>
              <a:gd name="connsiteY31" fmla="*/ 5848539 h 7192213"/>
              <a:gd name="connsiteX32" fmla="*/ 5629737 w 5635688"/>
              <a:gd name="connsiteY32" fmla="*/ 6736614 h 7192213"/>
              <a:gd name="connsiteX33" fmla="*/ 5629737 w 5635688"/>
              <a:gd name="connsiteY33" fmla="*/ 7158780 h 7192213"/>
              <a:gd name="connsiteX34" fmla="*/ 5596210 w 5635688"/>
              <a:gd name="connsiteY34" fmla="*/ 7192213 h 7192213"/>
              <a:gd name="connsiteX35" fmla="*/ 1982520 w 5635688"/>
              <a:gd name="connsiteY35" fmla="*/ 7192213 h 7192213"/>
              <a:gd name="connsiteX36" fmla="*/ 1976650 w 5635688"/>
              <a:gd name="connsiteY36" fmla="*/ 7189772 h 7192213"/>
              <a:gd name="connsiteX37" fmla="*/ 64205 w 5635688"/>
              <a:gd name="connsiteY37" fmla="*/ 7189772 h 7192213"/>
              <a:gd name="connsiteX38" fmla="*/ 28826 w 5635688"/>
              <a:gd name="connsiteY38" fmla="*/ 7165867 h 7192213"/>
              <a:gd name="connsiteX39" fmla="*/ 28826 w 5635688"/>
              <a:gd name="connsiteY39" fmla="*/ 6079439 h 7192213"/>
              <a:gd name="connsiteX40" fmla="*/ 18871 w 5635688"/>
              <a:gd name="connsiteY40" fmla="*/ 6043977 h 7192213"/>
              <a:gd name="connsiteX41" fmla="*/ 28826 w 5635688"/>
              <a:gd name="connsiteY41" fmla="*/ 6007501 h 7192213"/>
              <a:gd name="connsiteX42" fmla="*/ 28826 w 5635688"/>
              <a:gd name="connsiteY42" fmla="*/ 5521424 h 7192213"/>
              <a:gd name="connsiteX43" fmla="*/ 28826 w 5635688"/>
              <a:gd name="connsiteY43" fmla="*/ 5456903 h 7192213"/>
              <a:gd name="connsiteX44" fmla="*/ 18216 w 5635688"/>
              <a:gd name="connsiteY44" fmla="*/ 5420866 h 7192213"/>
              <a:gd name="connsiteX45" fmla="*/ 6056 w 5635688"/>
              <a:gd name="connsiteY45" fmla="*/ 5384020 h 7192213"/>
              <a:gd name="connsiteX46" fmla="*/ 815 w 5635688"/>
              <a:gd name="connsiteY46" fmla="*/ 5348515 h 7192213"/>
              <a:gd name="connsiteX47" fmla="*/ 0 w 5635688"/>
              <a:gd name="connsiteY47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8 w 5629738"/>
              <a:gd name="connsiteY28" fmla="*/ 900024 h 7192213"/>
              <a:gd name="connsiteX29" fmla="*/ 5629737 w 5629738"/>
              <a:gd name="connsiteY29" fmla="*/ 5426373 h 7192213"/>
              <a:gd name="connsiteX30" fmla="*/ 5629737 w 5629738"/>
              <a:gd name="connsiteY30" fmla="*/ 5848539 h 7192213"/>
              <a:gd name="connsiteX31" fmla="*/ 5629737 w 5629738"/>
              <a:gd name="connsiteY31" fmla="*/ 6736614 h 7192213"/>
              <a:gd name="connsiteX32" fmla="*/ 5629737 w 5629738"/>
              <a:gd name="connsiteY32" fmla="*/ 7158780 h 7192213"/>
              <a:gd name="connsiteX33" fmla="*/ 5596210 w 5629738"/>
              <a:gd name="connsiteY33" fmla="*/ 7192213 h 7192213"/>
              <a:gd name="connsiteX34" fmla="*/ 1982520 w 5629738"/>
              <a:gd name="connsiteY34" fmla="*/ 7192213 h 7192213"/>
              <a:gd name="connsiteX35" fmla="*/ 1976650 w 5629738"/>
              <a:gd name="connsiteY35" fmla="*/ 7189772 h 7192213"/>
              <a:gd name="connsiteX36" fmla="*/ 64205 w 5629738"/>
              <a:gd name="connsiteY36" fmla="*/ 7189772 h 7192213"/>
              <a:gd name="connsiteX37" fmla="*/ 28826 w 5629738"/>
              <a:gd name="connsiteY37" fmla="*/ 7165867 h 7192213"/>
              <a:gd name="connsiteX38" fmla="*/ 28826 w 5629738"/>
              <a:gd name="connsiteY38" fmla="*/ 6079439 h 7192213"/>
              <a:gd name="connsiteX39" fmla="*/ 18871 w 5629738"/>
              <a:gd name="connsiteY39" fmla="*/ 6043977 h 7192213"/>
              <a:gd name="connsiteX40" fmla="*/ 28826 w 5629738"/>
              <a:gd name="connsiteY40" fmla="*/ 6007501 h 7192213"/>
              <a:gd name="connsiteX41" fmla="*/ 28826 w 5629738"/>
              <a:gd name="connsiteY41" fmla="*/ 5521424 h 7192213"/>
              <a:gd name="connsiteX42" fmla="*/ 28826 w 5629738"/>
              <a:gd name="connsiteY42" fmla="*/ 5456903 h 7192213"/>
              <a:gd name="connsiteX43" fmla="*/ 18216 w 5629738"/>
              <a:gd name="connsiteY43" fmla="*/ 5420866 h 7192213"/>
              <a:gd name="connsiteX44" fmla="*/ 6056 w 5629738"/>
              <a:gd name="connsiteY44" fmla="*/ 5384020 h 7192213"/>
              <a:gd name="connsiteX45" fmla="*/ 815 w 5629738"/>
              <a:gd name="connsiteY45" fmla="*/ 5348515 h 7192213"/>
              <a:gd name="connsiteX46" fmla="*/ 0 w 5629738"/>
              <a:gd name="connsiteY46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6736614 h 7192213"/>
              <a:gd name="connsiteX31" fmla="*/ 5629737 w 5629738"/>
              <a:gd name="connsiteY31" fmla="*/ 7158780 h 7192213"/>
              <a:gd name="connsiteX32" fmla="*/ 5596210 w 5629738"/>
              <a:gd name="connsiteY32" fmla="*/ 7192213 h 7192213"/>
              <a:gd name="connsiteX33" fmla="*/ 1982520 w 5629738"/>
              <a:gd name="connsiteY33" fmla="*/ 7192213 h 7192213"/>
              <a:gd name="connsiteX34" fmla="*/ 1976650 w 5629738"/>
              <a:gd name="connsiteY34" fmla="*/ 7189772 h 7192213"/>
              <a:gd name="connsiteX35" fmla="*/ 64205 w 5629738"/>
              <a:gd name="connsiteY35" fmla="*/ 7189772 h 7192213"/>
              <a:gd name="connsiteX36" fmla="*/ 28826 w 5629738"/>
              <a:gd name="connsiteY36" fmla="*/ 7165867 h 7192213"/>
              <a:gd name="connsiteX37" fmla="*/ 28826 w 5629738"/>
              <a:gd name="connsiteY37" fmla="*/ 6079439 h 7192213"/>
              <a:gd name="connsiteX38" fmla="*/ 18871 w 5629738"/>
              <a:gd name="connsiteY38" fmla="*/ 6043977 h 7192213"/>
              <a:gd name="connsiteX39" fmla="*/ 28826 w 5629738"/>
              <a:gd name="connsiteY39" fmla="*/ 6007501 h 7192213"/>
              <a:gd name="connsiteX40" fmla="*/ 28826 w 5629738"/>
              <a:gd name="connsiteY40" fmla="*/ 5521424 h 7192213"/>
              <a:gd name="connsiteX41" fmla="*/ 28826 w 5629738"/>
              <a:gd name="connsiteY41" fmla="*/ 5456903 h 7192213"/>
              <a:gd name="connsiteX42" fmla="*/ 18216 w 5629738"/>
              <a:gd name="connsiteY42" fmla="*/ 5420866 h 7192213"/>
              <a:gd name="connsiteX43" fmla="*/ 6056 w 5629738"/>
              <a:gd name="connsiteY43" fmla="*/ 5384020 h 7192213"/>
              <a:gd name="connsiteX44" fmla="*/ 815 w 5629738"/>
              <a:gd name="connsiteY44" fmla="*/ 5348515 h 7192213"/>
              <a:gd name="connsiteX45" fmla="*/ 0 w 5629738"/>
              <a:gd name="connsiteY45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7158780 h 7192213"/>
              <a:gd name="connsiteX31" fmla="*/ 5596210 w 5629738"/>
              <a:gd name="connsiteY31" fmla="*/ 7192213 h 7192213"/>
              <a:gd name="connsiteX32" fmla="*/ 1982520 w 5629738"/>
              <a:gd name="connsiteY32" fmla="*/ 7192213 h 7192213"/>
              <a:gd name="connsiteX33" fmla="*/ 1976650 w 5629738"/>
              <a:gd name="connsiteY33" fmla="*/ 7189772 h 7192213"/>
              <a:gd name="connsiteX34" fmla="*/ 64205 w 5629738"/>
              <a:gd name="connsiteY34" fmla="*/ 7189772 h 7192213"/>
              <a:gd name="connsiteX35" fmla="*/ 28826 w 5629738"/>
              <a:gd name="connsiteY35" fmla="*/ 7165867 h 7192213"/>
              <a:gd name="connsiteX36" fmla="*/ 28826 w 5629738"/>
              <a:gd name="connsiteY36" fmla="*/ 6079439 h 7192213"/>
              <a:gd name="connsiteX37" fmla="*/ 18871 w 5629738"/>
              <a:gd name="connsiteY37" fmla="*/ 6043977 h 7192213"/>
              <a:gd name="connsiteX38" fmla="*/ 28826 w 5629738"/>
              <a:gd name="connsiteY38" fmla="*/ 6007501 h 7192213"/>
              <a:gd name="connsiteX39" fmla="*/ 28826 w 5629738"/>
              <a:gd name="connsiteY39" fmla="*/ 5521424 h 7192213"/>
              <a:gd name="connsiteX40" fmla="*/ 28826 w 5629738"/>
              <a:gd name="connsiteY40" fmla="*/ 5456903 h 7192213"/>
              <a:gd name="connsiteX41" fmla="*/ 18216 w 5629738"/>
              <a:gd name="connsiteY41" fmla="*/ 5420866 h 7192213"/>
              <a:gd name="connsiteX42" fmla="*/ 6056 w 5629738"/>
              <a:gd name="connsiteY42" fmla="*/ 5384020 h 7192213"/>
              <a:gd name="connsiteX43" fmla="*/ 815 w 5629738"/>
              <a:gd name="connsiteY43" fmla="*/ 5348515 h 7192213"/>
              <a:gd name="connsiteX44" fmla="*/ 0 w 5629738"/>
              <a:gd name="connsiteY44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7158780 h 7192213"/>
              <a:gd name="connsiteX30" fmla="*/ 5596210 w 5629738"/>
              <a:gd name="connsiteY30" fmla="*/ 7192213 h 7192213"/>
              <a:gd name="connsiteX31" fmla="*/ 1982520 w 5629738"/>
              <a:gd name="connsiteY31" fmla="*/ 7192213 h 7192213"/>
              <a:gd name="connsiteX32" fmla="*/ 1976650 w 5629738"/>
              <a:gd name="connsiteY32" fmla="*/ 7189772 h 7192213"/>
              <a:gd name="connsiteX33" fmla="*/ 64205 w 5629738"/>
              <a:gd name="connsiteY33" fmla="*/ 7189772 h 7192213"/>
              <a:gd name="connsiteX34" fmla="*/ 28826 w 5629738"/>
              <a:gd name="connsiteY34" fmla="*/ 7165867 h 7192213"/>
              <a:gd name="connsiteX35" fmla="*/ 28826 w 5629738"/>
              <a:gd name="connsiteY35" fmla="*/ 6079439 h 7192213"/>
              <a:gd name="connsiteX36" fmla="*/ 18871 w 5629738"/>
              <a:gd name="connsiteY36" fmla="*/ 6043977 h 7192213"/>
              <a:gd name="connsiteX37" fmla="*/ 28826 w 5629738"/>
              <a:gd name="connsiteY37" fmla="*/ 6007501 h 7192213"/>
              <a:gd name="connsiteX38" fmla="*/ 28826 w 5629738"/>
              <a:gd name="connsiteY38" fmla="*/ 5521424 h 7192213"/>
              <a:gd name="connsiteX39" fmla="*/ 28826 w 5629738"/>
              <a:gd name="connsiteY39" fmla="*/ 5456903 h 7192213"/>
              <a:gd name="connsiteX40" fmla="*/ 18216 w 5629738"/>
              <a:gd name="connsiteY40" fmla="*/ 5420866 h 7192213"/>
              <a:gd name="connsiteX41" fmla="*/ 6056 w 5629738"/>
              <a:gd name="connsiteY41" fmla="*/ 5384020 h 7192213"/>
              <a:gd name="connsiteX42" fmla="*/ 815 w 5629738"/>
              <a:gd name="connsiteY42" fmla="*/ 5348515 h 7192213"/>
              <a:gd name="connsiteX43" fmla="*/ 0 w 5629738"/>
              <a:gd name="connsiteY43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1976650 w 5633928"/>
              <a:gd name="connsiteY31" fmla="*/ 7189772 h 7192213"/>
              <a:gd name="connsiteX32" fmla="*/ 64205 w 5633928"/>
              <a:gd name="connsiteY32" fmla="*/ 7189772 h 7192213"/>
              <a:gd name="connsiteX33" fmla="*/ 28826 w 5633928"/>
              <a:gd name="connsiteY33" fmla="*/ 7165867 h 7192213"/>
              <a:gd name="connsiteX34" fmla="*/ 28826 w 5633928"/>
              <a:gd name="connsiteY34" fmla="*/ 6079439 h 7192213"/>
              <a:gd name="connsiteX35" fmla="*/ 18871 w 5633928"/>
              <a:gd name="connsiteY35" fmla="*/ 6043977 h 7192213"/>
              <a:gd name="connsiteX36" fmla="*/ 28826 w 5633928"/>
              <a:gd name="connsiteY36" fmla="*/ 6007501 h 7192213"/>
              <a:gd name="connsiteX37" fmla="*/ 28826 w 5633928"/>
              <a:gd name="connsiteY37" fmla="*/ 5521424 h 7192213"/>
              <a:gd name="connsiteX38" fmla="*/ 28826 w 5633928"/>
              <a:gd name="connsiteY38" fmla="*/ 5456903 h 7192213"/>
              <a:gd name="connsiteX39" fmla="*/ 18216 w 5633928"/>
              <a:gd name="connsiteY39" fmla="*/ 5420866 h 7192213"/>
              <a:gd name="connsiteX40" fmla="*/ 6056 w 5633928"/>
              <a:gd name="connsiteY40" fmla="*/ 5384020 h 7192213"/>
              <a:gd name="connsiteX41" fmla="*/ 815 w 5633928"/>
              <a:gd name="connsiteY41" fmla="*/ 5348515 h 7192213"/>
              <a:gd name="connsiteX42" fmla="*/ 0 w 5633928"/>
              <a:gd name="connsiteY42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64205 w 5633928"/>
              <a:gd name="connsiteY31" fmla="*/ 7189772 h 7192213"/>
              <a:gd name="connsiteX32" fmla="*/ 28826 w 5633928"/>
              <a:gd name="connsiteY32" fmla="*/ 7165867 h 7192213"/>
              <a:gd name="connsiteX33" fmla="*/ 28826 w 5633928"/>
              <a:gd name="connsiteY33" fmla="*/ 6079439 h 7192213"/>
              <a:gd name="connsiteX34" fmla="*/ 18871 w 5633928"/>
              <a:gd name="connsiteY34" fmla="*/ 6043977 h 7192213"/>
              <a:gd name="connsiteX35" fmla="*/ 28826 w 5633928"/>
              <a:gd name="connsiteY35" fmla="*/ 6007501 h 7192213"/>
              <a:gd name="connsiteX36" fmla="*/ 28826 w 5633928"/>
              <a:gd name="connsiteY36" fmla="*/ 5521424 h 7192213"/>
              <a:gd name="connsiteX37" fmla="*/ 28826 w 5633928"/>
              <a:gd name="connsiteY37" fmla="*/ 5456903 h 7192213"/>
              <a:gd name="connsiteX38" fmla="*/ 18216 w 5633928"/>
              <a:gd name="connsiteY38" fmla="*/ 5420866 h 7192213"/>
              <a:gd name="connsiteX39" fmla="*/ 6056 w 5633928"/>
              <a:gd name="connsiteY39" fmla="*/ 5384020 h 7192213"/>
              <a:gd name="connsiteX40" fmla="*/ 815 w 5633928"/>
              <a:gd name="connsiteY40" fmla="*/ 5348515 h 7192213"/>
              <a:gd name="connsiteX41" fmla="*/ 0 w 5633928"/>
              <a:gd name="connsiteY41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64205 w 5633928"/>
              <a:gd name="connsiteY30" fmla="*/ 7189772 h 7192213"/>
              <a:gd name="connsiteX31" fmla="*/ 28826 w 5633928"/>
              <a:gd name="connsiteY31" fmla="*/ 7165867 h 7192213"/>
              <a:gd name="connsiteX32" fmla="*/ 28826 w 5633928"/>
              <a:gd name="connsiteY32" fmla="*/ 6079439 h 7192213"/>
              <a:gd name="connsiteX33" fmla="*/ 18871 w 5633928"/>
              <a:gd name="connsiteY33" fmla="*/ 6043977 h 7192213"/>
              <a:gd name="connsiteX34" fmla="*/ 28826 w 5633928"/>
              <a:gd name="connsiteY34" fmla="*/ 6007501 h 7192213"/>
              <a:gd name="connsiteX35" fmla="*/ 28826 w 5633928"/>
              <a:gd name="connsiteY35" fmla="*/ 5521424 h 7192213"/>
              <a:gd name="connsiteX36" fmla="*/ 28826 w 5633928"/>
              <a:gd name="connsiteY36" fmla="*/ 5456903 h 7192213"/>
              <a:gd name="connsiteX37" fmla="*/ 18216 w 5633928"/>
              <a:gd name="connsiteY37" fmla="*/ 5420866 h 7192213"/>
              <a:gd name="connsiteX38" fmla="*/ 6056 w 5633928"/>
              <a:gd name="connsiteY38" fmla="*/ 5384020 h 7192213"/>
              <a:gd name="connsiteX39" fmla="*/ 815 w 5633928"/>
              <a:gd name="connsiteY39" fmla="*/ 5348515 h 7192213"/>
              <a:gd name="connsiteX40" fmla="*/ 0 w 5633928"/>
              <a:gd name="connsiteY40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5549063 w 5633928"/>
              <a:gd name="connsiteY21" fmla="*/ 0 h 7192213"/>
              <a:gd name="connsiteX22" fmla="*/ 5549068 w 5633928"/>
              <a:gd name="connsiteY22" fmla="*/ 2 h 7192213"/>
              <a:gd name="connsiteX23" fmla="*/ 5553587 w 5633928"/>
              <a:gd name="connsiteY23" fmla="*/ 0 h 7192213"/>
              <a:gd name="connsiteX24" fmla="*/ 5559961 w 5633928"/>
              <a:gd name="connsiteY24" fmla="*/ 3034 h 7192213"/>
              <a:gd name="connsiteX25" fmla="*/ 5596211 w 5633928"/>
              <a:gd name="connsiteY25" fmla="*/ 3034 h 7192213"/>
              <a:gd name="connsiteX26" fmla="*/ 5629738 w 5633928"/>
              <a:gd name="connsiteY26" fmla="*/ 36562 h 7192213"/>
              <a:gd name="connsiteX27" fmla="*/ 5629737 w 5633928"/>
              <a:gd name="connsiteY27" fmla="*/ 7158780 h 7192213"/>
              <a:gd name="connsiteX28" fmla="*/ 5596210 w 5633928"/>
              <a:gd name="connsiteY28" fmla="*/ 7192213 h 7192213"/>
              <a:gd name="connsiteX29" fmla="*/ 64205 w 5633928"/>
              <a:gd name="connsiteY29" fmla="*/ 7189772 h 7192213"/>
              <a:gd name="connsiteX30" fmla="*/ 28826 w 5633928"/>
              <a:gd name="connsiteY30" fmla="*/ 7165867 h 7192213"/>
              <a:gd name="connsiteX31" fmla="*/ 28826 w 5633928"/>
              <a:gd name="connsiteY31" fmla="*/ 6079439 h 7192213"/>
              <a:gd name="connsiteX32" fmla="*/ 18871 w 5633928"/>
              <a:gd name="connsiteY32" fmla="*/ 6043977 h 7192213"/>
              <a:gd name="connsiteX33" fmla="*/ 28826 w 5633928"/>
              <a:gd name="connsiteY33" fmla="*/ 6007501 h 7192213"/>
              <a:gd name="connsiteX34" fmla="*/ 28826 w 5633928"/>
              <a:gd name="connsiteY34" fmla="*/ 5521424 h 7192213"/>
              <a:gd name="connsiteX35" fmla="*/ 28826 w 5633928"/>
              <a:gd name="connsiteY35" fmla="*/ 5456903 h 7192213"/>
              <a:gd name="connsiteX36" fmla="*/ 18216 w 5633928"/>
              <a:gd name="connsiteY36" fmla="*/ 5420866 h 7192213"/>
              <a:gd name="connsiteX37" fmla="*/ 6056 w 5633928"/>
              <a:gd name="connsiteY37" fmla="*/ 5384020 h 7192213"/>
              <a:gd name="connsiteX38" fmla="*/ 815 w 5633928"/>
              <a:gd name="connsiteY38" fmla="*/ 5348515 h 7192213"/>
              <a:gd name="connsiteX39" fmla="*/ 0 w 5633928"/>
              <a:gd name="connsiteY39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59961 w 5633928"/>
              <a:gd name="connsiteY23" fmla="*/ 3034 h 7192213"/>
              <a:gd name="connsiteX24" fmla="*/ 5596211 w 5633928"/>
              <a:gd name="connsiteY24" fmla="*/ 3034 h 7192213"/>
              <a:gd name="connsiteX25" fmla="*/ 5629738 w 5633928"/>
              <a:gd name="connsiteY25" fmla="*/ 36562 h 7192213"/>
              <a:gd name="connsiteX26" fmla="*/ 5629737 w 5633928"/>
              <a:gd name="connsiteY26" fmla="*/ 7158780 h 7192213"/>
              <a:gd name="connsiteX27" fmla="*/ 5596210 w 5633928"/>
              <a:gd name="connsiteY27" fmla="*/ 7192213 h 7192213"/>
              <a:gd name="connsiteX28" fmla="*/ 64205 w 5633928"/>
              <a:gd name="connsiteY28" fmla="*/ 7189772 h 7192213"/>
              <a:gd name="connsiteX29" fmla="*/ 28826 w 5633928"/>
              <a:gd name="connsiteY29" fmla="*/ 7165867 h 7192213"/>
              <a:gd name="connsiteX30" fmla="*/ 28826 w 5633928"/>
              <a:gd name="connsiteY30" fmla="*/ 6079439 h 7192213"/>
              <a:gd name="connsiteX31" fmla="*/ 18871 w 5633928"/>
              <a:gd name="connsiteY31" fmla="*/ 6043977 h 7192213"/>
              <a:gd name="connsiteX32" fmla="*/ 28826 w 5633928"/>
              <a:gd name="connsiteY32" fmla="*/ 6007501 h 7192213"/>
              <a:gd name="connsiteX33" fmla="*/ 28826 w 5633928"/>
              <a:gd name="connsiteY33" fmla="*/ 5521424 h 7192213"/>
              <a:gd name="connsiteX34" fmla="*/ 28826 w 5633928"/>
              <a:gd name="connsiteY34" fmla="*/ 5456903 h 7192213"/>
              <a:gd name="connsiteX35" fmla="*/ 18216 w 5633928"/>
              <a:gd name="connsiteY35" fmla="*/ 5420866 h 7192213"/>
              <a:gd name="connsiteX36" fmla="*/ 6056 w 5633928"/>
              <a:gd name="connsiteY36" fmla="*/ 5384020 h 7192213"/>
              <a:gd name="connsiteX37" fmla="*/ 815 w 5633928"/>
              <a:gd name="connsiteY37" fmla="*/ 5348515 h 7192213"/>
              <a:gd name="connsiteX38" fmla="*/ 0 w 5633928"/>
              <a:gd name="connsiteY38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96211 w 5633928"/>
              <a:gd name="connsiteY23" fmla="*/ 3034 h 7192213"/>
              <a:gd name="connsiteX24" fmla="*/ 5629738 w 5633928"/>
              <a:gd name="connsiteY24" fmla="*/ 36562 h 7192213"/>
              <a:gd name="connsiteX25" fmla="*/ 5629737 w 5633928"/>
              <a:gd name="connsiteY25" fmla="*/ 7158780 h 7192213"/>
              <a:gd name="connsiteX26" fmla="*/ 5596210 w 5633928"/>
              <a:gd name="connsiteY26" fmla="*/ 7192213 h 7192213"/>
              <a:gd name="connsiteX27" fmla="*/ 64205 w 5633928"/>
              <a:gd name="connsiteY27" fmla="*/ 7189772 h 7192213"/>
              <a:gd name="connsiteX28" fmla="*/ 28826 w 5633928"/>
              <a:gd name="connsiteY28" fmla="*/ 7165867 h 7192213"/>
              <a:gd name="connsiteX29" fmla="*/ 28826 w 5633928"/>
              <a:gd name="connsiteY29" fmla="*/ 6079439 h 7192213"/>
              <a:gd name="connsiteX30" fmla="*/ 18871 w 5633928"/>
              <a:gd name="connsiteY30" fmla="*/ 6043977 h 7192213"/>
              <a:gd name="connsiteX31" fmla="*/ 28826 w 5633928"/>
              <a:gd name="connsiteY31" fmla="*/ 6007501 h 7192213"/>
              <a:gd name="connsiteX32" fmla="*/ 28826 w 5633928"/>
              <a:gd name="connsiteY32" fmla="*/ 5521424 h 7192213"/>
              <a:gd name="connsiteX33" fmla="*/ 28826 w 5633928"/>
              <a:gd name="connsiteY33" fmla="*/ 5456903 h 7192213"/>
              <a:gd name="connsiteX34" fmla="*/ 18216 w 5633928"/>
              <a:gd name="connsiteY34" fmla="*/ 5420866 h 7192213"/>
              <a:gd name="connsiteX35" fmla="*/ 6056 w 5633928"/>
              <a:gd name="connsiteY35" fmla="*/ 5384020 h 7192213"/>
              <a:gd name="connsiteX36" fmla="*/ 815 w 5633928"/>
              <a:gd name="connsiteY36" fmla="*/ 5348515 h 7192213"/>
              <a:gd name="connsiteX37" fmla="*/ 0 w 5633928"/>
              <a:gd name="connsiteY37" fmla="*/ 5321182 h 71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33928" h="7192213">
                <a:moveTo>
                  <a:pt x="0" y="5321182"/>
                </a:moveTo>
                <a:lnTo>
                  <a:pt x="7176" y="5292545"/>
                </a:lnTo>
                <a:cubicBezTo>
                  <a:pt x="7874" y="5284550"/>
                  <a:pt x="3408" y="5282436"/>
                  <a:pt x="4191" y="5273215"/>
                </a:cubicBezTo>
                <a:lnTo>
                  <a:pt x="11880" y="5237214"/>
                </a:lnTo>
                <a:lnTo>
                  <a:pt x="18963" y="5184548"/>
                </a:lnTo>
                <a:lnTo>
                  <a:pt x="26514" y="5148294"/>
                </a:lnTo>
                <a:lnTo>
                  <a:pt x="28826" y="5141304"/>
                </a:lnTo>
                <a:lnTo>
                  <a:pt x="28826" y="4904080"/>
                </a:lnTo>
                <a:lnTo>
                  <a:pt x="26241" y="4886580"/>
                </a:lnTo>
                <a:lnTo>
                  <a:pt x="28826" y="4827542"/>
                </a:lnTo>
                <a:lnTo>
                  <a:pt x="25306" y="4818968"/>
                </a:lnTo>
                <a:lnTo>
                  <a:pt x="28826" y="4761248"/>
                </a:lnTo>
                <a:cubicBezTo>
                  <a:pt x="28328" y="4742134"/>
                  <a:pt x="29114" y="4709012"/>
                  <a:pt x="25835" y="4698008"/>
                </a:cubicBezTo>
                <a:lnTo>
                  <a:pt x="17801" y="4693286"/>
                </a:lnTo>
                <a:lnTo>
                  <a:pt x="17096" y="4679416"/>
                </a:lnTo>
                <a:cubicBezTo>
                  <a:pt x="17711" y="4678402"/>
                  <a:pt x="17198" y="4658407"/>
                  <a:pt x="17250" y="4657582"/>
                </a:cubicBezTo>
                <a:lnTo>
                  <a:pt x="25682" y="4608673"/>
                </a:lnTo>
                <a:lnTo>
                  <a:pt x="20696" y="27254"/>
                </a:lnTo>
                <a:cubicBezTo>
                  <a:pt x="28640" y="13408"/>
                  <a:pt x="30825" y="11178"/>
                  <a:pt x="44529" y="3139"/>
                </a:cubicBezTo>
                <a:lnTo>
                  <a:pt x="64219" y="24"/>
                </a:lnTo>
                <a:lnTo>
                  <a:pt x="5549063" y="0"/>
                </a:lnTo>
                <a:cubicBezTo>
                  <a:pt x="5549065" y="1"/>
                  <a:pt x="5549066" y="2"/>
                  <a:pt x="5549068" y="2"/>
                </a:cubicBezTo>
                <a:lnTo>
                  <a:pt x="5553587" y="0"/>
                </a:lnTo>
                <a:lnTo>
                  <a:pt x="5596211" y="3034"/>
                </a:lnTo>
                <a:cubicBezTo>
                  <a:pt x="5614708" y="3086"/>
                  <a:pt x="5629691" y="18066"/>
                  <a:pt x="5629738" y="36562"/>
                </a:cubicBezTo>
                <a:cubicBezTo>
                  <a:pt x="5635326" y="1229186"/>
                  <a:pt x="5635325" y="5966172"/>
                  <a:pt x="5629737" y="7158780"/>
                </a:cubicBezTo>
                <a:cubicBezTo>
                  <a:pt x="5629632" y="7177240"/>
                  <a:pt x="5614669" y="7192165"/>
                  <a:pt x="5596210" y="7192213"/>
                </a:cubicBezTo>
                <a:lnTo>
                  <a:pt x="64205" y="7189772"/>
                </a:lnTo>
                <a:cubicBezTo>
                  <a:pt x="44670" y="7189697"/>
                  <a:pt x="28876" y="7179028"/>
                  <a:pt x="28826" y="7165867"/>
                </a:cubicBezTo>
                <a:lnTo>
                  <a:pt x="28826" y="6079439"/>
                </a:lnTo>
                <a:lnTo>
                  <a:pt x="18871" y="6043977"/>
                </a:lnTo>
                <a:cubicBezTo>
                  <a:pt x="19309" y="6024074"/>
                  <a:pt x="25508" y="6019660"/>
                  <a:pt x="28826" y="6007501"/>
                </a:cubicBezTo>
                <a:lnTo>
                  <a:pt x="28826" y="5521424"/>
                </a:lnTo>
                <a:lnTo>
                  <a:pt x="28826" y="5456903"/>
                </a:lnTo>
                <a:lnTo>
                  <a:pt x="18216" y="5420866"/>
                </a:lnTo>
                <a:cubicBezTo>
                  <a:pt x="26699" y="5406368"/>
                  <a:pt x="10111" y="5395765"/>
                  <a:pt x="6056" y="5384020"/>
                </a:cubicBezTo>
                <a:lnTo>
                  <a:pt x="815" y="5348515"/>
                </a:lnTo>
                <a:cubicBezTo>
                  <a:pt x="543" y="5339404"/>
                  <a:pt x="272" y="5330293"/>
                  <a:pt x="0" y="5321182"/>
                </a:cubicBezTo>
                <a:close/>
              </a:path>
            </a:pathLst>
          </a:custGeom>
          <a:solidFill>
            <a:srgbClr val="FFFFFF"/>
          </a:solidFill>
          <a:ln w="127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Picture 7" descr="A picture containing text, scene&#10;&#10;Description automatically generated">
            <a:extLst>
              <a:ext uri="{FF2B5EF4-FFF2-40B4-BE49-F238E27FC236}">
                <a16:creationId xmlns:a16="http://schemas.microsoft.com/office/drawing/2014/main" id="{D1B48F73-6257-4F03-AB46-52DCB8CBF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20000">
            <a:off x="5513989" y="794675"/>
            <a:ext cx="5182503" cy="5169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38575"/>
            <a:ext cx="4876800" cy="3309835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alibri Light"/>
              </a:rPr>
              <a:t>Watchmen Socratic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5250425"/>
            <a:ext cx="2799259" cy="9217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Fall 2021</a:t>
            </a:r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3D3051-D223-4825-BE7D-C711315EE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20C5DCB-EAA5-4FFC-AA6E-08F8338DD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2C538F1-2196-4569-BA87-03877D514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D996DBDC-43C7-4705-94D0-B810DD6915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9F89986-CE0E-45E8-A509-FA70F6E36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847B228-7D3B-4853-8273-2B7CDAF9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691138">
            <a:off x="10900084" y="5261493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FEED9-EA06-4480-9A09-5489D27167CE}"/>
              </a:ext>
            </a:extLst>
          </p:cNvPr>
          <p:cNvSpPr txBox="1"/>
          <p:nvPr/>
        </p:nvSpPr>
        <p:spPr>
          <a:xfrm>
            <a:off x="9075441" y="6657945"/>
            <a:ext cx="3116559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AD51EB-971C-4722-9A98-42EB5ABCA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8427BC-E137-4F8A-BBE4-B21E9F51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45" y="323538"/>
            <a:ext cx="6213756" cy="1524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Instructions &amp; Expectations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1E21-22D2-4CF5-9C32-4CC238A7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62" y="1924462"/>
            <a:ext cx="6657214" cy="46459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dirty="0"/>
              <a:t>There is an inner circle and an outer circle. Each round will be around 20 minutes long, and we will have 2 rounds total.</a:t>
            </a:r>
          </a:p>
          <a:p>
            <a:r>
              <a:rPr lang="en-US" sz="1900" dirty="0"/>
              <a:t>The expectation is that you participate in both the inner AND outer circle today.</a:t>
            </a:r>
          </a:p>
          <a:p>
            <a:r>
              <a:rPr lang="en-US" sz="1900" dirty="0"/>
              <a:t>The inner circle is having the conversation while the outer circle participates via whiteboard.</a:t>
            </a:r>
          </a:p>
          <a:p>
            <a:r>
              <a:rPr lang="en-US" sz="1900" dirty="0"/>
              <a:t>You do </a:t>
            </a:r>
            <a:r>
              <a:rPr lang="en-US" sz="1900" b="1" dirty="0"/>
              <a:t>NOT </a:t>
            </a:r>
            <a:r>
              <a:rPr lang="en-US" sz="1900" dirty="0"/>
              <a:t>get credit for asking questions; the whole point is to build off your peers' ideas!</a:t>
            </a:r>
          </a:p>
        </p:txBody>
      </p:sp>
      <p:pic>
        <p:nvPicPr>
          <p:cNvPr id="7" name="Graphic 6" descr="Meeting with solid fill">
            <a:extLst>
              <a:ext uri="{FF2B5EF4-FFF2-40B4-BE49-F238E27FC236}">
                <a16:creationId xmlns:a16="http://schemas.microsoft.com/office/drawing/2014/main" id="{5C83D332-5380-4250-8F76-0ECBFFE28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6493" y="1085537"/>
            <a:ext cx="4886795" cy="488679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067C78B-85E8-4F6D-8955-09EB55C84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BB1DE1F-BC13-4674-9A74-6777A4E76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17D1C5A-B237-41CC-AA7E-C10F94DB03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0D033FD-B77C-4E68-803F-CCEAABD96E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FA2F8D1-81EE-405E-8A4A-04A30DCE4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20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9F56E-5A69-4F79-A578-5963B46C1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A21FA-7CB2-4779-AD0C-77C3D8EA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560" y="227716"/>
            <a:ext cx="6059323" cy="991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A1F7F-EE45-4FBF-BA05-7924BA11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219519"/>
            <a:ext cx="6558995" cy="53524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/>
              <a:t>Each person in the inner circle must speak at least 2 times</a:t>
            </a:r>
          </a:p>
          <a:p>
            <a:r>
              <a:rPr lang="en-US" sz="1900" dirty="0"/>
              <a:t>Each person in the outer circle must respond at least 2 times via whiteboard</a:t>
            </a:r>
          </a:p>
          <a:p>
            <a:r>
              <a:rPr lang="en-US" sz="1900" dirty="0"/>
              <a:t>Use your annotations, and your answers to the study guide questions to lead the conversation; these responses do NOT (and SHOULD NOT) be the only topics of discussion</a:t>
            </a:r>
          </a:p>
          <a:p>
            <a:pPr lvl="1">
              <a:buFont typeface="Consolas" panose="020B0604020202020204" pitchFamily="34" charset="0"/>
              <a:buChar char="+"/>
            </a:pPr>
            <a:r>
              <a:rPr lang="en-US" sz="1700" b="1" dirty="0"/>
              <a:t>EX:</a:t>
            </a:r>
            <a:r>
              <a:rPr lang="en-US" sz="1700" dirty="0"/>
              <a:t> Consider the intertextuality between </a:t>
            </a:r>
            <a:r>
              <a:rPr lang="en-US" sz="1700" i="1" dirty="0"/>
              <a:t>Watchmen</a:t>
            </a:r>
            <a:r>
              <a:rPr lang="en-US" sz="1700" dirty="0"/>
              <a:t> and the films you watched; how are specific groups portrayed and why should we care about this? </a:t>
            </a:r>
          </a:p>
          <a:p>
            <a:r>
              <a:rPr lang="en-US" sz="1900" dirty="0"/>
              <a:t>Frame your responses with evidence and/or specific references to the text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E99323BC-1B70-447E-A2E4-BD7851671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245">
            <a:off x="7357309" y="579304"/>
            <a:ext cx="4207231" cy="5687459"/>
          </a:xfrm>
          <a:custGeom>
            <a:avLst/>
            <a:gdLst>
              <a:gd name="connsiteX0" fmla="*/ 0 w 4212976"/>
              <a:gd name="connsiteY0" fmla="*/ 0 h 5687201"/>
              <a:gd name="connsiteX1" fmla="*/ 4212976 w 4212976"/>
              <a:gd name="connsiteY1" fmla="*/ 0 h 5687201"/>
              <a:gd name="connsiteX2" fmla="*/ 4212976 w 4212976"/>
              <a:gd name="connsiteY2" fmla="*/ 5687201 h 5687201"/>
              <a:gd name="connsiteX3" fmla="*/ 0 w 4212976"/>
              <a:gd name="connsiteY3" fmla="*/ 5687201 h 5687201"/>
              <a:gd name="connsiteX4" fmla="*/ 0 w 4212976"/>
              <a:gd name="connsiteY4" fmla="*/ 0 h 5687201"/>
              <a:gd name="connsiteX0" fmla="*/ 0 w 4212976"/>
              <a:gd name="connsiteY0" fmla="*/ 0 h 5687201"/>
              <a:gd name="connsiteX1" fmla="*/ 4212976 w 4212976"/>
              <a:gd name="connsiteY1" fmla="*/ 0 h 5687201"/>
              <a:gd name="connsiteX2" fmla="*/ 4212976 w 4212976"/>
              <a:gd name="connsiteY2" fmla="*/ 5687201 h 5687201"/>
              <a:gd name="connsiteX3" fmla="*/ 22981 w 4212976"/>
              <a:gd name="connsiteY3" fmla="*/ 5686169 h 5687201"/>
              <a:gd name="connsiteX4" fmla="*/ 0 w 4212976"/>
              <a:gd name="connsiteY4" fmla="*/ 0 h 5687201"/>
              <a:gd name="connsiteX0" fmla="*/ 0 w 4207231"/>
              <a:gd name="connsiteY0" fmla="*/ 0 h 5687459"/>
              <a:gd name="connsiteX1" fmla="*/ 4207231 w 4207231"/>
              <a:gd name="connsiteY1" fmla="*/ 258 h 5687459"/>
              <a:gd name="connsiteX2" fmla="*/ 4207231 w 4207231"/>
              <a:gd name="connsiteY2" fmla="*/ 5687459 h 5687459"/>
              <a:gd name="connsiteX3" fmla="*/ 17236 w 4207231"/>
              <a:gd name="connsiteY3" fmla="*/ 5686427 h 5687459"/>
              <a:gd name="connsiteX4" fmla="*/ 0 w 4207231"/>
              <a:gd name="connsiteY4" fmla="*/ 0 h 568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7231" h="5687459">
                <a:moveTo>
                  <a:pt x="0" y="0"/>
                </a:moveTo>
                <a:lnTo>
                  <a:pt x="4207231" y="258"/>
                </a:lnTo>
                <a:lnTo>
                  <a:pt x="4207231" y="5687459"/>
                </a:lnTo>
                <a:lnTo>
                  <a:pt x="17236" y="5686427"/>
                </a:lnTo>
                <a:cubicBezTo>
                  <a:pt x="9576" y="3791037"/>
                  <a:pt x="7660" y="1895390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FFF5263-8C19-4573-8C94-FC74D1ED1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61469">
            <a:off x="7347250" y="569415"/>
            <a:ext cx="4259614" cy="5705181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  <a:gd name="connsiteX0" fmla="*/ 303549 w 4553570"/>
              <a:gd name="connsiteY0" fmla="*/ 0 h 5549951"/>
              <a:gd name="connsiteX1" fmla="*/ 3305735 w 4553570"/>
              <a:gd name="connsiteY1" fmla="*/ 171842 h 5549951"/>
              <a:gd name="connsiteX2" fmla="*/ 4134546 w 4553570"/>
              <a:gd name="connsiteY2" fmla="*/ 226950 h 5549951"/>
              <a:gd name="connsiteX3" fmla="*/ 4507740 w 4553570"/>
              <a:gd name="connsiteY3" fmla="*/ 247374 h 5549951"/>
              <a:gd name="connsiteX4" fmla="*/ 4535619 w 4553570"/>
              <a:gd name="connsiteY4" fmla="*/ 269179 h 5549951"/>
              <a:gd name="connsiteX5" fmla="*/ 4533845 w 4553570"/>
              <a:gd name="connsiteY5" fmla="*/ 300930 h 5549951"/>
              <a:gd name="connsiteX6" fmla="*/ 4536767 w 4553570"/>
              <a:gd name="connsiteY6" fmla="*/ 302647 h 5549951"/>
              <a:gd name="connsiteX7" fmla="*/ 4553193 w 4553570"/>
              <a:gd name="connsiteY7" fmla="*/ 334222 h 5549951"/>
              <a:gd name="connsiteX8" fmla="*/ 4530932 w 4553570"/>
              <a:gd name="connsiteY8" fmla="*/ 391868 h 5549951"/>
              <a:gd name="connsiteX9" fmla="*/ 4527444 w 4553570"/>
              <a:gd name="connsiteY9" fmla="*/ 415489 h 5549951"/>
              <a:gd name="connsiteX10" fmla="*/ 4522339 w 4553570"/>
              <a:gd name="connsiteY10" fmla="*/ 506828 h 5549951"/>
              <a:gd name="connsiteX11" fmla="*/ 4521689 w 4553570"/>
              <a:gd name="connsiteY11" fmla="*/ 553245 h 5549951"/>
              <a:gd name="connsiteX12" fmla="*/ 4518590 w 4553570"/>
              <a:gd name="connsiteY12" fmla="*/ 581709 h 5549951"/>
              <a:gd name="connsiteX13" fmla="*/ 4517921 w 4553570"/>
              <a:gd name="connsiteY13" fmla="*/ 585890 h 5549951"/>
              <a:gd name="connsiteX14" fmla="*/ 4504984 w 4553570"/>
              <a:gd name="connsiteY14" fmla="*/ 817404 h 5549951"/>
              <a:gd name="connsiteX15" fmla="*/ 4506697 w 4553570"/>
              <a:gd name="connsiteY15" fmla="*/ 822238 h 5549951"/>
              <a:gd name="connsiteX16" fmla="*/ 4504546 w 4553570"/>
              <a:gd name="connsiteY16" fmla="*/ 846069 h 5549951"/>
              <a:gd name="connsiteX17" fmla="*/ 4502946 w 4553570"/>
              <a:gd name="connsiteY17" fmla="*/ 853854 h 5549951"/>
              <a:gd name="connsiteX18" fmla="*/ 4496708 w 4553570"/>
              <a:gd name="connsiteY18" fmla="*/ 965485 h 5549951"/>
              <a:gd name="connsiteX19" fmla="*/ 4498785 w 4553570"/>
              <a:gd name="connsiteY19" fmla="*/ 966385 h 5549951"/>
              <a:gd name="connsiteX20" fmla="*/ 4502904 w 4553570"/>
              <a:gd name="connsiteY20" fmla="*/ 1002567 h 5549951"/>
              <a:gd name="connsiteX21" fmla="*/ 4498106 w 4553570"/>
              <a:gd name="connsiteY21" fmla="*/ 1101094 h 5549951"/>
              <a:gd name="connsiteX22" fmla="*/ 4498001 w 4553570"/>
              <a:gd name="connsiteY22" fmla="*/ 1159389 h 5549951"/>
              <a:gd name="connsiteX23" fmla="*/ 4502304 w 4553570"/>
              <a:gd name="connsiteY23" fmla="*/ 1180505 h 5549951"/>
              <a:gd name="connsiteX24" fmla="*/ 4505394 w 4553570"/>
              <a:gd name="connsiteY24" fmla="*/ 1210687 h 5549951"/>
              <a:gd name="connsiteX25" fmla="*/ 4514211 w 4553570"/>
              <a:gd name="connsiteY25" fmla="*/ 1263157 h 5549951"/>
              <a:gd name="connsiteX26" fmla="*/ 4516488 w 4553570"/>
              <a:gd name="connsiteY26" fmla="*/ 1313374 h 5549951"/>
              <a:gd name="connsiteX27" fmla="*/ 4515608 w 4553570"/>
              <a:gd name="connsiteY27" fmla="*/ 1347004 h 5549951"/>
              <a:gd name="connsiteX28" fmla="*/ 4515145 w 4553570"/>
              <a:gd name="connsiteY28" fmla="*/ 1351864 h 5549951"/>
              <a:gd name="connsiteX29" fmla="*/ 4506026 w 4553570"/>
              <a:gd name="connsiteY29" fmla="*/ 1391762 h 5549951"/>
              <a:gd name="connsiteX30" fmla="*/ 4509290 w 4553570"/>
              <a:gd name="connsiteY30" fmla="*/ 1395707 h 5549951"/>
              <a:gd name="connsiteX31" fmla="*/ 4512132 w 4553570"/>
              <a:gd name="connsiteY31" fmla="*/ 1408524 h 5549951"/>
              <a:gd name="connsiteX32" fmla="*/ 4507391 w 4553570"/>
              <a:gd name="connsiteY32" fmla="*/ 1419109 h 5549951"/>
              <a:gd name="connsiteX33" fmla="*/ 4497207 w 4553570"/>
              <a:gd name="connsiteY33" fmla="*/ 1469337 h 5549951"/>
              <a:gd name="connsiteX34" fmla="*/ 4486310 w 4553570"/>
              <a:gd name="connsiteY34" fmla="*/ 1543038 h 5549951"/>
              <a:gd name="connsiteX35" fmla="*/ 4481429 w 4553570"/>
              <a:gd name="connsiteY35" fmla="*/ 1553997 h 5549951"/>
              <a:gd name="connsiteX36" fmla="*/ 4467001 w 4553570"/>
              <a:gd name="connsiteY36" fmla="*/ 1626071 h 5549951"/>
              <a:gd name="connsiteX37" fmla="*/ 4463286 w 4553570"/>
              <a:gd name="connsiteY37" fmla="*/ 1664103 h 5549951"/>
              <a:gd name="connsiteX38" fmla="*/ 4466946 w 4553570"/>
              <a:gd name="connsiteY38" fmla="*/ 1668558 h 5549951"/>
              <a:gd name="connsiteX39" fmla="*/ 4465296 w 4553570"/>
              <a:gd name="connsiteY39" fmla="*/ 1679756 h 5549951"/>
              <a:gd name="connsiteX40" fmla="*/ 4465708 w 4553570"/>
              <a:gd name="connsiteY40" fmla="*/ 1682815 h 5549951"/>
              <a:gd name="connsiteX41" fmla="*/ 4467219 w 4553570"/>
              <a:gd name="connsiteY41" fmla="*/ 1700268 h 5549951"/>
              <a:gd name="connsiteX42" fmla="*/ 4455749 w 4553570"/>
              <a:gd name="connsiteY42" fmla="*/ 1735163 h 5549951"/>
              <a:gd name="connsiteX43" fmla="*/ 4453689 w 4553570"/>
              <a:gd name="connsiteY43" fmla="*/ 1735289 h 5549951"/>
              <a:gd name="connsiteX44" fmla="*/ 4445191 w 4553570"/>
              <a:gd name="connsiteY44" fmla="*/ 1887374 h 5549951"/>
              <a:gd name="connsiteX45" fmla="*/ 4453882 w 4553570"/>
              <a:gd name="connsiteY45" fmla="*/ 1911536 h 5549951"/>
              <a:gd name="connsiteX46" fmla="*/ 4456160 w 4553570"/>
              <a:gd name="connsiteY46" fmla="*/ 1961755 h 5549951"/>
              <a:gd name="connsiteX47" fmla="*/ 4455279 w 4553570"/>
              <a:gd name="connsiteY47" fmla="*/ 1995384 h 5549951"/>
              <a:gd name="connsiteX48" fmla="*/ 4454817 w 4553570"/>
              <a:gd name="connsiteY48" fmla="*/ 2000244 h 5549951"/>
              <a:gd name="connsiteX49" fmla="*/ 4445697 w 4553570"/>
              <a:gd name="connsiteY49" fmla="*/ 2040142 h 5549951"/>
              <a:gd name="connsiteX50" fmla="*/ 4448962 w 4553570"/>
              <a:gd name="connsiteY50" fmla="*/ 2044087 h 5549951"/>
              <a:gd name="connsiteX51" fmla="*/ 4451803 w 4553570"/>
              <a:gd name="connsiteY51" fmla="*/ 2056904 h 5549951"/>
              <a:gd name="connsiteX52" fmla="*/ 4447062 w 4553570"/>
              <a:gd name="connsiteY52" fmla="*/ 2067489 h 5549951"/>
              <a:gd name="connsiteX53" fmla="*/ 4436878 w 4553570"/>
              <a:gd name="connsiteY53" fmla="*/ 2117719 h 5549951"/>
              <a:gd name="connsiteX54" fmla="*/ 4429547 w 4553570"/>
              <a:gd name="connsiteY54" fmla="*/ 2167300 h 5549951"/>
              <a:gd name="connsiteX55" fmla="*/ 4373464 w 4553570"/>
              <a:gd name="connsiteY55" fmla="*/ 3223633 h 5549951"/>
              <a:gd name="connsiteX56" fmla="*/ 4360678 w 4553570"/>
              <a:gd name="connsiteY56" fmla="*/ 3477281 h 5549951"/>
              <a:gd name="connsiteX57" fmla="*/ 4349593 w 4553570"/>
              <a:gd name="connsiteY57" fmla="*/ 3639984 h 5549951"/>
              <a:gd name="connsiteX58" fmla="*/ 4258832 w 4553570"/>
              <a:gd name="connsiteY58" fmla="*/ 5278921 h 5549951"/>
              <a:gd name="connsiteX59" fmla="*/ 4264130 w 4553570"/>
              <a:gd name="connsiteY59" fmla="*/ 5315626 h 5549951"/>
              <a:gd name="connsiteX60" fmla="*/ 4267664 w 4553570"/>
              <a:gd name="connsiteY60" fmla="*/ 5350090 h 5549951"/>
              <a:gd name="connsiteX61" fmla="*/ 4270496 w 4553570"/>
              <a:gd name="connsiteY61" fmla="*/ 5450399 h 5549951"/>
              <a:gd name="connsiteX62" fmla="*/ 4251939 w 4553570"/>
              <a:gd name="connsiteY62" fmla="*/ 5484804 h 5549951"/>
              <a:gd name="connsiteX63" fmla="*/ 4247287 w 4553570"/>
              <a:gd name="connsiteY63" fmla="*/ 5487504 h 5549951"/>
              <a:gd name="connsiteX64" fmla="*/ 4243830 w 4553570"/>
              <a:gd name="connsiteY64" fmla="*/ 5549951 h 5549951"/>
              <a:gd name="connsiteX65" fmla="*/ 0 w 4553570"/>
              <a:gd name="connsiteY65" fmla="*/ 5309929 h 5549951"/>
              <a:gd name="connsiteX66" fmla="*/ 4447 w 4553570"/>
              <a:gd name="connsiteY66" fmla="*/ 5239903 h 5549951"/>
              <a:gd name="connsiteX67" fmla="*/ 8667 w 4553570"/>
              <a:gd name="connsiteY67" fmla="*/ 5233298 h 5549951"/>
              <a:gd name="connsiteX68" fmla="*/ 8936 w 4553570"/>
              <a:gd name="connsiteY68" fmla="*/ 5230552 h 5549951"/>
              <a:gd name="connsiteX69" fmla="*/ 9206 w 4553570"/>
              <a:gd name="connsiteY69" fmla="*/ 5227804 h 5549951"/>
              <a:gd name="connsiteX70" fmla="*/ 9743 w 4553570"/>
              <a:gd name="connsiteY70" fmla="*/ 5222308 h 5549951"/>
              <a:gd name="connsiteX71" fmla="*/ 9428 w 4553570"/>
              <a:gd name="connsiteY71" fmla="*/ 5216405 h 5549951"/>
              <a:gd name="connsiteX72" fmla="*/ 8844 w 4553570"/>
              <a:gd name="connsiteY72" fmla="*/ 5213249 h 5549951"/>
              <a:gd name="connsiteX73" fmla="*/ 9113 w 4553570"/>
              <a:gd name="connsiteY73" fmla="*/ 5210500 h 5549951"/>
              <a:gd name="connsiteX74" fmla="*/ 8797 w 4553570"/>
              <a:gd name="connsiteY74" fmla="*/ 5204597 h 5549951"/>
              <a:gd name="connsiteX75" fmla="*/ 8214 w 4553570"/>
              <a:gd name="connsiteY75" fmla="*/ 5201441 h 5549951"/>
              <a:gd name="connsiteX76" fmla="*/ 7584 w 4553570"/>
              <a:gd name="connsiteY76" fmla="*/ 5189632 h 5549951"/>
              <a:gd name="connsiteX77" fmla="*/ 7000 w 4553570"/>
              <a:gd name="connsiteY77" fmla="*/ 5186477 h 5549951"/>
              <a:gd name="connsiteX78" fmla="*/ 7268 w 4553570"/>
              <a:gd name="connsiteY78" fmla="*/ 5183728 h 5549951"/>
              <a:gd name="connsiteX79" fmla="*/ 5833 w 4553570"/>
              <a:gd name="connsiteY79" fmla="*/ 5180163 h 5549951"/>
              <a:gd name="connsiteX80" fmla="*/ 11245 w 4553570"/>
              <a:gd name="connsiteY80" fmla="*/ 5116566 h 5549951"/>
              <a:gd name="connsiteX81" fmla="*/ 78859 w 4553570"/>
              <a:gd name="connsiteY81" fmla="*/ 3839310 h 5549951"/>
              <a:gd name="connsiteX82" fmla="*/ 303549 w 4553570"/>
              <a:gd name="connsiteY82" fmla="*/ 0 h 5549951"/>
              <a:gd name="connsiteX0" fmla="*/ 303617 w 4553638"/>
              <a:gd name="connsiteY0" fmla="*/ 0 h 5549951"/>
              <a:gd name="connsiteX1" fmla="*/ 3305803 w 4553638"/>
              <a:gd name="connsiteY1" fmla="*/ 171842 h 5549951"/>
              <a:gd name="connsiteX2" fmla="*/ 4134614 w 4553638"/>
              <a:gd name="connsiteY2" fmla="*/ 226950 h 5549951"/>
              <a:gd name="connsiteX3" fmla="*/ 4507808 w 4553638"/>
              <a:gd name="connsiteY3" fmla="*/ 247374 h 5549951"/>
              <a:gd name="connsiteX4" fmla="*/ 4535687 w 4553638"/>
              <a:gd name="connsiteY4" fmla="*/ 269179 h 5549951"/>
              <a:gd name="connsiteX5" fmla="*/ 4533913 w 4553638"/>
              <a:gd name="connsiteY5" fmla="*/ 300930 h 5549951"/>
              <a:gd name="connsiteX6" fmla="*/ 4536835 w 4553638"/>
              <a:gd name="connsiteY6" fmla="*/ 302647 h 5549951"/>
              <a:gd name="connsiteX7" fmla="*/ 4553261 w 4553638"/>
              <a:gd name="connsiteY7" fmla="*/ 334222 h 5549951"/>
              <a:gd name="connsiteX8" fmla="*/ 4531000 w 4553638"/>
              <a:gd name="connsiteY8" fmla="*/ 391868 h 5549951"/>
              <a:gd name="connsiteX9" fmla="*/ 4527512 w 4553638"/>
              <a:gd name="connsiteY9" fmla="*/ 415489 h 5549951"/>
              <a:gd name="connsiteX10" fmla="*/ 4522407 w 4553638"/>
              <a:gd name="connsiteY10" fmla="*/ 506828 h 5549951"/>
              <a:gd name="connsiteX11" fmla="*/ 4521757 w 4553638"/>
              <a:gd name="connsiteY11" fmla="*/ 553245 h 5549951"/>
              <a:gd name="connsiteX12" fmla="*/ 4518658 w 4553638"/>
              <a:gd name="connsiteY12" fmla="*/ 581709 h 5549951"/>
              <a:gd name="connsiteX13" fmla="*/ 4517989 w 4553638"/>
              <a:gd name="connsiteY13" fmla="*/ 585890 h 5549951"/>
              <a:gd name="connsiteX14" fmla="*/ 4505052 w 4553638"/>
              <a:gd name="connsiteY14" fmla="*/ 817404 h 5549951"/>
              <a:gd name="connsiteX15" fmla="*/ 4506765 w 4553638"/>
              <a:gd name="connsiteY15" fmla="*/ 822238 h 5549951"/>
              <a:gd name="connsiteX16" fmla="*/ 4504614 w 4553638"/>
              <a:gd name="connsiteY16" fmla="*/ 846069 h 5549951"/>
              <a:gd name="connsiteX17" fmla="*/ 4503014 w 4553638"/>
              <a:gd name="connsiteY17" fmla="*/ 853854 h 5549951"/>
              <a:gd name="connsiteX18" fmla="*/ 4496776 w 4553638"/>
              <a:gd name="connsiteY18" fmla="*/ 965485 h 5549951"/>
              <a:gd name="connsiteX19" fmla="*/ 4498853 w 4553638"/>
              <a:gd name="connsiteY19" fmla="*/ 966385 h 5549951"/>
              <a:gd name="connsiteX20" fmla="*/ 4502972 w 4553638"/>
              <a:gd name="connsiteY20" fmla="*/ 1002567 h 5549951"/>
              <a:gd name="connsiteX21" fmla="*/ 4498174 w 4553638"/>
              <a:gd name="connsiteY21" fmla="*/ 1101094 h 5549951"/>
              <a:gd name="connsiteX22" fmla="*/ 4498069 w 4553638"/>
              <a:gd name="connsiteY22" fmla="*/ 1159389 h 5549951"/>
              <a:gd name="connsiteX23" fmla="*/ 4502372 w 4553638"/>
              <a:gd name="connsiteY23" fmla="*/ 1180505 h 5549951"/>
              <a:gd name="connsiteX24" fmla="*/ 4505462 w 4553638"/>
              <a:gd name="connsiteY24" fmla="*/ 1210687 h 5549951"/>
              <a:gd name="connsiteX25" fmla="*/ 4514279 w 4553638"/>
              <a:gd name="connsiteY25" fmla="*/ 1263157 h 5549951"/>
              <a:gd name="connsiteX26" fmla="*/ 4516556 w 4553638"/>
              <a:gd name="connsiteY26" fmla="*/ 1313374 h 5549951"/>
              <a:gd name="connsiteX27" fmla="*/ 4515676 w 4553638"/>
              <a:gd name="connsiteY27" fmla="*/ 1347004 h 5549951"/>
              <a:gd name="connsiteX28" fmla="*/ 4515213 w 4553638"/>
              <a:gd name="connsiteY28" fmla="*/ 1351864 h 5549951"/>
              <a:gd name="connsiteX29" fmla="*/ 4506094 w 4553638"/>
              <a:gd name="connsiteY29" fmla="*/ 1391762 h 5549951"/>
              <a:gd name="connsiteX30" fmla="*/ 4509358 w 4553638"/>
              <a:gd name="connsiteY30" fmla="*/ 1395707 h 5549951"/>
              <a:gd name="connsiteX31" fmla="*/ 4512200 w 4553638"/>
              <a:gd name="connsiteY31" fmla="*/ 1408524 h 5549951"/>
              <a:gd name="connsiteX32" fmla="*/ 4507459 w 4553638"/>
              <a:gd name="connsiteY32" fmla="*/ 1419109 h 5549951"/>
              <a:gd name="connsiteX33" fmla="*/ 4497275 w 4553638"/>
              <a:gd name="connsiteY33" fmla="*/ 1469337 h 5549951"/>
              <a:gd name="connsiteX34" fmla="*/ 4486378 w 4553638"/>
              <a:gd name="connsiteY34" fmla="*/ 1543038 h 5549951"/>
              <a:gd name="connsiteX35" fmla="*/ 4481497 w 4553638"/>
              <a:gd name="connsiteY35" fmla="*/ 1553997 h 5549951"/>
              <a:gd name="connsiteX36" fmla="*/ 4467069 w 4553638"/>
              <a:gd name="connsiteY36" fmla="*/ 1626071 h 5549951"/>
              <a:gd name="connsiteX37" fmla="*/ 4463354 w 4553638"/>
              <a:gd name="connsiteY37" fmla="*/ 1664103 h 5549951"/>
              <a:gd name="connsiteX38" fmla="*/ 4467014 w 4553638"/>
              <a:gd name="connsiteY38" fmla="*/ 1668558 h 5549951"/>
              <a:gd name="connsiteX39" fmla="*/ 4465364 w 4553638"/>
              <a:gd name="connsiteY39" fmla="*/ 1679756 h 5549951"/>
              <a:gd name="connsiteX40" fmla="*/ 4465776 w 4553638"/>
              <a:gd name="connsiteY40" fmla="*/ 1682815 h 5549951"/>
              <a:gd name="connsiteX41" fmla="*/ 4467287 w 4553638"/>
              <a:gd name="connsiteY41" fmla="*/ 1700268 h 5549951"/>
              <a:gd name="connsiteX42" fmla="*/ 4455817 w 4553638"/>
              <a:gd name="connsiteY42" fmla="*/ 1735163 h 5549951"/>
              <a:gd name="connsiteX43" fmla="*/ 4453757 w 4553638"/>
              <a:gd name="connsiteY43" fmla="*/ 1735289 h 5549951"/>
              <a:gd name="connsiteX44" fmla="*/ 4445259 w 4553638"/>
              <a:gd name="connsiteY44" fmla="*/ 1887374 h 5549951"/>
              <a:gd name="connsiteX45" fmla="*/ 4453950 w 4553638"/>
              <a:gd name="connsiteY45" fmla="*/ 1911536 h 5549951"/>
              <a:gd name="connsiteX46" fmla="*/ 4456228 w 4553638"/>
              <a:gd name="connsiteY46" fmla="*/ 1961755 h 5549951"/>
              <a:gd name="connsiteX47" fmla="*/ 4455347 w 4553638"/>
              <a:gd name="connsiteY47" fmla="*/ 1995384 h 5549951"/>
              <a:gd name="connsiteX48" fmla="*/ 4454885 w 4553638"/>
              <a:gd name="connsiteY48" fmla="*/ 2000244 h 5549951"/>
              <a:gd name="connsiteX49" fmla="*/ 4445765 w 4553638"/>
              <a:gd name="connsiteY49" fmla="*/ 2040142 h 5549951"/>
              <a:gd name="connsiteX50" fmla="*/ 4449030 w 4553638"/>
              <a:gd name="connsiteY50" fmla="*/ 2044087 h 5549951"/>
              <a:gd name="connsiteX51" fmla="*/ 4451871 w 4553638"/>
              <a:gd name="connsiteY51" fmla="*/ 2056904 h 5549951"/>
              <a:gd name="connsiteX52" fmla="*/ 4447130 w 4553638"/>
              <a:gd name="connsiteY52" fmla="*/ 2067489 h 5549951"/>
              <a:gd name="connsiteX53" fmla="*/ 4436946 w 4553638"/>
              <a:gd name="connsiteY53" fmla="*/ 2117719 h 5549951"/>
              <a:gd name="connsiteX54" fmla="*/ 4429615 w 4553638"/>
              <a:gd name="connsiteY54" fmla="*/ 2167300 h 5549951"/>
              <a:gd name="connsiteX55" fmla="*/ 4373532 w 4553638"/>
              <a:gd name="connsiteY55" fmla="*/ 3223633 h 5549951"/>
              <a:gd name="connsiteX56" fmla="*/ 4360746 w 4553638"/>
              <a:gd name="connsiteY56" fmla="*/ 3477281 h 5549951"/>
              <a:gd name="connsiteX57" fmla="*/ 4349661 w 4553638"/>
              <a:gd name="connsiteY57" fmla="*/ 3639984 h 5549951"/>
              <a:gd name="connsiteX58" fmla="*/ 4258900 w 4553638"/>
              <a:gd name="connsiteY58" fmla="*/ 5278921 h 5549951"/>
              <a:gd name="connsiteX59" fmla="*/ 4264198 w 4553638"/>
              <a:gd name="connsiteY59" fmla="*/ 5315626 h 5549951"/>
              <a:gd name="connsiteX60" fmla="*/ 4267732 w 4553638"/>
              <a:gd name="connsiteY60" fmla="*/ 5350090 h 5549951"/>
              <a:gd name="connsiteX61" fmla="*/ 4270564 w 4553638"/>
              <a:gd name="connsiteY61" fmla="*/ 5450399 h 5549951"/>
              <a:gd name="connsiteX62" fmla="*/ 4252007 w 4553638"/>
              <a:gd name="connsiteY62" fmla="*/ 5484804 h 5549951"/>
              <a:gd name="connsiteX63" fmla="*/ 4247355 w 4553638"/>
              <a:gd name="connsiteY63" fmla="*/ 5487504 h 5549951"/>
              <a:gd name="connsiteX64" fmla="*/ 4243898 w 4553638"/>
              <a:gd name="connsiteY64" fmla="*/ 5549951 h 5549951"/>
              <a:gd name="connsiteX65" fmla="*/ 0 w 4553638"/>
              <a:gd name="connsiteY65" fmla="*/ 5315524 h 5549951"/>
              <a:gd name="connsiteX66" fmla="*/ 4515 w 4553638"/>
              <a:gd name="connsiteY66" fmla="*/ 5239903 h 5549951"/>
              <a:gd name="connsiteX67" fmla="*/ 8735 w 4553638"/>
              <a:gd name="connsiteY67" fmla="*/ 5233298 h 5549951"/>
              <a:gd name="connsiteX68" fmla="*/ 9004 w 4553638"/>
              <a:gd name="connsiteY68" fmla="*/ 5230552 h 5549951"/>
              <a:gd name="connsiteX69" fmla="*/ 9274 w 4553638"/>
              <a:gd name="connsiteY69" fmla="*/ 5227804 h 5549951"/>
              <a:gd name="connsiteX70" fmla="*/ 9811 w 4553638"/>
              <a:gd name="connsiteY70" fmla="*/ 5222308 h 5549951"/>
              <a:gd name="connsiteX71" fmla="*/ 9496 w 4553638"/>
              <a:gd name="connsiteY71" fmla="*/ 5216405 h 5549951"/>
              <a:gd name="connsiteX72" fmla="*/ 8912 w 4553638"/>
              <a:gd name="connsiteY72" fmla="*/ 5213249 h 5549951"/>
              <a:gd name="connsiteX73" fmla="*/ 9181 w 4553638"/>
              <a:gd name="connsiteY73" fmla="*/ 5210500 h 5549951"/>
              <a:gd name="connsiteX74" fmla="*/ 8865 w 4553638"/>
              <a:gd name="connsiteY74" fmla="*/ 5204597 h 5549951"/>
              <a:gd name="connsiteX75" fmla="*/ 8282 w 4553638"/>
              <a:gd name="connsiteY75" fmla="*/ 5201441 h 5549951"/>
              <a:gd name="connsiteX76" fmla="*/ 7652 w 4553638"/>
              <a:gd name="connsiteY76" fmla="*/ 5189632 h 5549951"/>
              <a:gd name="connsiteX77" fmla="*/ 7068 w 4553638"/>
              <a:gd name="connsiteY77" fmla="*/ 5186477 h 5549951"/>
              <a:gd name="connsiteX78" fmla="*/ 7336 w 4553638"/>
              <a:gd name="connsiteY78" fmla="*/ 5183728 h 5549951"/>
              <a:gd name="connsiteX79" fmla="*/ 5901 w 4553638"/>
              <a:gd name="connsiteY79" fmla="*/ 5180163 h 5549951"/>
              <a:gd name="connsiteX80" fmla="*/ 11313 w 4553638"/>
              <a:gd name="connsiteY80" fmla="*/ 5116566 h 5549951"/>
              <a:gd name="connsiteX81" fmla="*/ 78927 w 4553638"/>
              <a:gd name="connsiteY81" fmla="*/ 3839310 h 5549951"/>
              <a:gd name="connsiteX82" fmla="*/ 303617 w 4553638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638" h="5549951">
                <a:moveTo>
                  <a:pt x="303617" y="0"/>
                </a:moveTo>
                <a:cubicBezTo>
                  <a:pt x="628364" y="31218"/>
                  <a:pt x="2667304" y="134017"/>
                  <a:pt x="3305803" y="171842"/>
                </a:cubicBezTo>
                <a:lnTo>
                  <a:pt x="4134614" y="226950"/>
                </a:lnTo>
                <a:lnTo>
                  <a:pt x="4507808" y="247374"/>
                </a:lnTo>
                <a:lnTo>
                  <a:pt x="4535687" y="269179"/>
                </a:lnTo>
                <a:cubicBezTo>
                  <a:pt x="4535096" y="279763"/>
                  <a:pt x="4534504" y="290346"/>
                  <a:pt x="4533913" y="300930"/>
                </a:cubicBezTo>
                <a:lnTo>
                  <a:pt x="4536835" y="302647"/>
                </a:lnTo>
                <a:cubicBezTo>
                  <a:pt x="4546433" y="304354"/>
                  <a:pt x="4555631" y="291327"/>
                  <a:pt x="4553261" y="334222"/>
                </a:cubicBezTo>
                <a:cubicBezTo>
                  <a:pt x="4542620" y="354710"/>
                  <a:pt x="4535606" y="373686"/>
                  <a:pt x="4531000" y="391868"/>
                </a:cubicBezTo>
                <a:lnTo>
                  <a:pt x="4527512" y="415489"/>
                </a:lnTo>
                <a:lnTo>
                  <a:pt x="4522407" y="506828"/>
                </a:lnTo>
                <a:cubicBezTo>
                  <a:pt x="4522190" y="522300"/>
                  <a:pt x="4521974" y="537773"/>
                  <a:pt x="4521757" y="553245"/>
                </a:cubicBezTo>
                <a:cubicBezTo>
                  <a:pt x="4521486" y="558170"/>
                  <a:pt x="4520392" y="568699"/>
                  <a:pt x="4518658" y="581709"/>
                </a:cubicBezTo>
                <a:lnTo>
                  <a:pt x="4517989" y="585890"/>
                </a:lnTo>
                <a:lnTo>
                  <a:pt x="4505052" y="817404"/>
                </a:lnTo>
                <a:lnTo>
                  <a:pt x="4506765" y="822238"/>
                </a:lnTo>
                <a:cubicBezTo>
                  <a:pt x="4507267" y="829783"/>
                  <a:pt x="4506186" y="837845"/>
                  <a:pt x="4504614" y="846069"/>
                </a:cubicBezTo>
                <a:lnTo>
                  <a:pt x="4503014" y="853854"/>
                </a:lnTo>
                <a:lnTo>
                  <a:pt x="4496776" y="965485"/>
                </a:lnTo>
                <a:lnTo>
                  <a:pt x="4498853" y="966385"/>
                </a:lnTo>
                <a:cubicBezTo>
                  <a:pt x="4500294" y="972743"/>
                  <a:pt x="4503085" y="980116"/>
                  <a:pt x="4502972" y="1002567"/>
                </a:cubicBezTo>
                <a:cubicBezTo>
                  <a:pt x="4492134" y="1029868"/>
                  <a:pt x="4512590" y="1067217"/>
                  <a:pt x="4498174" y="1101094"/>
                </a:cubicBezTo>
                <a:cubicBezTo>
                  <a:pt x="4494447" y="1113552"/>
                  <a:pt x="4492555" y="1152106"/>
                  <a:pt x="4498069" y="1159389"/>
                </a:cubicBezTo>
                <a:cubicBezTo>
                  <a:pt x="4498884" y="1167426"/>
                  <a:pt x="4496227" y="1176807"/>
                  <a:pt x="4502372" y="1180505"/>
                </a:cubicBezTo>
                <a:cubicBezTo>
                  <a:pt x="4509671" y="1186625"/>
                  <a:pt x="4496190" y="1214705"/>
                  <a:pt x="4505462" y="1210687"/>
                </a:cubicBezTo>
                <a:cubicBezTo>
                  <a:pt x="4496186" y="1230628"/>
                  <a:pt x="4511297" y="1246424"/>
                  <a:pt x="4514279" y="1263157"/>
                </a:cubicBezTo>
                <a:lnTo>
                  <a:pt x="4516556" y="1313374"/>
                </a:lnTo>
                <a:cubicBezTo>
                  <a:pt x="4516263" y="1324584"/>
                  <a:pt x="4515969" y="1335794"/>
                  <a:pt x="4515676" y="1347004"/>
                </a:cubicBezTo>
                <a:cubicBezTo>
                  <a:pt x="4515522" y="1348624"/>
                  <a:pt x="4515367" y="1350244"/>
                  <a:pt x="4515213" y="1351864"/>
                </a:cubicBezTo>
                <a:lnTo>
                  <a:pt x="4506094" y="1391762"/>
                </a:lnTo>
                <a:cubicBezTo>
                  <a:pt x="4507300" y="1392770"/>
                  <a:pt x="4508402" y="1394098"/>
                  <a:pt x="4509358" y="1395707"/>
                </a:cubicBezTo>
                <a:lnTo>
                  <a:pt x="4512200" y="1408524"/>
                </a:lnTo>
                <a:lnTo>
                  <a:pt x="4507459" y="1419109"/>
                </a:lnTo>
                <a:lnTo>
                  <a:pt x="4497275" y="1469337"/>
                </a:lnTo>
                <a:lnTo>
                  <a:pt x="4486378" y="1543038"/>
                </a:lnTo>
                <a:lnTo>
                  <a:pt x="4481497" y="1553997"/>
                </a:lnTo>
                <a:cubicBezTo>
                  <a:pt x="4475406" y="1579288"/>
                  <a:pt x="4478554" y="1610368"/>
                  <a:pt x="4467069" y="1626071"/>
                </a:cubicBezTo>
                <a:lnTo>
                  <a:pt x="4463354" y="1664103"/>
                </a:lnTo>
                <a:lnTo>
                  <a:pt x="4467014" y="1668558"/>
                </a:lnTo>
                <a:lnTo>
                  <a:pt x="4465364" y="1679756"/>
                </a:lnTo>
                <a:cubicBezTo>
                  <a:pt x="4465501" y="1680776"/>
                  <a:pt x="4465639" y="1681795"/>
                  <a:pt x="4465776" y="1682815"/>
                </a:cubicBezTo>
                <a:cubicBezTo>
                  <a:pt x="4466583" y="1688654"/>
                  <a:pt x="4467240" y="1694439"/>
                  <a:pt x="4467287" y="1700268"/>
                </a:cubicBezTo>
                <a:cubicBezTo>
                  <a:pt x="4452715" y="1697000"/>
                  <a:pt x="4458424" y="1726126"/>
                  <a:pt x="4455817" y="1735163"/>
                </a:cubicBezTo>
                <a:lnTo>
                  <a:pt x="4453757" y="1735289"/>
                </a:lnTo>
                <a:lnTo>
                  <a:pt x="4445259" y="1887374"/>
                </a:lnTo>
                <a:lnTo>
                  <a:pt x="4453950" y="1911536"/>
                </a:lnTo>
                <a:cubicBezTo>
                  <a:pt x="4454709" y="1928276"/>
                  <a:pt x="4455469" y="1945015"/>
                  <a:pt x="4456228" y="1961755"/>
                </a:cubicBezTo>
                <a:cubicBezTo>
                  <a:pt x="4455934" y="1972965"/>
                  <a:pt x="4455641" y="1984174"/>
                  <a:pt x="4455347" y="1995384"/>
                </a:cubicBezTo>
                <a:lnTo>
                  <a:pt x="4454885" y="2000244"/>
                </a:lnTo>
                <a:lnTo>
                  <a:pt x="4445765" y="2040142"/>
                </a:lnTo>
                <a:cubicBezTo>
                  <a:pt x="4446972" y="2041150"/>
                  <a:pt x="4448073" y="2042479"/>
                  <a:pt x="4449030" y="2044087"/>
                </a:cubicBezTo>
                <a:lnTo>
                  <a:pt x="4451871" y="2056904"/>
                </a:lnTo>
                <a:lnTo>
                  <a:pt x="4447130" y="2067489"/>
                </a:lnTo>
                <a:lnTo>
                  <a:pt x="4436946" y="2117719"/>
                </a:lnTo>
                <a:lnTo>
                  <a:pt x="4429615" y="2167300"/>
                </a:lnTo>
                <a:cubicBezTo>
                  <a:pt x="4410921" y="2519411"/>
                  <a:pt x="4377147" y="2876607"/>
                  <a:pt x="4373532" y="3223633"/>
                </a:cubicBezTo>
                <a:cubicBezTo>
                  <a:pt x="4370580" y="3302336"/>
                  <a:pt x="4363697" y="3398578"/>
                  <a:pt x="4360746" y="3477281"/>
                </a:cubicBezTo>
                <a:cubicBezTo>
                  <a:pt x="4367353" y="3471365"/>
                  <a:pt x="4356962" y="3621544"/>
                  <a:pt x="4349661" y="3639984"/>
                </a:cubicBezTo>
                <a:lnTo>
                  <a:pt x="4258900" y="5278921"/>
                </a:lnTo>
                <a:lnTo>
                  <a:pt x="4264198" y="5315626"/>
                </a:lnTo>
                <a:cubicBezTo>
                  <a:pt x="4269986" y="5323538"/>
                  <a:pt x="4266671" y="5327627"/>
                  <a:pt x="4267732" y="5350090"/>
                </a:cubicBezTo>
                <a:cubicBezTo>
                  <a:pt x="4268793" y="5372551"/>
                  <a:pt x="4252068" y="5406222"/>
                  <a:pt x="4270564" y="5450399"/>
                </a:cubicBezTo>
                <a:cubicBezTo>
                  <a:pt x="4270146" y="5457964"/>
                  <a:pt x="4260467" y="5476308"/>
                  <a:pt x="4252007" y="5484804"/>
                </a:cubicBezTo>
                <a:lnTo>
                  <a:pt x="4247355" y="5487504"/>
                </a:lnTo>
                <a:cubicBezTo>
                  <a:pt x="4246203" y="5508319"/>
                  <a:pt x="4248163" y="5526348"/>
                  <a:pt x="4243898" y="5549951"/>
                </a:cubicBezTo>
                <a:lnTo>
                  <a:pt x="0" y="5315524"/>
                </a:lnTo>
                <a:lnTo>
                  <a:pt x="4515" y="5239903"/>
                </a:lnTo>
                <a:lnTo>
                  <a:pt x="8735" y="5233298"/>
                </a:lnTo>
                <a:cubicBezTo>
                  <a:pt x="9265" y="5232196"/>
                  <a:pt x="8913" y="5231467"/>
                  <a:pt x="9004" y="5230552"/>
                </a:cubicBezTo>
                <a:lnTo>
                  <a:pt x="9274" y="5227804"/>
                </a:lnTo>
                <a:cubicBezTo>
                  <a:pt x="9452" y="5225973"/>
                  <a:pt x="9819" y="5223940"/>
                  <a:pt x="9811" y="5222308"/>
                </a:cubicBezTo>
                <a:cubicBezTo>
                  <a:pt x="9755" y="5211840"/>
                  <a:pt x="8673" y="5224803"/>
                  <a:pt x="9496" y="5216405"/>
                </a:cubicBezTo>
                <a:cubicBezTo>
                  <a:pt x="9302" y="5215352"/>
                  <a:pt x="8977" y="5214469"/>
                  <a:pt x="8912" y="5213249"/>
                </a:cubicBezTo>
                <a:cubicBezTo>
                  <a:pt x="8870" y="5212477"/>
                  <a:pt x="9221" y="5211272"/>
                  <a:pt x="9181" y="5210500"/>
                </a:cubicBezTo>
                <a:cubicBezTo>
                  <a:pt x="8800" y="5203355"/>
                  <a:pt x="8248" y="5210896"/>
                  <a:pt x="8865" y="5204597"/>
                </a:cubicBezTo>
                <a:lnTo>
                  <a:pt x="8282" y="5201441"/>
                </a:lnTo>
                <a:cubicBezTo>
                  <a:pt x="6867" y="5193798"/>
                  <a:pt x="6830" y="5198023"/>
                  <a:pt x="7652" y="5189632"/>
                </a:cubicBezTo>
                <a:cubicBezTo>
                  <a:pt x="7457" y="5188581"/>
                  <a:pt x="7134" y="5187696"/>
                  <a:pt x="7068" y="5186477"/>
                </a:cubicBezTo>
                <a:cubicBezTo>
                  <a:pt x="7026" y="5185706"/>
                  <a:pt x="7459" y="5184394"/>
                  <a:pt x="7336" y="5183728"/>
                </a:cubicBezTo>
                <a:cubicBezTo>
                  <a:pt x="7062" y="5182241"/>
                  <a:pt x="4888" y="5182665"/>
                  <a:pt x="5901" y="5180163"/>
                </a:cubicBezTo>
                <a:lnTo>
                  <a:pt x="11313" y="5116566"/>
                </a:lnTo>
                <a:lnTo>
                  <a:pt x="78927" y="3839310"/>
                </a:lnTo>
                <a:lnTo>
                  <a:pt x="3036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5D5A2EBC-2F10-4021-AEA0-E6420725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1272">
            <a:off x="7684579" y="1636936"/>
            <a:ext cx="3582518" cy="358251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02066EC-92CE-4F17-AB46-346119D15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8E4F93A-024D-4896-B535-C700CC6F2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03ABF7D-0FD3-47CF-BF62-C8D9561F03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656E970-02E8-4F91-8392-EC89484E44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E8469CB-65C4-40BA-B613-75617EFBD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EC04BFF-C178-43B0-9567-EEA423F5C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52714">
            <a:off x="10760953" y="5365243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13539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Consolas</vt:lpstr>
      <vt:lpstr>Franklin Gothic Heavy</vt:lpstr>
      <vt:lpstr>StreetscapeVTI</vt:lpstr>
      <vt:lpstr>Watchmen Socratic Seminar</vt:lpstr>
      <vt:lpstr>Instructions &amp; Expectations</vt:lpstr>
      <vt:lpstr>Discussion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Thorne, Elizabeth C</dc:creator>
  <cp:lastModifiedBy>Thorne, Elizabeth C</cp:lastModifiedBy>
  <cp:revision>101</cp:revision>
  <dcterms:created xsi:type="dcterms:W3CDTF">2021-08-12T00:50:37Z</dcterms:created>
  <dcterms:modified xsi:type="dcterms:W3CDTF">2021-08-16T14:20:04Z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2021-08-12T00:50:59Z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95e6ae51-cd8e-4d36-b92b-c87252eca4fb</vt:lpwstr>
  </property>
  <property fmtid="{D5CDD505-2E9C-101B-9397-08002B2CF9AE}" pid="8" name="MSIP_Label_0ee3c538-ec52-435f-ae58-017644bd9513_ContentBits">
    <vt:lpwstr>0</vt:lpwstr>
  </property>
</Properties>
</file>