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60" r:id="rId5"/>
    <p:sldId id="261" r:id="rId6"/>
    <p:sldId id="259" r:id="rId7"/>
    <p:sldId id="25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3ADA4-9EA5-0EA8-1FE1-88EFB9F216F7}" v="2" dt="2021-08-12T00:53:29.475"/>
    <p1510:client id="{EE581761-DFA3-4FB0-A953-025B18882555}" v="113" dt="2021-08-11T14:02:3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2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ne, Elizabeth C" userId="b1622432-eec5-4b96-8eb9-9eb09b8c9dae" providerId="ADAL" clId="{EE581761-DFA3-4FB0-A953-025B18882555}"/>
    <pc:docChg chg="undo custSel addSld delSld modSld">
      <pc:chgData name="Thorne, Elizabeth C" userId="b1622432-eec5-4b96-8eb9-9eb09b8c9dae" providerId="ADAL" clId="{EE581761-DFA3-4FB0-A953-025B18882555}" dt="2021-08-11T14:05:10.941" v="4255" actId="20577"/>
      <pc:docMkLst>
        <pc:docMk/>
      </pc:docMkLst>
      <pc:sldChg chg="addSp delSp modSp mod setBg setClrOvrMap">
        <pc:chgData name="Thorne, Elizabeth C" userId="b1622432-eec5-4b96-8eb9-9eb09b8c9dae" providerId="ADAL" clId="{EE581761-DFA3-4FB0-A953-025B18882555}" dt="2021-08-10T17:16:03.103" v="477" actId="20577"/>
        <pc:sldMkLst>
          <pc:docMk/>
          <pc:sldMk cId="1439832111" sldId="257"/>
        </pc:sldMkLst>
        <pc:spChg chg="mod ord">
          <ac:chgData name="Thorne, Elizabeth C" userId="b1622432-eec5-4b96-8eb9-9eb09b8c9dae" providerId="ADAL" clId="{EE581761-DFA3-4FB0-A953-025B18882555}" dt="2021-08-10T17:15:01.463" v="373" actId="26606"/>
          <ac:spMkLst>
            <pc:docMk/>
            <pc:sldMk cId="1439832111" sldId="257"/>
            <ac:spMk id="2" creationId="{8C10FE3B-5C51-4EDB-9127-C17BFC650F8C}"/>
          </ac:spMkLst>
        </pc:spChg>
        <pc:spChg chg="mod ord">
          <ac:chgData name="Thorne, Elizabeth C" userId="b1622432-eec5-4b96-8eb9-9eb09b8c9dae" providerId="ADAL" clId="{EE581761-DFA3-4FB0-A953-025B18882555}" dt="2021-08-10T17:16:03.103" v="477" actId="20577"/>
          <ac:spMkLst>
            <pc:docMk/>
            <pc:sldMk cId="1439832111" sldId="257"/>
            <ac:spMk id="3" creationId="{6645539E-1B4D-4410-B979-AC603C4D91E6}"/>
          </ac:spMkLst>
        </pc:spChg>
        <pc:spChg chg="add del">
          <ac:chgData name="Thorne, Elizabeth C" userId="b1622432-eec5-4b96-8eb9-9eb09b8c9dae" providerId="ADAL" clId="{EE581761-DFA3-4FB0-A953-025B18882555}" dt="2021-08-10T17:14:42.807" v="370" actId="26606"/>
          <ac:spMkLst>
            <pc:docMk/>
            <pc:sldMk cId="1439832111" sldId="257"/>
            <ac:spMk id="71" creationId="{4038CB10-1F5C-4D54-9DF7-12586DE5B007}"/>
          </ac:spMkLst>
        </pc:spChg>
        <pc:spChg chg="add del">
          <ac:chgData name="Thorne, Elizabeth C" userId="b1622432-eec5-4b96-8eb9-9eb09b8c9dae" providerId="ADAL" clId="{EE581761-DFA3-4FB0-A953-025B18882555}" dt="2021-08-10T17:14:42.807" v="370" actId="26606"/>
          <ac:spMkLst>
            <pc:docMk/>
            <pc:sldMk cId="1439832111" sldId="257"/>
            <ac:spMk id="73" creationId="{73ED6512-6858-4552-B699-9A97FE9A4EA2}"/>
          </ac:spMkLst>
        </pc:spChg>
        <pc:spChg chg="add">
          <ac:chgData name="Thorne, Elizabeth C" userId="b1622432-eec5-4b96-8eb9-9eb09b8c9dae" providerId="ADAL" clId="{EE581761-DFA3-4FB0-A953-025B18882555}" dt="2021-08-10T17:15:01.463" v="373" actId="26606"/>
          <ac:spMkLst>
            <pc:docMk/>
            <pc:sldMk cId="1439832111" sldId="257"/>
            <ac:spMk id="138" creationId="{4038CB10-1F5C-4D54-9DF7-12586DE5B007}"/>
          </ac:spMkLst>
        </pc:spChg>
        <pc:spChg chg="add">
          <ac:chgData name="Thorne, Elizabeth C" userId="b1622432-eec5-4b96-8eb9-9eb09b8c9dae" providerId="ADAL" clId="{EE581761-DFA3-4FB0-A953-025B18882555}" dt="2021-08-10T17:15:01.463" v="373" actId="26606"/>
          <ac:spMkLst>
            <pc:docMk/>
            <pc:sldMk cId="1439832111" sldId="257"/>
            <ac:spMk id="140" creationId="{73ED6512-6858-4552-B699-9A97FE9A4EA2}"/>
          </ac:spMkLst>
        </pc:spChg>
        <pc:spChg chg="add del">
          <ac:chgData name="Thorne, Elizabeth C" userId="b1622432-eec5-4b96-8eb9-9eb09b8c9dae" providerId="ADAL" clId="{EE581761-DFA3-4FB0-A953-025B18882555}" dt="2021-08-10T17:15:01.463" v="373" actId="26606"/>
          <ac:spMkLst>
            <pc:docMk/>
            <pc:sldMk cId="1439832111" sldId="257"/>
            <ac:spMk id="6148" creationId="{9B76D444-2756-434F-AE61-96D69830C13E}"/>
          </ac:spMkLst>
        </pc:spChg>
        <pc:spChg chg="add del">
          <ac:chgData name="Thorne, Elizabeth C" userId="b1622432-eec5-4b96-8eb9-9eb09b8c9dae" providerId="ADAL" clId="{EE581761-DFA3-4FB0-A953-025B18882555}" dt="2021-08-10T17:15:01.463" v="373" actId="26606"/>
          <ac:spMkLst>
            <pc:docMk/>
            <pc:sldMk cId="1439832111" sldId="257"/>
            <ac:spMk id="6149" creationId="{A27B6159-7734-4564-9E0F-C4BC43C36E52}"/>
          </ac:spMkLst>
        </pc:spChg>
        <pc:picChg chg="add mod ord">
          <ac:chgData name="Thorne, Elizabeth C" userId="b1622432-eec5-4b96-8eb9-9eb09b8c9dae" providerId="ADAL" clId="{EE581761-DFA3-4FB0-A953-025B18882555}" dt="2021-08-10T17:15:01.463" v="373" actId="26606"/>
          <ac:picMkLst>
            <pc:docMk/>
            <pc:sldMk cId="1439832111" sldId="257"/>
            <ac:picMk id="6146" creationId="{1BC6C5A3-9ECB-4465-9984-FDEE17CE49F9}"/>
          </ac:picMkLst>
        </pc:picChg>
        <pc:cxnChg chg="add del">
          <ac:chgData name="Thorne, Elizabeth C" userId="b1622432-eec5-4b96-8eb9-9eb09b8c9dae" providerId="ADAL" clId="{EE581761-DFA3-4FB0-A953-025B18882555}" dt="2021-08-10T17:15:01.463" v="373" actId="26606"/>
          <ac:cxnSpMkLst>
            <pc:docMk/>
            <pc:sldMk cId="1439832111" sldId="257"/>
            <ac:cxnSpMk id="75" creationId="{E2FFB46B-05BC-4950-B18A-9593FDAE6ED7}"/>
          </ac:cxnSpMkLst>
        </pc:cxnChg>
      </pc:sldChg>
      <pc:sldChg chg="addSp delSp modSp">
        <pc:chgData name="Thorne, Elizabeth C" userId="b1622432-eec5-4b96-8eb9-9eb09b8c9dae" providerId="ADAL" clId="{EE581761-DFA3-4FB0-A953-025B18882555}" dt="2021-08-10T16:58:28.280" v="16" actId="14100"/>
        <pc:sldMkLst>
          <pc:docMk/>
          <pc:sldMk cId="1634356855" sldId="258"/>
        </pc:sldMkLst>
        <pc:picChg chg="mod">
          <ac:chgData name="Thorne, Elizabeth C" userId="b1622432-eec5-4b96-8eb9-9eb09b8c9dae" providerId="ADAL" clId="{EE581761-DFA3-4FB0-A953-025B18882555}" dt="2021-08-10T16:58:25.567" v="15" actId="1076"/>
          <ac:picMkLst>
            <pc:docMk/>
            <pc:sldMk cId="1634356855" sldId="258"/>
            <ac:picMk id="2052" creationId="{D48F10AD-F2E5-47CD-8EE9-49087D75AEBC}"/>
          </ac:picMkLst>
        </pc:picChg>
        <pc:picChg chg="del">
          <ac:chgData name="Thorne, Elizabeth C" userId="b1622432-eec5-4b96-8eb9-9eb09b8c9dae" providerId="ADAL" clId="{EE581761-DFA3-4FB0-A953-025B18882555}" dt="2021-08-10T16:31:13.966" v="0" actId="478"/>
          <ac:picMkLst>
            <pc:docMk/>
            <pc:sldMk cId="1634356855" sldId="258"/>
            <ac:picMk id="2054" creationId="{1749E3DB-A2A8-4752-82E9-5D231516EC63}"/>
          </ac:picMkLst>
        </pc:picChg>
        <pc:picChg chg="add mod">
          <ac:chgData name="Thorne, Elizabeth C" userId="b1622432-eec5-4b96-8eb9-9eb09b8c9dae" providerId="ADAL" clId="{EE581761-DFA3-4FB0-A953-025B18882555}" dt="2021-08-10T16:58:28.280" v="16" actId="14100"/>
          <ac:picMkLst>
            <pc:docMk/>
            <pc:sldMk cId="1634356855" sldId="258"/>
            <ac:picMk id="2056" creationId="{8E4BD074-8DCE-4661-9499-A93E0778CC70}"/>
          </ac:picMkLst>
        </pc:picChg>
      </pc:sldChg>
      <pc:sldChg chg="modSp mod">
        <pc:chgData name="Thorne, Elizabeth C" userId="b1622432-eec5-4b96-8eb9-9eb09b8c9dae" providerId="ADAL" clId="{EE581761-DFA3-4FB0-A953-025B18882555}" dt="2021-08-11T13:54:00.641" v="2714" actId="403"/>
        <pc:sldMkLst>
          <pc:docMk/>
          <pc:sldMk cId="245918646" sldId="259"/>
        </pc:sldMkLst>
        <pc:spChg chg="mod">
          <ac:chgData name="Thorne, Elizabeth C" userId="b1622432-eec5-4b96-8eb9-9eb09b8c9dae" providerId="ADAL" clId="{EE581761-DFA3-4FB0-A953-025B18882555}" dt="2021-08-11T13:53:43.828" v="2707" actId="404"/>
          <ac:spMkLst>
            <pc:docMk/>
            <pc:sldMk cId="245918646" sldId="259"/>
            <ac:spMk id="2" creationId="{B485CD23-1DE6-4F02-8CFC-82450D161E92}"/>
          </ac:spMkLst>
        </pc:spChg>
        <pc:spChg chg="mod">
          <ac:chgData name="Thorne, Elizabeth C" userId="b1622432-eec5-4b96-8eb9-9eb09b8c9dae" providerId="ADAL" clId="{EE581761-DFA3-4FB0-A953-025B18882555}" dt="2021-08-11T13:54:00.641" v="2714" actId="403"/>
          <ac:spMkLst>
            <pc:docMk/>
            <pc:sldMk cId="245918646" sldId="259"/>
            <ac:spMk id="3" creationId="{82975567-08AD-471D-AA95-B7B485ACF9F1}"/>
          </ac:spMkLst>
        </pc:spChg>
      </pc:sldChg>
      <pc:sldChg chg="addSp delSp modSp new mod modClrScheme chgLayout">
        <pc:chgData name="Thorne, Elizabeth C" userId="b1622432-eec5-4b96-8eb9-9eb09b8c9dae" providerId="ADAL" clId="{EE581761-DFA3-4FB0-A953-025B18882555}" dt="2021-08-11T13:53:25.665" v="2706" actId="27636"/>
        <pc:sldMkLst>
          <pc:docMk/>
          <pc:sldMk cId="575704842" sldId="260"/>
        </pc:sldMkLst>
        <pc:spChg chg="mod ord">
          <ac:chgData name="Thorne, Elizabeth C" userId="b1622432-eec5-4b96-8eb9-9eb09b8c9dae" providerId="ADAL" clId="{EE581761-DFA3-4FB0-A953-025B18882555}" dt="2021-08-10T17:03:15.622" v="258" actId="1076"/>
          <ac:spMkLst>
            <pc:docMk/>
            <pc:sldMk cId="575704842" sldId="260"/>
            <ac:spMk id="2" creationId="{97B1F69E-51E6-48E1-9668-F72391D55F7F}"/>
          </ac:spMkLst>
        </pc:spChg>
        <pc:spChg chg="del mod ord">
          <ac:chgData name="Thorne, Elizabeth C" userId="b1622432-eec5-4b96-8eb9-9eb09b8c9dae" providerId="ADAL" clId="{EE581761-DFA3-4FB0-A953-025B18882555}" dt="2021-08-10T17:03:06.603" v="257" actId="700"/>
          <ac:spMkLst>
            <pc:docMk/>
            <pc:sldMk cId="575704842" sldId="260"/>
            <ac:spMk id="3" creationId="{67FE093A-DB88-441E-9C58-73F17399B780}"/>
          </ac:spMkLst>
        </pc:spChg>
        <pc:spChg chg="add mod ord">
          <ac:chgData name="Thorne, Elizabeth C" userId="b1622432-eec5-4b96-8eb9-9eb09b8c9dae" providerId="ADAL" clId="{EE581761-DFA3-4FB0-A953-025B18882555}" dt="2021-08-11T13:53:25.665" v="2706" actId="27636"/>
          <ac:spMkLst>
            <pc:docMk/>
            <pc:sldMk cId="575704842" sldId="260"/>
            <ac:spMk id="4" creationId="{C9CC244E-CE27-49D7-A365-FDA009F5E271}"/>
          </ac:spMkLst>
        </pc:spChg>
        <pc:spChg chg="add mod ord">
          <ac:chgData name="Thorne, Elizabeth C" userId="b1622432-eec5-4b96-8eb9-9eb09b8c9dae" providerId="ADAL" clId="{EE581761-DFA3-4FB0-A953-025B18882555}" dt="2021-08-11T13:53:25.663" v="2705" actId="27636"/>
          <ac:spMkLst>
            <pc:docMk/>
            <pc:sldMk cId="575704842" sldId="260"/>
            <ac:spMk id="5" creationId="{14D235D3-E785-4A68-8352-5E58074D86EC}"/>
          </ac:spMkLst>
        </pc:spChg>
        <pc:picChg chg="add del mod">
          <ac:chgData name="Thorne, Elizabeth C" userId="b1622432-eec5-4b96-8eb9-9eb09b8c9dae" providerId="ADAL" clId="{EE581761-DFA3-4FB0-A953-025B18882555}" dt="2021-08-10T17:01:21.193" v="245" actId="478"/>
          <ac:picMkLst>
            <pc:docMk/>
            <pc:sldMk cId="575704842" sldId="260"/>
            <ac:picMk id="4098" creationId="{9EEEB98A-CEA8-4D7A-89DE-224FD5C0B09C}"/>
          </ac:picMkLst>
        </pc:picChg>
        <pc:picChg chg="add mod">
          <ac:chgData name="Thorne, Elizabeth C" userId="b1622432-eec5-4b96-8eb9-9eb09b8c9dae" providerId="ADAL" clId="{EE581761-DFA3-4FB0-A953-025B18882555}" dt="2021-08-10T17:02:02.551" v="256" actId="14100"/>
          <ac:picMkLst>
            <pc:docMk/>
            <pc:sldMk cId="575704842" sldId="260"/>
            <ac:picMk id="4100" creationId="{B3DB2968-D85C-4890-8005-B04EBB01FA2C}"/>
          </ac:picMkLst>
        </pc:picChg>
      </pc:sldChg>
      <pc:sldChg chg="addSp delSp modSp new mod">
        <pc:chgData name="Thorne, Elizabeth C" userId="b1622432-eec5-4b96-8eb9-9eb09b8c9dae" providerId="ADAL" clId="{EE581761-DFA3-4FB0-A953-025B18882555}" dt="2021-08-10T17:13:29.063" v="365" actId="1076"/>
        <pc:sldMkLst>
          <pc:docMk/>
          <pc:sldMk cId="3910082583" sldId="261"/>
        </pc:sldMkLst>
        <pc:spChg chg="mod">
          <ac:chgData name="Thorne, Elizabeth C" userId="b1622432-eec5-4b96-8eb9-9eb09b8c9dae" providerId="ADAL" clId="{EE581761-DFA3-4FB0-A953-025B18882555}" dt="2021-08-10T17:13:20.735" v="362" actId="404"/>
          <ac:spMkLst>
            <pc:docMk/>
            <pc:sldMk cId="3910082583" sldId="261"/>
            <ac:spMk id="2" creationId="{A6638D6D-8631-4BC7-A404-518D8AF36C66}"/>
          </ac:spMkLst>
        </pc:spChg>
        <pc:spChg chg="del">
          <ac:chgData name="Thorne, Elizabeth C" userId="b1622432-eec5-4b96-8eb9-9eb09b8c9dae" providerId="ADAL" clId="{EE581761-DFA3-4FB0-A953-025B18882555}" dt="2021-08-10T17:11:58.346" v="343" actId="478"/>
          <ac:spMkLst>
            <pc:docMk/>
            <pc:sldMk cId="3910082583" sldId="261"/>
            <ac:spMk id="3" creationId="{B5A9DC28-D9D2-4AC0-9745-D71F2AA0E1F8}"/>
          </ac:spMkLst>
        </pc:spChg>
        <pc:spChg chg="del">
          <ac:chgData name="Thorne, Elizabeth C" userId="b1622432-eec5-4b96-8eb9-9eb09b8c9dae" providerId="ADAL" clId="{EE581761-DFA3-4FB0-A953-025B18882555}" dt="2021-08-10T17:11:59.559" v="344" actId="478"/>
          <ac:spMkLst>
            <pc:docMk/>
            <pc:sldMk cId="3910082583" sldId="261"/>
            <ac:spMk id="4" creationId="{91964C6B-EC54-4CBB-8741-B27F148FC7BB}"/>
          </ac:spMkLst>
        </pc:spChg>
        <pc:picChg chg="add mod">
          <ac:chgData name="Thorne, Elizabeth C" userId="b1622432-eec5-4b96-8eb9-9eb09b8c9dae" providerId="ADAL" clId="{EE581761-DFA3-4FB0-A953-025B18882555}" dt="2021-08-10T17:13:29.063" v="365" actId="1076"/>
          <ac:picMkLst>
            <pc:docMk/>
            <pc:sldMk cId="3910082583" sldId="261"/>
            <ac:picMk id="5122" creationId="{7D9FAFA2-048A-419E-9CDD-D4E92A0672B1}"/>
          </ac:picMkLst>
        </pc:picChg>
      </pc:sldChg>
      <pc:sldChg chg="addSp delSp modSp new mod">
        <pc:chgData name="Thorne, Elizabeth C" userId="b1622432-eec5-4b96-8eb9-9eb09b8c9dae" providerId="ADAL" clId="{EE581761-DFA3-4FB0-A953-025B18882555}" dt="2021-08-10T17:17:40.191" v="518" actId="1076"/>
        <pc:sldMkLst>
          <pc:docMk/>
          <pc:sldMk cId="3473073822" sldId="262"/>
        </pc:sldMkLst>
        <pc:spChg chg="mod">
          <ac:chgData name="Thorne, Elizabeth C" userId="b1622432-eec5-4b96-8eb9-9eb09b8c9dae" providerId="ADAL" clId="{EE581761-DFA3-4FB0-A953-025B18882555}" dt="2021-08-10T17:16:48.103" v="513" actId="5793"/>
          <ac:spMkLst>
            <pc:docMk/>
            <pc:sldMk cId="3473073822" sldId="262"/>
            <ac:spMk id="2" creationId="{C092D6CA-A758-43DC-B001-1C331E184606}"/>
          </ac:spMkLst>
        </pc:spChg>
        <pc:spChg chg="del">
          <ac:chgData name="Thorne, Elizabeth C" userId="b1622432-eec5-4b96-8eb9-9eb09b8c9dae" providerId="ADAL" clId="{EE581761-DFA3-4FB0-A953-025B18882555}" dt="2021-08-10T17:17:25.328" v="514" actId="478"/>
          <ac:spMkLst>
            <pc:docMk/>
            <pc:sldMk cId="3473073822" sldId="262"/>
            <ac:spMk id="3" creationId="{8DEBE472-2009-47BD-A331-1E143DA93B6F}"/>
          </ac:spMkLst>
        </pc:spChg>
        <pc:picChg chg="add mod">
          <ac:chgData name="Thorne, Elizabeth C" userId="b1622432-eec5-4b96-8eb9-9eb09b8c9dae" providerId="ADAL" clId="{EE581761-DFA3-4FB0-A953-025B18882555}" dt="2021-08-10T17:17:40.191" v="518" actId="1076"/>
          <ac:picMkLst>
            <pc:docMk/>
            <pc:sldMk cId="3473073822" sldId="262"/>
            <ac:picMk id="7170" creationId="{FC7E7CD1-7254-4CC7-967E-4638EF1DCBB8}"/>
          </ac:picMkLst>
        </pc:picChg>
      </pc:sldChg>
      <pc:sldChg chg="addSp delSp modSp new mod modClrScheme chgLayout">
        <pc:chgData name="Thorne, Elizabeth C" userId="b1622432-eec5-4b96-8eb9-9eb09b8c9dae" providerId="ADAL" clId="{EE581761-DFA3-4FB0-A953-025B18882555}" dt="2021-08-10T17:22:33.258" v="954" actId="122"/>
        <pc:sldMkLst>
          <pc:docMk/>
          <pc:sldMk cId="1908307154" sldId="263"/>
        </pc:sldMkLst>
        <pc:spChg chg="mod ord">
          <ac:chgData name="Thorne, Elizabeth C" userId="b1622432-eec5-4b96-8eb9-9eb09b8c9dae" providerId="ADAL" clId="{EE581761-DFA3-4FB0-A953-025B18882555}" dt="2021-08-10T17:22:33.258" v="954" actId="122"/>
          <ac:spMkLst>
            <pc:docMk/>
            <pc:sldMk cId="1908307154" sldId="263"/>
            <ac:spMk id="2" creationId="{AC512ED3-7201-41B0-8A75-7D2D00C25A02}"/>
          </ac:spMkLst>
        </pc:spChg>
        <pc:spChg chg="del mod ord">
          <ac:chgData name="Thorne, Elizabeth C" userId="b1622432-eec5-4b96-8eb9-9eb09b8c9dae" providerId="ADAL" clId="{EE581761-DFA3-4FB0-A953-025B18882555}" dt="2021-08-10T17:19:15.895" v="638" actId="700"/>
          <ac:spMkLst>
            <pc:docMk/>
            <pc:sldMk cId="1908307154" sldId="263"/>
            <ac:spMk id="3" creationId="{1ED941AC-ACF9-484B-80CE-B808CEBE9C45}"/>
          </ac:spMkLst>
        </pc:spChg>
        <pc:spChg chg="add mod ord">
          <ac:chgData name="Thorne, Elizabeth C" userId="b1622432-eec5-4b96-8eb9-9eb09b8c9dae" providerId="ADAL" clId="{EE581761-DFA3-4FB0-A953-025B18882555}" dt="2021-08-10T17:21:02.921" v="735" actId="115"/>
          <ac:spMkLst>
            <pc:docMk/>
            <pc:sldMk cId="1908307154" sldId="263"/>
            <ac:spMk id="4" creationId="{E39952ED-8380-4DF9-AC69-C0C2A69A2779}"/>
          </ac:spMkLst>
        </pc:spChg>
        <pc:spChg chg="add mod ord">
          <ac:chgData name="Thorne, Elizabeth C" userId="b1622432-eec5-4b96-8eb9-9eb09b8c9dae" providerId="ADAL" clId="{EE581761-DFA3-4FB0-A953-025B18882555}" dt="2021-08-10T17:20:37.461" v="721" actId="14100"/>
          <ac:spMkLst>
            <pc:docMk/>
            <pc:sldMk cId="1908307154" sldId="263"/>
            <ac:spMk id="5" creationId="{894D9AD5-5DAC-443C-9A90-25EA1BBC9B14}"/>
          </ac:spMkLst>
        </pc:spChg>
        <pc:spChg chg="add mod ord">
          <ac:chgData name="Thorne, Elizabeth C" userId="b1622432-eec5-4b96-8eb9-9eb09b8c9dae" providerId="ADAL" clId="{EE581761-DFA3-4FB0-A953-025B18882555}" dt="2021-08-10T17:21:00.809" v="734" actId="115"/>
          <ac:spMkLst>
            <pc:docMk/>
            <pc:sldMk cId="1908307154" sldId="263"/>
            <ac:spMk id="6" creationId="{44490751-475C-43FB-A6CB-223B690F34C2}"/>
          </ac:spMkLst>
        </pc:spChg>
        <pc:spChg chg="add mod ord">
          <ac:chgData name="Thorne, Elizabeth C" userId="b1622432-eec5-4b96-8eb9-9eb09b8c9dae" providerId="ADAL" clId="{EE581761-DFA3-4FB0-A953-025B18882555}" dt="2021-08-10T17:20:40.735" v="722" actId="14100"/>
          <ac:spMkLst>
            <pc:docMk/>
            <pc:sldMk cId="1908307154" sldId="263"/>
            <ac:spMk id="7" creationId="{2D9E3514-FA2C-4D5C-A906-CDFC392A2F84}"/>
          </ac:spMkLst>
        </pc:spChg>
      </pc:sldChg>
      <pc:sldChg chg="addSp delSp modSp new mod setBg modClrScheme chgLayout">
        <pc:chgData name="Thorne, Elizabeth C" userId="b1622432-eec5-4b96-8eb9-9eb09b8c9dae" providerId="ADAL" clId="{EE581761-DFA3-4FB0-A953-025B18882555}" dt="2021-08-11T13:24:56.667" v="1367" actId="27636"/>
        <pc:sldMkLst>
          <pc:docMk/>
          <pc:sldMk cId="3029083407" sldId="264"/>
        </pc:sldMkLst>
        <pc:spChg chg="del mod ord">
          <ac:chgData name="Thorne, Elizabeth C" userId="b1622432-eec5-4b96-8eb9-9eb09b8c9dae" providerId="ADAL" clId="{EE581761-DFA3-4FB0-A953-025B18882555}" dt="2021-08-10T17:23:08.617" v="956" actId="700"/>
          <ac:spMkLst>
            <pc:docMk/>
            <pc:sldMk cId="3029083407" sldId="264"/>
            <ac:spMk id="2" creationId="{C58AB883-627B-4E9E-B8FB-B6F08BC20978}"/>
          </ac:spMkLst>
        </pc:spChg>
        <pc:spChg chg="del">
          <ac:chgData name="Thorne, Elizabeth C" userId="b1622432-eec5-4b96-8eb9-9eb09b8c9dae" providerId="ADAL" clId="{EE581761-DFA3-4FB0-A953-025B18882555}" dt="2021-08-10T17:23:08.617" v="956" actId="700"/>
          <ac:spMkLst>
            <pc:docMk/>
            <pc:sldMk cId="3029083407" sldId="264"/>
            <ac:spMk id="3" creationId="{03C28516-5051-4147-B59A-AE66A5199509}"/>
          </ac:spMkLst>
        </pc:spChg>
        <pc:spChg chg="del mod ord">
          <ac:chgData name="Thorne, Elizabeth C" userId="b1622432-eec5-4b96-8eb9-9eb09b8c9dae" providerId="ADAL" clId="{EE581761-DFA3-4FB0-A953-025B18882555}" dt="2021-08-10T17:23:08.617" v="956" actId="700"/>
          <ac:spMkLst>
            <pc:docMk/>
            <pc:sldMk cId="3029083407" sldId="264"/>
            <ac:spMk id="4" creationId="{7DDBBC7D-66DF-4AFF-BB3C-D41BB16CCDFE}"/>
          </ac:spMkLst>
        </pc:spChg>
        <pc:spChg chg="del">
          <ac:chgData name="Thorne, Elizabeth C" userId="b1622432-eec5-4b96-8eb9-9eb09b8c9dae" providerId="ADAL" clId="{EE581761-DFA3-4FB0-A953-025B18882555}" dt="2021-08-10T17:23:08.617" v="956" actId="700"/>
          <ac:spMkLst>
            <pc:docMk/>
            <pc:sldMk cId="3029083407" sldId="264"/>
            <ac:spMk id="5" creationId="{35E8DC8F-B3BE-4FC2-AB5A-3289AA4EA31E}"/>
          </ac:spMkLst>
        </pc:spChg>
        <pc:spChg chg="del mod ord">
          <ac:chgData name="Thorne, Elizabeth C" userId="b1622432-eec5-4b96-8eb9-9eb09b8c9dae" providerId="ADAL" clId="{EE581761-DFA3-4FB0-A953-025B18882555}" dt="2021-08-10T17:23:08.617" v="956" actId="700"/>
          <ac:spMkLst>
            <pc:docMk/>
            <pc:sldMk cId="3029083407" sldId="264"/>
            <ac:spMk id="6" creationId="{F1E89BD8-4D05-401C-BB53-3F2E70EFDDDD}"/>
          </ac:spMkLst>
        </pc:spChg>
        <pc:spChg chg="add mod ord">
          <ac:chgData name="Thorne, Elizabeth C" userId="b1622432-eec5-4b96-8eb9-9eb09b8c9dae" providerId="ADAL" clId="{EE581761-DFA3-4FB0-A953-025B18882555}" dt="2021-08-11T12:59:55.844" v="1030" actId="26606"/>
          <ac:spMkLst>
            <pc:docMk/>
            <pc:sldMk cId="3029083407" sldId="264"/>
            <ac:spMk id="7" creationId="{79D30082-0EBD-427F-B7C0-6FB55B16142A}"/>
          </ac:spMkLst>
        </pc:spChg>
        <pc:spChg chg="add mod ord">
          <ac:chgData name="Thorne, Elizabeth C" userId="b1622432-eec5-4b96-8eb9-9eb09b8c9dae" providerId="ADAL" clId="{EE581761-DFA3-4FB0-A953-025B18882555}" dt="2021-08-11T13:24:56.667" v="1367" actId="27636"/>
          <ac:spMkLst>
            <pc:docMk/>
            <pc:sldMk cId="3029083407" sldId="264"/>
            <ac:spMk id="8" creationId="{71D740D5-BC49-41DA-A054-B9B5E08C35C0}"/>
          </ac:spMkLst>
        </pc:spChg>
        <pc:spChg chg="add del mod ord">
          <ac:chgData name="Thorne, Elizabeth C" userId="b1622432-eec5-4b96-8eb9-9eb09b8c9dae" providerId="ADAL" clId="{EE581761-DFA3-4FB0-A953-025B18882555}" dt="2021-08-11T12:59:51.674" v="1026"/>
          <ac:spMkLst>
            <pc:docMk/>
            <pc:sldMk cId="3029083407" sldId="264"/>
            <ac:spMk id="9" creationId="{7FA0D2AF-7B3A-4A72-B3C2-DE26AC41E3D6}"/>
          </ac:spMkLst>
        </pc:spChg>
        <pc:spChg chg="add">
          <ac:chgData name="Thorne, Elizabeth C" userId="b1622432-eec5-4b96-8eb9-9eb09b8c9dae" providerId="ADAL" clId="{EE581761-DFA3-4FB0-A953-025B18882555}" dt="2021-08-11T12:59:55.844" v="1030" actId="26606"/>
          <ac:spMkLst>
            <pc:docMk/>
            <pc:sldMk cId="3029083407" sldId="264"/>
            <ac:spMk id="13" creationId="{201CC55D-ED54-4C5C-95E6-10947BD1103B}"/>
          </ac:spMkLst>
        </pc:spChg>
        <pc:spChg chg="add">
          <ac:chgData name="Thorne, Elizabeth C" userId="b1622432-eec5-4b96-8eb9-9eb09b8c9dae" providerId="ADAL" clId="{EE581761-DFA3-4FB0-A953-025B18882555}" dt="2021-08-11T12:59:55.844" v="1030" actId="26606"/>
          <ac:spMkLst>
            <pc:docMk/>
            <pc:sldMk cId="3029083407" sldId="264"/>
            <ac:spMk id="19" creationId="{3873B707-463F-40B0-8227-E8CC6C67EB25}"/>
          </ac:spMkLst>
        </pc:spChg>
        <pc:spChg chg="add">
          <ac:chgData name="Thorne, Elizabeth C" userId="b1622432-eec5-4b96-8eb9-9eb09b8c9dae" providerId="ADAL" clId="{EE581761-DFA3-4FB0-A953-025B18882555}" dt="2021-08-11T12:59:55.844" v="1030" actId="26606"/>
          <ac:spMkLst>
            <pc:docMk/>
            <pc:sldMk cId="3029083407" sldId="264"/>
            <ac:spMk id="21" creationId="{C13237C8-E62C-4F0D-A318-BD6FB6C2D138}"/>
          </ac:spMkLst>
        </pc:spChg>
        <pc:spChg chg="add">
          <ac:chgData name="Thorne, Elizabeth C" userId="b1622432-eec5-4b96-8eb9-9eb09b8c9dae" providerId="ADAL" clId="{EE581761-DFA3-4FB0-A953-025B18882555}" dt="2021-08-11T12:59:55.844" v="1030" actId="26606"/>
          <ac:spMkLst>
            <pc:docMk/>
            <pc:sldMk cId="3029083407" sldId="264"/>
            <ac:spMk id="23" creationId="{19C9EAEA-39D0-4B0E-A0EB-51E7B26740B1}"/>
          </ac:spMkLst>
        </pc:spChg>
        <pc:grpChg chg="add">
          <ac:chgData name="Thorne, Elizabeth C" userId="b1622432-eec5-4b96-8eb9-9eb09b8c9dae" providerId="ADAL" clId="{EE581761-DFA3-4FB0-A953-025B18882555}" dt="2021-08-11T12:59:55.844" v="1030" actId="26606"/>
          <ac:grpSpMkLst>
            <pc:docMk/>
            <pc:sldMk cId="3029083407" sldId="264"/>
            <ac:grpSpMk id="15" creationId="{1DE889C7-FAD6-4397-98E2-05D503484459}"/>
          </ac:grpSpMkLst>
        </pc:grpChg>
        <pc:picChg chg="add mod">
          <ac:chgData name="Thorne, Elizabeth C" userId="b1622432-eec5-4b96-8eb9-9eb09b8c9dae" providerId="ADAL" clId="{EE581761-DFA3-4FB0-A953-025B18882555}" dt="2021-08-11T12:59:55.844" v="1030" actId="26606"/>
          <ac:picMkLst>
            <pc:docMk/>
            <pc:sldMk cId="3029083407" sldId="264"/>
            <ac:picMk id="3" creationId="{0A463955-6104-4684-96E3-C596937041D2}"/>
          </ac:picMkLst>
        </pc:picChg>
      </pc:sldChg>
      <pc:sldChg chg="addSp modSp new mod">
        <pc:chgData name="Thorne, Elizabeth C" userId="b1622432-eec5-4b96-8eb9-9eb09b8c9dae" providerId="ADAL" clId="{EE581761-DFA3-4FB0-A953-025B18882555}" dt="2021-08-11T13:03:40.077" v="1086" actId="115"/>
        <pc:sldMkLst>
          <pc:docMk/>
          <pc:sldMk cId="2500280792" sldId="265"/>
        </pc:sldMkLst>
        <pc:spChg chg="mod">
          <ac:chgData name="Thorne, Elizabeth C" userId="b1622432-eec5-4b96-8eb9-9eb09b8c9dae" providerId="ADAL" clId="{EE581761-DFA3-4FB0-A953-025B18882555}" dt="2021-08-11T13:03:40.077" v="1086" actId="115"/>
          <ac:spMkLst>
            <pc:docMk/>
            <pc:sldMk cId="2500280792" sldId="265"/>
            <ac:spMk id="2" creationId="{D7B5E0CC-B5F2-4A3D-BED2-C5036ED9F24D}"/>
          </ac:spMkLst>
        </pc:spChg>
        <pc:spChg chg="mod">
          <ac:chgData name="Thorne, Elizabeth C" userId="b1622432-eec5-4b96-8eb9-9eb09b8c9dae" providerId="ADAL" clId="{EE581761-DFA3-4FB0-A953-025B18882555}" dt="2021-08-11T13:03:14.157" v="1079" actId="20577"/>
          <ac:spMkLst>
            <pc:docMk/>
            <pc:sldMk cId="2500280792" sldId="265"/>
            <ac:spMk id="3" creationId="{FE20C759-B81A-41E5-9630-5E8469435A81}"/>
          </ac:spMkLst>
        </pc:spChg>
        <pc:spChg chg="mod">
          <ac:chgData name="Thorne, Elizabeth C" userId="b1622432-eec5-4b96-8eb9-9eb09b8c9dae" providerId="ADAL" clId="{EE581761-DFA3-4FB0-A953-025B18882555}" dt="2021-08-11T13:02:55.815" v="1072" actId="5793"/>
          <ac:spMkLst>
            <pc:docMk/>
            <pc:sldMk cId="2500280792" sldId="265"/>
            <ac:spMk id="4" creationId="{A82885E2-C3D8-4E2B-9999-35A191161BD7}"/>
          </ac:spMkLst>
        </pc:spChg>
        <pc:picChg chg="add mod ord">
          <ac:chgData name="Thorne, Elizabeth C" userId="b1622432-eec5-4b96-8eb9-9eb09b8c9dae" providerId="ADAL" clId="{EE581761-DFA3-4FB0-A953-025B18882555}" dt="2021-08-11T13:03:27.907" v="1083" actId="1076"/>
          <ac:picMkLst>
            <pc:docMk/>
            <pc:sldMk cId="2500280792" sldId="265"/>
            <ac:picMk id="5" creationId="{FC03E8A1-5549-4A01-BA7A-3E88652C9159}"/>
          </ac:picMkLst>
        </pc:picChg>
        <pc:picChg chg="add mod">
          <ac:chgData name="Thorne, Elizabeth C" userId="b1622432-eec5-4b96-8eb9-9eb09b8c9dae" providerId="ADAL" clId="{EE581761-DFA3-4FB0-A953-025B18882555}" dt="2021-08-11T13:03:01.140" v="1074" actId="1076"/>
          <ac:picMkLst>
            <pc:docMk/>
            <pc:sldMk cId="2500280792" sldId="265"/>
            <ac:picMk id="6" creationId="{FEC133D9-3E22-48C2-B48D-0690576FCD25}"/>
          </ac:picMkLst>
        </pc:picChg>
        <pc:picChg chg="add mod">
          <ac:chgData name="Thorne, Elizabeth C" userId="b1622432-eec5-4b96-8eb9-9eb09b8c9dae" providerId="ADAL" clId="{EE581761-DFA3-4FB0-A953-025B18882555}" dt="2021-08-11T13:03:08.387" v="1076" actId="1076"/>
          <ac:picMkLst>
            <pc:docMk/>
            <pc:sldMk cId="2500280792" sldId="265"/>
            <ac:picMk id="7" creationId="{35F6CCB7-3E3E-4977-9AD4-BB84F0996F86}"/>
          </ac:picMkLst>
        </pc:picChg>
      </pc:sldChg>
      <pc:sldChg chg="add del">
        <pc:chgData name="Thorne, Elizabeth C" userId="b1622432-eec5-4b96-8eb9-9eb09b8c9dae" providerId="ADAL" clId="{EE581761-DFA3-4FB0-A953-025B18882555}" dt="2021-08-11T13:03:42.691" v="1087" actId="47"/>
        <pc:sldMkLst>
          <pc:docMk/>
          <pc:sldMk cId="2430173318" sldId="266"/>
        </pc:sldMkLst>
      </pc:sldChg>
      <pc:sldChg chg="addSp delSp modSp add mod">
        <pc:chgData name="Thorne, Elizabeth C" userId="b1622432-eec5-4b96-8eb9-9eb09b8c9dae" providerId="ADAL" clId="{EE581761-DFA3-4FB0-A953-025B18882555}" dt="2021-08-11T13:05:09.165" v="1125" actId="1076"/>
        <pc:sldMkLst>
          <pc:docMk/>
          <pc:sldMk cId="3682495194" sldId="266"/>
        </pc:sldMkLst>
        <pc:spChg chg="mod">
          <ac:chgData name="Thorne, Elizabeth C" userId="b1622432-eec5-4b96-8eb9-9eb09b8c9dae" providerId="ADAL" clId="{EE581761-DFA3-4FB0-A953-025B18882555}" dt="2021-08-11T13:04:14.522" v="1103" actId="1076"/>
          <ac:spMkLst>
            <pc:docMk/>
            <pc:sldMk cId="3682495194" sldId="266"/>
            <ac:spMk id="3" creationId="{FE20C759-B81A-41E5-9630-5E8469435A81}"/>
          </ac:spMkLst>
        </pc:spChg>
        <pc:spChg chg="mod">
          <ac:chgData name="Thorne, Elizabeth C" userId="b1622432-eec5-4b96-8eb9-9eb09b8c9dae" providerId="ADAL" clId="{EE581761-DFA3-4FB0-A953-025B18882555}" dt="2021-08-11T13:05:00.756" v="1123" actId="20577"/>
          <ac:spMkLst>
            <pc:docMk/>
            <pc:sldMk cId="3682495194" sldId="266"/>
            <ac:spMk id="4" creationId="{A82885E2-C3D8-4E2B-9999-35A191161BD7}"/>
          </ac:spMkLst>
        </pc:spChg>
        <pc:picChg chg="del">
          <ac:chgData name="Thorne, Elizabeth C" userId="b1622432-eec5-4b96-8eb9-9eb09b8c9dae" providerId="ADAL" clId="{EE581761-DFA3-4FB0-A953-025B18882555}" dt="2021-08-11T13:04:07.147" v="1098" actId="478"/>
          <ac:picMkLst>
            <pc:docMk/>
            <pc:sldMk cId="3682495194" sldId="266"/>
            <ac:picMk id="5" creationId="{FC03E8A1-5549-4A01-BA7A-3E88652C9159}"/>
          </ac:picMkLst>
        </pc:picChg>
        <pc:picChg chg="del">
          <ac:chgData name="Thorne, Elizabeth C" userId="b1622432-eec5-4b96-8eb9-9eb09b8c9dae" providerId="ADAL" clId="{EE581761-DFA3-4FB0-A953-025B18882555}" dt="2021-08-11T13:04:37.331" v="1112" actId="478"/>
          <ac:picMkLst>
            <pc:docMk/>
            <pc:sldMk cId="3682495194" sldId="266"/>
            <ac:picMk id="6" creationId="{FEC133D9-3E22-48C2-B48D-0690576FCD25}"/>
          </ac:picMkLst>
        </pc:picChg>
        <pc:picChg chg="del">
          <ac:chgData name="Thorne, Elizabeth C" userId="b1622432-eec5-4b96-8eb9-9eb09b8c9dae" providerId="ADAL" clId="{EE581761-DFA3-4FB0-A953-025B18882555}" dt="2021-08-11T13:04:20.999" v="1107" actId="478"/>
          <ac:picMkLst>
            <pc:docMk/>
            <pc:sldMk cId="3682495194" sldId="266"/>
            <ac:picMk id="7" creationId="{35F6CCB7-3E3E-4977-9AD4-BB84F0996F86}"/>
          </ac:picMkLst>
        </pc:picChg>
        <pc:picChg chg="add mod">
          <ac:chgData name="Thorne, Elizabeth C" userId="b1622432-eec5-4b96-8eb9-9eb09b8c9dae" providerId="ADAL" clId="{EE581761-DFA3-4FB0-A953-025B18882555}" dt="2021-08-11T13:04:24.115" v="1108" actId="1076"/>
          <ac:picMkLst>
            <pc:docMk/>
            <pc:sldMk cId="3682495194" sldId="266"/>
            <ac:picMk id="8" creationId="{3FE19A36-35E9-4B61-83F9-FF4587244188}"/>
          </ac:picMkLst>
        </pc:picChg>
        <pc:picChg chg="add mod">
          <ac:chgData name="Thorne, Elizabeth C" userId="b1622432-eec5-4b96-8eb9-9eb09b8c9dae" providerId="ADAL" clId="{EE581761-DFA3-4FB0-A953-025B18882555}" dt="2021-08-11T13:04:43.988" v="1114" actId="1076"/>
          <ac:picMkLst>
            <pc:docMk/>
            <pc:sldMk cId="3682495194" sldId="266"/>
            <ac:picMk id="9" creationId="{88674D99-5FBD-4604-B9BD-55488A8FE28B}"/>
          </ac:picMkLst>
        </pc:picChg>
        <pc:picChg chg="add mod">
          <ac:chgData name="Thorne, Elizabeth C" userId="b1622432-eec5-4b96-8eb9-9eb09b8c9dae" providerId="ADAL" clId="{EE581761-DFA3-4FB0-A953-025B18882555}" dt="2021-08-11T13:05:09.165" v="1125" actId="1076"/>
          <ac:picMkLst>
            <pc:docMk/>
            <pc:sldMk cId="3682495194" sldId="266"/>
            <ac:picMk id="10" creationId="{5EA691B3-6329-4F91-A34E-5D5BF7DE80F7}"/>
          </ac:picMkLst>
        </pc:picChg>
      </pc:sldChg>
      <pc:sldChg chg="add del">
        <pc:chgData name="Thorne, Elizabeth C" userId="b1622432-eec5-4b96-8eb9-9eb09b8c9dae" providerId="ADAL" clId="{EE581761-DFA3-4FB0-A953-025B18882555}" dt="2021-08-11T13:03:43.566" v="1088" actId="47"/>
        <pc:sldMkLst>
          <pc:docMk/>
          <pc:sldMk cId="2298837613" sldId="267"/>
        </pc:sldMkLst>
      </pc:sldChg>
      <pc:sldChg chg="addSp delSp modSp add mod">
        <pc:chgData name="Thorne, Elizabeth C" userId="b1622432-eec5-4b96-8eb9-9eb09b8c9dae" providerId="ADAL" clId="{EE581761-DFA3-4FB0-A953-025B18882555}" dt="2021-08-11T13:07:52.899" v="1162" actId="1076"/>
        <pc:sldMkLst>
          <pc:docMk/>
          <pc:sldMk cId="4248646997" sldId="267"/>
        </pc:sldMkLst>
        <pc:spChg chg="mod">
          <ac:chgData name="Thorne, Elizabeth C" userId="b1622432-eec5-4b96-8eb9-9eb09b8c9dae" providerId="ADAL" clId="{EE581761-DFA3-4FB0-A953-025B18882555}" dt="2021-08-11T13:07:34.978" v="1152" actId="20577"/>
          <ac:spMkLst>
            <pc:docMk/>
            <pc:sldMk cId="4248646997" sldId="267"/>
            <ac:spMk id="3" creationId="{FE20C759-B81A-41E5-9630-5E8469435A81}"/>
          </ac:spMkLst>
        </pc:spChg>
        <pc:spChg chg="mod">
          <ac:chgData name="Thorne, Elizabeth C" userId="b1622432-eec5-4b96-8eb9-9eb09b8c9dae" providerId="ADAL" clId="{EE581761-DFA3-4FB0-A953-025B18882555}" dt="2021-08-11T13:07:44.260" v="1157" actId="1076"/>
          <ac:spMkLst>
            <pc:docMk/>
            <pc:sldMk cId="4248646997" sldId="267"/>
            <ac:spMk id="4" creationId="{A82885E2-C3D8-4E2B-9999-35A191161BD7}"/>
          </ac:spMkLst>
        </pc:spChg>
        <pc:picChg chg="del">
          <ac:chgData name="Thorne, Elizabeth C" userId="b1622432-eec5-4b96-8eb9-9eb09b8c9dae" providerId="ADAL" clId="{EE581761-DFA3-4FB0-A953-025B18882555}" dt="2021-08-11T13:06:43.158" v="1132" actId="478"/>
          <ac:picMkLst>
            <pc:docMk/>
            <pc:sldMk cId="4248646997" sldId="267"/>
            <ac:picMk id="5" creationId="{FC03E8A1-5549-4A01-BA7A-3E88652C9159}"/>
          </ac:picMkLst>
        </pc:picChg>
        <pc:picChg chg="del mod">
          <ac:chgData name="Thorne, Elizabeth C" userId="b1622432-eec5-4b96-8eb9-9eb09b8c9dae" providerId="ADAL" clId="{EE581761-DFA3-4FB0-A953-025B18882555}" dt="2021-08-11T13:06:54.590" v="1139" actId="478"/>
          <ac:picMkLst>
            <pc:docMk/>
            <pc:sldMk cId="4248646997" sldId="267"/>
            <ac:picMk id="6" creationId="{FEC133D9-3E22-48C2-B48D-0690576FCD25}"/>
          </ac:picMkLst>
        </pc:picChg>
        <pc:picChg chg="del">
          <ac:chgData name="Thorne, Elizabeth C" userId="b1622432-eec5-4b96-8eb9-9eb09b8c9dae" providerId="ADAL" clId="{EE581761-DFA3-4FB0-A953-025B18882555}" dt="2021-08-11T13:06:53.871" v="1137" actId="478"/>
          <ac:picMkLst>
            <pc:docMk/>
            <pc:sldMk cId="4248646997" sldId="267"/>
            <ac:picMk id="7" creationId="{35F6CCB7-3E3E-4977-9AD4-BB84F0996F86}"/>
          </ac:picMkLst>
        </pc:picChg>
        <pc:picChg chg="add mod">
          <ac:chgData name="Thorne, Elizabeth C" userId="b1622432-eec5-4b96-8eb9-9eb09b8c9dae" providerId="ADAL" clId="{EE581761-DFA3-4FB0-A953-025B18882555}" dt="2021-08-11T13:07:52.899" v="1162" actId="1076"/>
          <ac:picMkLst>
            <pc:docMk/>
            <pc:sldMk cId="4248646997" sldId="267"/>
            <ac:picMk id="8" creationId="{37224EC9-D5DD-4565-A2D6-37E27EE95B67}"/>
          </ac:picMkLst>
        </pc:picChg>
        <pc:picChg chg="add mod">
          <ac:chgData name="Thorne, Elizabeth C" userId="b1622432-eec5-4b96-8eb9-9eb09b8c9dae" providerId="ADAL" clId="{EE581761-DFA3-4FB0-A953-025B18882555}" dt="2021-08-11T13:07:48.539" v="1160" actId="1076"/>
          <ac:picMkLst>
            <pc:docMk/>
            <pc:sldMk cId="4248646997" sldId="267"/>
            <ac:picMk id="9" creationId="{5661BC23-04EC-478C-9CA1-571E515AE871}"/>
          </ac:picMkLst>
        </pc:picChg>
      </pc:sldChg>
      <pc:sldChg chg="add del">
        <pc:chgData name="Thorne, Elizabeth C" userId="b1622432-eec5-4b96-8eb9-9eb09b8c9dae" providerId="ADAL" clId="{EE581761-DFA3-4FB0-A953-025B18882555}" dt="2021-08-11T13:03:43.954" v="1089" actId="47"/>
        <pc:sldMkLst>
          <pc:docMk/>
          <pc:sldMk cId="682759541" sldId="268"/>
        </pc:sldMkLst>
      </pc:sldChg>
      <pc:sldChg chg="addSp delSp modSp add mod">
        <pc:chgData name="Thorne, Elizabeth C" userId="b1622432-eec5-4b96-8eb9-9eb09b8c9dae" providerId="ADAL" clId="{EE581761-DFA3-4FB0-A953-025B18882555}" dt="2021-08-11T13:10:05.095" v="1215" actId="1076"/>
        <pc:sldMkLst>
          <pc:docMk/>
          <pc:sldMk cId="3961375052" sldId="268"/>
        </pc:sldMkLst>
        <pc:spChg chg="mod">
          <ac:chgData name="Thorne, Elizabeth C" userId="b1622432-eec5-4b96-8eb9-9eb09b8c9dae" providerId="ADAL" clId="{EE581761-DFA3-4FB0-A953-025B18882555}" dt="2021-08-11T13:07:57.974" v="1168" actId="20577"/>
          <ac:spMkLst>
            <pc:docMk/>
            <pc:sldMk cId="3961375052" sldId="268"/>
            <ac:spMk id="2" creationId="{D7B5E0CC-B5F2-4A3D-BED2-C5036ED9F24D}"/>
          </ac:spMkLst>
        </pc:spChg>
        <pc:spChg chg="mod">
          <ac:chgData name="Thorne, Elizabeth C" userId="b1622432-eec5-4b96-8eb9-9eb09b8c9dae" providerId="ADAL" clId="{EE581761-DFA3-4FB0-A953-025B18882555}" dt="2021-08-11T13:09:55.217" v="1212" actId="27636"/>
          <ac:spMkLst>
            <pc:docMk/>
            <pc:sldMk cId="3961375052" sldId="268"/>
            <ac:spMk id="3" creationId="{FE20C759-B81A-41E5-9630-5E8469435A81}"/>
          </ac:spMkLst>
        </pc:spChg>
        <pc:spChg chg="mod">
          <ac:chgData name="Thorne, Elizabeth C" userId="b1622432-eec5-4b96-8eb9-9eb09b8c9dae" providerId="ADAL" clId="{EE581761-DFA3-4FB0-A953-025B18882555}" dt="2021-08-11T13:09:55.218" v="1213" actId="27636"/>
          <ac:spMkLst>
            <pc:docMk/>
            <pc:sldMk cId="3961375052" sldId="268"/>
            <ac:spMk id="4" creationId="{A82885E2-C3D8-4E2B-9999-35A191161BD7}"/>
          </ac:spMkLst>
        </pc:spChg>
        <pc:spChg chg="add del">
          <ac:chgData name="Thorne, Elizabeth C" userId="b1622432-eec5-4b96-8eb9-9eb09b8c9dae" providerId="ADAL" clId="{EE581761-DFA3-4FB0-A953-025B18882555}" dt="2021-08-11T13:08:15.341" v="1173"/>
          <ac:spMkLst>
            <pc:docMk/>
            <pc:sldMk cId="3961375052" sldId="268"/>
            <ac:spMk id="8" creationId="{B5C191E2-E4AA-4078-8F1D-9908B3C96492}"/>
          </ac:spMkLst>
        </pc:spChg>
        <pc:spChg chg="add del">
          <ac:chgData name="Thorne, Elizabeth C" userId="b1622432-eec5-4b96-8eb9-9eb09b8c9dae" providerId="ADAL" clId="{EE581761-DFA3-4FB0-A953-025B18882555}" dt="2021-08-11T13:08:15.341" v="1173"/>
          <ac:spMkLst>
            <pc:docMk/>
            <pc:sldMk cId="3961375052" sldId="268"/>
            <ac:spMk id="9" creationId="{AE60EACE-022A-44E7-A36A-6F7881350941}"/>
          </ac:spMkLst>
        </pc:spChg>
        <pc:picChg chg="del">
          <ac:chgData name="Thorne, Elizabeth C" userId="b1622432-eec5-4b96-8eb9-9eb09b8c9dae" providerId="ADAL" clId="{EE581761-DFA3-4FB0-A953-025B18882555}" dt="2021-08-11T13:08:00.608" v="1169" actId="478"/>
          <ac:picMkLst>
            <pc:docMk/>
            <pc:sldMk cId="3961375052" sldId="268"/>
            <ac:picMk id="5" creationId="{FC03E8A1-5549-4A01-BA7A-3E88652C9159}"/>
          </ac:picMkLst>
        </pc:picChg>
        <pc:picChg chg="del">
          <ac:chgData name="Thorne, Elizabeth C" userId="b1622432-eec5-4b96-8eb9-9eb09b8c9dae" providerId="ADAL" clId="{EE581761-DFA3-4FB0-A953-025B18882555}" dt="2021-08-11T13:08:01.575" v="1171" actId="478"/>
          <ac:picMkLst>
            <pc:docMk/>
            <pc:sldMk cId="3961375052" sldId="268"/>
            <ac:picMk id="6" creationId="{FEC133D9-3E22-48C2-B48D-0690576FCD25}"/>
          </ac:picMkLst>
        </pc:picChg>
        <pc:picChg chg="del">
          <ac:chgData name="Thorne, Elizabeth C" userId="b1622432-eec5-4b96-8eb9-9eb09b8c9dae" providerId="ADAL" clId="{EE581761-DFA3-4FB0-A953-025B18882555}" dt="2021-08-11T13:08:01.157" v="1170" actId="478"/>
          <ac:picMkLst>
            <pc:docMk/>
            <pc:sldMk cId="3961375052" sldId="268"/>
            <ac:picMk id="7" creationId="{35F6CCB7-3E3E-4977-9AD4-BB84F0996F86}"/>
          </ac:picMkLst>
        </pc:picChg>
        <pc:picChg chg="add mod">
          <ac:chgData name="Thorne, Elizabeth C" userId="b1622432-eec5-4b96-8eb9-9eb09b8c9dae" providerId="ADAL" clId="{EE581761-DFA3-4FB0-A953-025B18882555}" dt="2021-08-11T13:08:33.946" v="1181" actId="1076"/>
          <ac:picMkLst>
            <pc:docMk/>
            <pc:sldMk cId="3961375052" sldId="268"/>
            <ac:picMk id="11" creationId="{D00952E3-A76F-4207-881E-3B4337384CA2}"/>
          </ac:picMkLst>
        </pc:picChg>
        <pc:picChg chg="add mod">
          <ac:chgData name="Thorne, Elizabeth C" userId="b1622432-eec5-4b96-8eb9-9eb09b8c9dae" providerId="ADAL" clId="{EE581761-DFA3-4FB0-A953-025B18882555}" dt="2021-08-11T13:10:05.095" v="1215" actId="1076"/>
          <ac:picMkLst>
            <pc:docMk/>
            <pc:sldMk cId="3961375052" sldId="268"/>
            <ac:picMk id="12" creationId="{8931B21D-3470-45C8-A478-380893DAA093}"/>
          </ac:picMkLst>
        </pc:picChg>
        <pc:picChg chg="add del">
          <ac:chgData name="Thorne, Elizabeth C" userId="b1622432-eec5-4b96-8eb9-9eb09b8c9dae" providerId="ADAL" clId="{EE581761-DFA3-4FB0-A953-025B18882555}" dt="2021-08-11T13:08:15.341" v="1173"/>
          <ac:picMkLst>
            <pc:docMk/>
            <pc:sldMk cId="3961375052" sldId="268"/>
            <ac:picMk id="2049" creationId="{6B45F779-911F-4458-8E15-603DF2AE3EB1}"/>
          </ac:picMkLst>
        </pc:picChg>
      </pc:sldChg>
      <pc:sldChg chg="addSp delSp modSp add mod setBg">
        <pc:chgData name="Thorne, Elizabeth C" userId="b1622432-eec5-4b96-8eb9-9eb09b8c9dae" providerId="ADAL" clId="{EE581761-DFA3-4FB0-A953-025B18882555}" dt="2021-08-11T13:12:42.556" v="1278" actId="1076"/>
        <pc:sldMkLst>
          <pc:docMk/>
          <pc:sldMk cId="2878078602" sldId="269"/>
        </pc:sldMkLst>
        <pc:spChg chg="mod">
          <ac:chgData name="Thorne, Elizabeth C" userId="b1622432-eec5-4b96-8eb9-9eb09b8c9dae" providerId="ADAL" clId="{EE581761-DFA3-4FB0-A953-025B18882555}" dt="2021-08-11T13:12:18.483" v="1260" actId="26606"/>
          <ac:spMkLst>
            <pc:docMk/>
            <pc:sldMk cId="2878078602" sldId="269"/>
            <ac:spMk id="2" creationId="{D7B5E0CC-B5F2-4A3D-BED2-C5036ED9F24D}"/>
          </ac:spMkLst>
        </pc:spChg>
        <pc:spChg chg="mod">
          <ac:chgData name="Thorne, Elizabeth C" userId="b1622432-eec5-4b96-8eb9-9eb09b8c9dae" providerId="ADAL" clId="{EE581761-DFA3-4FB0-A953-025B18882555}" dt="2021-08-11T13:12:42.556" v="1278" actId="1076"/>
          <ac:spMkLst>
            <pc:docMk/>
            <pc:sldMk cId="2878078602" sldId="269"/>
            <ac:spMk id="3" creationId="{FE20C759-B81A-41E5-9630-5E8469435A81}"/>
          </ac:spMkLst>
        </pc:spChg>
        <pc:spChg chg="del">
          <ac:chgData name="Thorne, Elizabeth C" userId="b1622432-eec5-4b96-8eb9-9eb09b8c9dae" providerId="ADAL" clId="{EE581761-DFA3-4FB0-A953-025B18882555}" dt="2021-08-11T13:10:57.143" v="1239" actId="478"/>
          <ac:spMkLst>
            <pc:docMk/>
            <pc:sldMk cId="2878078602" sldId="269"/>
            <ac:spMk id="4" creationId="{A82885E2-C3D8-4E2B-9999-35A191161BD7}"/>
          </ac:spMkLst>
        </pc:spChg>
        <pc:spChg chg="add del mod">
          <ac:chgData name="Thorne, Elizabeth C" userId="b1622432-eec5-4b96-8eb9-9eb09b8c9dae" providerId="ADAL" clId="{EE581761-DFA3-4FB0-A953-025B18882555}" dt="2021-08-11T13:10:58.380" v="1240" actId="478"/>
          <ac:spMkLst>
            <pc:docMk/>
            <pc:sldMk cId="2878078602" sldId="269"/>
            <ac:spMk id="9" creationId="{563582A5-7C89-4512-BC71-D4915E947132}"/>
          </ac:spMkLst>
        </pc:spChg>
        <pc:spChg chg="add del">
          <ac:chgData name="Thorne, Elizabeth C" userId="b1622432-eec5-4b96-8eb9-9eb09b8c9dae" providerId="ADAL" clId="{EE581761-DFA3-4FB0-A953-025B18882555}" dt="2021-08-11T13:12:18.483" v="1260" actId="26606"/>
          <ac:spMkLst>
            <pc:docMk/>
            <pc:sldMk cId="2878078602" sldId="269"/>
            <ac:spMk id="16" creationId="{AAAE94E3-A7DB-4868-B1E3-E49703488BBC}"/>
          </ac:spMkLst>
        </pc:spChg>
        <pc:spChg chg="add del">
          <ac:chgData name="Thorne, Elizabeth C" userId="b1622432-eec5-4b96-8eb9-9eb09b8c9dae" providerId="ADAL" clId="{EE581761-DFA3-4FB0-A953-025B18882555}" dt="2021-08-11T13:12:18.483" v="1260" actId="26606"/>
          <ac:spMkLst>
            <pc:docMk/>
            <pc:sldMk cId="2878078602" sldId="269"/>
            <ac:spMk id="22" creationId="{3873B707-463F-40B0-8227-E8CC6C67EB25}"/>
          </ac:spMkLst>
        </pc:spChg>
        <pc:spChg chg="add del">
          <ac:chgData name="Thorne, Elizabeth C" userId="b1622432-eec5-4b96-8eb9-9eb09b8c9dae" providerId="ADAL" clId="{EE581761-DFA3-4FB0-A953-025B18882555}" dt="2021-08-11T13:12:18.483" v="1260" actId="26606"/>
          <ac:spMkLst>
            <pc:docMk/>
            <pc:sldMk cId="2878078602" sldId="269"/>
            <ac:spMk id="24" creationId="{C13237C8-E62C-4F0D-A318-BD6FB6C2D138}"/>
          </ac:spMkLst>
        </pc:spChg>
        <pc:spChg chg="add del">
          <ac:chgData name="Thorne, Elizabeth C" userId="b1622432-eec5-4b96-8eb9-9eb09b8c9dae" providerId="ADAL" clId="{EE581761-DFA3-4FB0-A953-025B18882555}" dt="2021-08-11T13:12:18.483" v="1260" actId="26606"/>
          <ac:spMkLst>
            <pc:docMk/>
            <pc:sldMk cId="2878078602" sldId="269"/>
            <ac:spMk id="26" creationId="{19C9EAEA-39D0-4B0E-A0EB-51E7B26740B1}"/>
          </ac:spMkLst>
        </pc:spChg>
        <pc:spChg chg="add del">
          <ac:chgData name="Thorne, Elizabeth C" userId="b1622432-eec5-4b96-8eb9-9eb09b8c9dae" providerId="ADAL" clId="{EE581761-DFA3-4FB0-A953-025B18882555}" dt="2021-08-11T13:12:18.483" v="1260" actId="26606"/>
          <ac:spMkLst>
            <pc:docMk/>
            <pc:sldMk cId="2878078602" sldId="269"/>
            <ac:spMk id="28" creationId="{8CB5D2D7-DF65-4E86-BFBA-FFB9B5ACEB64}"/>
          </ac:spMkLst>
        </pc:spChg>
        <pc:grpChg chg="add del">
          <ac:chgData name="Thorne, Elizabeth C" userId="b1622432-eec5-4b96-8eb9-9eb09b8c9dae" providerId="ADAL" clId="{EE581761-DFA3-4FB0-A953-025B18882555}" dt="2021-08-11T13:12:18.483" v="1260" actId="26606"/>
          <ac:grpSpMkLst>
            <pc:docMk/>
            <pc:sldMk cId="2878078602" sldId="269"/>
            <ac:grpSpMk id="18" creationId="{1DE889C7-FAD6-4397-98E2-05D503484459}"/>
          </ac:grpSpMkLst>
        </pc:grpChg>
        <pc:picChg chg="del">
          <ac:chgData name="Thorne, Elizabeth C" userId="b1622432-eec5-4b96-8eb9-9eb09b8c9dae" providerId="ADAL" clId="{EE581761-DFA3-4FB0-A953-025B18882555}" dt="2021-08-11T13:10:31.555" v="1222" actId="478"/>
          <ac:picMkLst>
            <pc:docMk/>
            <pc:sldMk cId="2878078602" sldId="269"/>
            <ac:picMk id="5" creationId="{FC03E8A1-5549-4A01-BA7A-3E88652C9159}"/>
          </ac:picMkLst>
        </pc:picChg>
        <pc:picChg chg="del">
          <ac:chgData name="Thorne, Elizabeth C" userId="b1622432-eec5-4b96-8eb9-9eb09b8c9dae" providerId="ADAL" clId="{EE581761-DFA3-4FB0-A953-025B18882555}" dt="2021-08-11T13:10:32.780" v="1224" actId="478"/>
          <ac:picMkLst>
            <pc:docMk/>
            <pc:sldMk cId="2878078602" sldId="269"/>
            <ac:picMk id="6" creationId="{FEC133D9-3E22-48C2-B48D-0690576FCD25}"/>
          </ac:picMkLst>
        </pc:picChg>
        <pc:picChg chg="del">
          <ac:chgData name="Thorne, Elizabeth C" userId="b1622432-eec5-4b96-8eb9-9eb09b8c9dae" providerId="ADAL" clId="{EE581761-DFA3-4FB0-A953-025B18882555}" dt="2021-08-11T13:10:32.289" v="1223" actId="478"/>
          <ac:picMkLst>
            <pc:docMk/>
            <pc:sldMk cId="2878078602" sldId="269"/>
            <ac:picMk id="7" creationId="{35F6CCB7-3E3E-4977-9AD4-BB84F0996F86}"/>
          </ac:picMkLst>
        </pc:picChg>
        <pc:picChg chg="add mod">
          <ac:chgData name="Thorne, Elizabeth C" userId="b1622432-eec5-4b96-8eb9-9eb09b8c9dae" providerId="ADAL" clId="{EE581761-DFA3-4FB0-A953-025B18882555}" dt="2021-08-11T13:12:41.797" v="1277" actId="1076"/>
          <ac:picMkLst>
            <pc:docMk/>
            <pc:sldMk cId="2878078602" sldId="269"/>
            <ac:picMk id="10" creationId="{B09769E6-EA8E-41B5-B006-221A67F0E4FA}"/>
          </ac:picMkLst>
        </pc:picChg>
        <pc:picChg chg="add mod">
          <ac:chgData name="Thorne, Elizabeth C" userId="b1622432-eec5-4b96-8eb9-9eb09b8c9dae" providerId="ADAL" clId="{EE581761-DFA3-4FB0-A953-025B18882555}" dt="2021-08-11T13:12:36.500" v="1271"/>
          <ac:picMkLst>
            <pc:docMk/>
            <pc:sldMk cId="2878078602" sldId="269"/>
            <ac:picMk id="11" creationId="{62DD93CB-9BFF-4655-B6F4-DC47C1359BC1}"/>
          </ac:picMkLst>
        </pc:picChg>
      </pc:sldChg>
      <pc:sldChg chg="add del">
        <pc:chgData name="Thorne, Elizabeth C" userId="b1622432-eec5-4b96-8eb9-9eb09b8c9dae" providerId="ADAL" clId="{EE581761-DFA3-4FB0-A953-025B18882555}" dt="2021-08-11T13:03:44.297" v="1090" actId="47"/>
        <pc:sldMkLst>
          <pc:docMk/>
          <pc:sldMk cId="4287752894" sldId="269"/>
        </pc:sldMkLst>
      </pc:sldChg>
      <pc:sldChg chg="add del">
        <pc:chgData name="Thorne, Elizabeth C" userId="b1622432-eec5-4b96-8eb9-9eb09b8c9dae" providerId="ADAL" clId="{EE581761-DFA3-4FB0-A953-025B18882555}" dt="2021-08-11T13:12:43.485" v="1279"/>
        <pc:sldMkLst>
          <pc:docMk/>
          <pc:sldMk cId="946165381" sldId="270"/>
        </pc:sldMkLst>
      </pc:sldChg>
      <pc:sldChg chg="add del">
        <pc:chgData name="Thorne, Elizabeth C" userId="b1622432-eec5-4b96-8eb9-9eb09b8c9dae" providerId="ADAL" clId="{EE581761-DFA3-4FB0-A953-025B18882555}" dt="2021-08-11T13:03:44.687" v="1091" actId="47"/>
        <pc:sldMkLst>
          <pc:docMk/>
          <pc:sldMk cId="984136182" sldId="270"/>
        </pc:sldMkLst>
      </pc:sldChg>
      <pc:sldChg chg="addSp delSp modSp add mod">
        <pc:chgData name="Thorne, Elizabeth C" userId="b1622432-eec5-4b96-8eb9-9eb09b8c9dae" providerId="ADAL" clId="{EE581761-DFA3-4FB0-A953-025B18882555}" dt="2021-08-11T13:13:06.596" v="1287" actId="1076"/>
        <pc:sldMkLst>
          <pc:docMk/>
          <pc:sldMk cId="3453678415" sldId="270"/>
        </pc:sldMkLst>
        <pc:spChg chg="mod">
          <ac:chgData name="Thorne, Elizabeth C" userId="b1622432-eec5-4b96-8eb9-9eb09b8c9dae" providerId="ADAL" clId="{EE581761-DFA3-4FB0-A953-025B18882555}" dt="2021-08-11T13:12:56.520" v="1282" actId="5793"/>
          <ac:spMkLst>
            <pc:docMk/>
            <pc:sldMk cId="3453678415" sldId="270"/>
            <ac:spMk id="3" creationId="{FE20C759-B81A-41E5-9630-5E8469435A81}"/>
          </ac:spMkLst>
        </pc:spChg>
        <pc:picChg chg="add mod">
          <ac:chgData name="Thorne, Elizabeth C" userId="b1622432-eec5-4b96-8eb9-9eb09b8c9dae" providerId="ADAL" clId="{EE581761-DFA3-4FB0-A953-025B18882555}" dt="2021-08-11T13:13:06.596" v="1287" actId="1076"/>
          <ac:picMkLst>
            <pc:docMk/>
            <pc:sldMk cId="3453678415" sldId="270"/>
            <ac:picMk id="5" creationId="{5568D075-77E2-4EEC-9712-CC077C5C81BD}"/>
          </ac:picMkLst>
        </pc:picChg>
        <pc:picChg chg="del">
          <ac:chgData name="Thorne, Elizabeth C" userId="b1622432-eec5-4b96-8eb9-9eb09b8c9dae" providerId="ADAL" clId="{EE581761-DFA3-4FB0-A953-025B18882555}" dt="2021-08-11T13:13:01.033" v="1283" actId="478"/>
          <ac:picMkLst>
            <pc:docMk/>
            <pc:sldMk cId="3453678415" sldId="270"/>
            <ac:picMk id="10" creationId="{B09769E6-EA8E-41B5-B006-221A67F0E4FA}"/>
          </ac:picMkLst>
        </pc:picChg>
      </pc:sldChg>
      <pc:sldChg chg="addSp delSp modSp add mod">
        <pc:chgData name="Thorne, Elizabeth C" userId="b1622432-eec5-4b96-8eb9-9eb09b8c9dae" providerId="ADAL" clId="{EE581761-DFA3-4FB0-A953-025B18882555}" dt="2021-08-11T13:23:43.863" v="1330" actId="1076"/>
        <pc:sldMkLst>
          <pc:docMk/>
          <pc:sldMk cId="4262459168" sldId="271"/>
        </pc:sldMkLst>
        <pc:spChg chg="mod">
          <ac:chgData name="Thorne, Elizabeth C" userId="b1622432-eec5-4b96-8eb9-9eb09b8c9dae" providerId="ADAL" clId="{EE581761-DFA3-4FB0-A953-025B18882555}" dt="2021-08-11T13:13:22.220" v="1294" actId="20577"/>
          <ac:spMkLst>
            <pc:docMk/>
            <pc:sldMk cId="4262459168" sldId="271"/>
            <ac:spMk id="2" creationId="{D7B5E0CC-B5F2-4A3D-BED2-C5036ED9F24D}"/>
          </ac:spMkLst>
        </pc:spChg>
        <pc:spChg chg="mod">
          <ac:chgData name="Thorne, Elizabeth C" userId="b1622432-eec5-4b96-8eb9-9eb09b8c9dae" providerId="ADAL" clId="{EE581761-DFA3-4FB0-A953-025B18882555}" dt="2021-08-11T13:23:37.213" v="1327" actId="20577"/>
          <ac:spMkLst>
            <pc:docMk/>
            <pc:sldMk cId="4262459168" sldId="271"/>
            <ac:spMk id="3" creationId="{FE20C759-B81A-41E5-9630-5E8469435A81}"/>
          </ac:spMkLst>
        </pc:spChg>
        <pc:spChg chg="mod">
          <ac:chgData name="Thorne, Elizabeth C" userId="b1622432-eec5-4b96-8eb9-9eb09b8c9dae" providerId="ADAL" clId="{EE581761-DFA3-4FB0-A953-025B18882555}" dt="2021-08-11T13:23:35.884" v="1325" actId="27636"/>
          <ac:spMkLst>
            <pc:docMk/>
            <pc:sldMk cId="4262459168" sldId="271"/>
            <ac:spMk id="4" creationId="{A82885E2-C3D8-4E2B-9999-35A191161BD7}"/>
          </ac:spMkLst>
        </pc:spChg>
        <pc:picChg chg="add mod">
          <ac:chgData name="Thorne, Elizabeth C" userId="b1622432-eec5-4b96-8eb9-9eb09b8c9dae" providerId="ADAL" clId="{EE581761-DFA3-4FB0-A953-025B18882555}" dt="2021-08-11T13:23:43.863" v="1330" actId="1076"/>
          <ac:picMkLst>
            <pc:docMk/>
            <pc:sldMk cId="4262459168" sldId="271"/>
            <ac:picMk id="7" creationId="{977182AB-651C-4D14-A7A0-09031A9B4B98}"/>
          </ac:picMkLst>
        </pc:picChg>
        <pc:picChg chg="del">
          <ac:chgData name="Thorne, Elizabeth C" userId="b1622432-eec5-4b96-8eb9-9eb09b8c9dae" providerId="ADAL" clId="{EE581761-DFA3-4FB0-A953-025B18882555}" dt="2021-08-11T13:22:39.408" v="1300" actId="478"/>
          <ac:picMkLst>
            <pc:docMk/>
            <pc:sldMk cId="4262459168" sldId="271"/>
            <ac:picMk id="11" creationId="{D00952E3-A76F-4207-881E-3B4337384CA2}"/>
          </ac:picMkLst>
        </pc:picChg>
        <pc:picChg chg="del mod">
          <ac:chgData name="Thorne, Elizabeth C" userId="b1622432-eec5-4b96-8eb9-9eb09b8c9dae" providerId="ADAL" clId="{EE581761-DFA3-4FB0-A953-025B18882555}" dt="2021-08-11T13:22:50.748" v="1307" actId="478"/>
          <ac:picMkLst>
            <pc:docMk/>
            <pc:sldMk cId="4262459168" sldId="271"/>
            <ac:picMk id="12" creationId="{8931B21D-3470-45C8-A478-380893DAA093}"/>
          </ac:picMkLst>
        </pc:picChg>
      </pc:sldChg>
      <pc:sldChg chg="addSp delSp modSp new mod setBg">
        <pc:chgData name="Thorne, Elizabeth C" userId="b1622432-eec5-4b96-8eb9-9eb09b8c9dae" providerId="ADAL" clId="{EE581761-DFA3-4FB0-A953-025B18882555}" dt="2021-08-11T13:30:51.608" v="1739" actId="20577"/>
        <pc:sldMkLst>
          <pc:docMk/>
          <pc:sldMk cId="3754421137" sldId="272"/>
        </pc:sldMkLst>
        <pc:spChg chg="mod">
          <ac:chgData name="Thorne, Elizabeth C" userId="b1622432-eec5-4b96-8eb9-9eb09b8c9dae" providerId="ADAL" clId="{EE581761-DFA3-4FB0-A953-025B18882555}" dt="2021-08-11T13:30:51.608" v="1739" actId="20577"/>
          <ac:spMkLst>
            <pc:docMk/>
            <pc:sldMk cId="3754421137" sldId="272"/>
            <ac:spMk id="2" creationId="{298DB1E0-1B5D-4237-9E7A-25CEB06C856E}"/>
          </ac:spMkLst>
        </pc:spChg>
        <pc:spChg chg="mod">
          <ac:chgData name="Thorne, Elizabeth C" userId="b1622432-eec5-4b96-8eb9-9eb09b8c9dae" providerId="ADAL" clId="{EE581761-DFA3-4FB0-A953-025B18882555}" dt="2021-08-11T13:30:36.178" v="1715" actId="114"/>
          <ac:spMkLst>
            <pc:docMk/>
            <pc:sldMk cId="3754421137" sldId="272"/>
            <ac:spMk id="3" creationId="{EB248584-67F9-48EC-A1DC-6FDBDF329FF5}"/>
          </ac:spMkLst>
        </pc:spChg>
        <pc:spChg chg="del">
          <ac:chgData name="Thorne, Elizabeth C" userId="b1622432-eec5-4b96-8eb9-9eb09b8c9dae" providerId="ADAL" clId="{EE581761-DFA3-4FB0-A953-025B18882555}" dt="2021-08-11T13:29:59.096" v="1706" actId="478"/>
          <ac:spMkLst>
            <pc:docMk/>
            <pc:sldMk cId="3754421137" sldId="272"/>
            <ac:spMk id="4" creationId="{1389A333-CE91-428A-A1B5-5736831B1EA7}"/>
          </ac:spMkLst>
        </pc:spChg>
        <pc:spChg chg="add">
          <ac:chgData name="Thorne, Elizabeth C" userId="b1622432-eec5-4b96-8eb9-9eb09b8c9dae" providerId="ADAL" clId="{EE581761-DFA3-4FB0-A953-025B18882555}" dt="2021-08-11T13:30:07.251" v="1709" actId="26606"/>
          <ac:spMkLst>
            <pc:docMk/>
            <pc:sldMk cId="3754421137" sldId="272"/>
            <ac:spMk id="71" creationId="{DBC6133C-0615-4CE4-9132-37E609A9BDFA}"/>
          </ac:spMkLst>
        </pc:spChg>
        <pc:spChg chg="add">
          <ac:chgData name="Thorne, Elizabeth C" userId="b1622432-eec5-4b96-8eb9-9eb09b8c9dae" providerId="ADAL" clId="{EE581761-DFA3-4FB0-A953-025B18882555}" dt="2021-08-11T13:30:07.251" v="1709" actId="26606"/>
          <ac:spMkLst>
            <pc:docMk/>
            <pc:sldMk cId="3754421137" sldId="272"/>
            <ac:spMk id="73" creationId="{169CC832-2974-4E8D-90ED-3E2941BA7336}"/>
          </ac:spMkLst>
        </pc:spChg>
        <pc:spChg chg="add">
          <ac:chgData name="Thorne, Elizabeth C" userId="b1622432-eec5-4b96-8eb9-9eb09b8c9dae" providerId="ADAL" clId="{EE581761-DFA3-4FB0-A953-025B18882555}" dt="2021-08-11T13:30:07.251" v="1709" actId="26606"/>
          <ac:spMkLst>
            <pc:docMk/>
            <pc:sldMk cId="3754421137" sldId="272"/>
            <ac:spMk id="75" creationId="{55222F96-971A-4F90-B841-6BAB416C7AC1}"/>
          </ac:spMkLst>
        </pc:spChg>
        <pc:spChg chg="add">
          <ac:chgData name="Thorne, Elizabeth C" userId="b1622432-eec5-4b96-8eb9-9eb09b8c9dae" providerId="ADAL" clId="{EE581761-DFA3-4FB0-A953-025B18882555}" dt="2021-08-11T13:30:07.251" v="1709" actId="26606"/>
          <ac:spMkLst>
            <pc:docMk/>
            <pc:sldMk cId="3754421137" sldId="272"/>
            <ac:spMk id="77" creationId="{08980754-6F4B-43C9-B9BE-127B6BED6586}"/>
          </ac:spMkLst>
        </pc:spChg>
        <pc:spChg chg="add">
          <ac:chgData name="Thorne, Elizabeth C" userId="b1622432-eec5-4b96-8eb9-9eb09b8c9dae" providerId="ADAL" clId="{EE581761-DFA3-4FB0-A953-025B18882555}" dt="2021-08-11T13:30:07.251" v="1709" actId="26606"/>
          <ac:spMkLst>
            <pc:docMk/>
            <pc:sldMk cId="3754421137" sldId="272"/>
            <ac:spMk id="79" creationId="{2C1BBA94-3F40-40AA-8BB9-E69E25E537C1}"/>
          </ac:spMkLst>
        </pc:spChg>
        <pc:picChg chg="add mod">
          <ac:chgData name="Thorne, Elizabeth C" userId="b1622432-eec5-4b96-8eb9-9eb09b8c9dae" providerId="ADAL" clId="{EE581761-DFA3-4FB0-A953-025B18882555}" dt="2021-08-11T13:30:16.528" v="1710" actId="27614"/>
          <ac:picMkLst>
            <pc:docMk/>
            <pc:sldMk cId="3754421137" sldId="272"/>
            <ac:picMk id="3074" creationId="{6393236C-D619-4022-9ACC-533F21BF93F2}"/>
          </ac:picMkLst>
        </pc:picChg>
      </pc:sldChg>
      <pc:sldChg chg="addSp delSp modSp new mod">
        <pc:chgData name="Thorne, Elizabeth C" userId="b1622432-eec5-4b96-8eb9-9eb09b8c9dae" providerId="ADAL" clId="{EE581761-DFA3-4FB0-A953-025B18882555}" dt="2021-08-11T13:44:14.070" v="2215" actId="20577"/>
        <pc:sldMkLst>
          <pc:docMk/>
          <pc:sldMk cId="458809834" sldId="273"/>
        </pc:sldMkLst>
        <pc:spChg chg="mod">
          <ac:chgData name="Thorne, Elizabeth C" userId="b1622432-eec5-4b96-8eb9-9eb09b8c9dae" providerId="ADAL" clId="{EE581761-DFA3-4FB0-A953-025B18882555}" dt="2021-08-11T13:31:50.589" v="1778" actId="20577"/>
          <ac:spMkLst>
            <pc:docMk/>
            <pc:sldMk cId="458809834" sldId="273"/>
            <ac:spMk id="2" creationId="{2247D515-23C2-47AC-9DA3-B5F185804018}"/>
          </ac:spMkLst>
        </pc:spChg>
        <pc:spChg chg="mod">
          <ac:chgData name="Thorne, Elizabeth C" userId="b1622432-eec5-4b96-8eb9-9eb09b8c9dae" providerId="ADAL" clId="{EE581761-DFA3-4FB0-A953-025B18882555}" dt="2021-08-11T13:44:14.070" v="2215" actId="20577"/>
          <ac:spMkLst>
            <pc:docMk/>
            <pc:sldMk cId="458809834" sldId="273"/>
            <ac:spMk id="3" creationId="{0BFFDF24-CBAD-44FF-804B-C512F66EABBE}"/>
          </ac:spMkLst>
        </pc:spChg>
        <pc:spChg chg="del">
          <ac:chgData name="Thorne, Elizabeth C" userId="b1622432-eec5-4b96-8eb9-9eb09b8c9dae" providerId="ADAL" clId="{EE581761-DFA3-4FB0-A953-025B18882555}" dt="2021-08-11T13:32:31.890" v="1779" actId="478"/>
          <ac:spMkLst>
            <pc:docMk/>
            <pc:sldMk cId="458809834" sldId="273"/>
            <ac:spMk id="4" creationId="{1CE23FE1-B667-4700-A9B3-A65BF039747C}"/>
          </ac:spMkLst>
        </pc:spChg>
        <pc:picChg chg="add mod">
          <ac:chgData name="Thorne, Elizabeth C" userId="b1622432-eec5-4b96-8eb9-9eb09b8c9dae" providerId="ADAL" clId="{EE581761-DFA3-4FB0-A953-025B18882555}" dt="2021-08-11T13:32:56.797" v="1785"/>
          <ac:picMkLst>
            <pc:docMk/>
            <pc:sldMk cId="458809834" sldId="273"/>
            <ac:picMk id="5122" creationId="{5C1C40BE-9AE9-4847-9C1A-C48E97803EAB}"/>
          </ac:picMkLst>
        </pc:picChg>
      </pc:sldChg>
      <pc:sldChg chg="addSp delSp modSp new mod setBg">
        <pc:chgData name="Thorne, Elizabeth C" userId="b1622432-eec5-4b96-8eb9-9eb09b8c9dae" providerId="ADAL" clId="{EE581761-DFA3-4FB0-A953-025B18882555}" dt="2021-08-11T13:49:16.230" v="2646" actId="403"/>
        <pc:sldMkLst>
          <pc:docMk/>
          <pc:sldMk cId="850361478" sldId="274"/>
        </pc:sldMkLst>
        <pc:spChg chg="mod">
          <ac:chgData name="Thorne, Elizabeth C" userId="b1622432-eec5-4b96-8eb9-9eb09b8c9dae" providerId="ADAL" clId="{EE581761-DFA3-4FB0-A953-025B18882555}" dt="2021-08-11T13:49:16.230" v="2646" actId="403"/>
          <ac:spMkLst>
            <pc:docMk/>
            <pc:sldMk cId="850361478" sldId="274"/>
            <ac:spMk id="2" creationId="{D8B9230F-550A-4ECE-AFAF-A95F978A6214}"/>
          </ac:spMkLst>
        </pc:spChg>
        <pc:spChg chg="mod">
          <ac:chgData name="Thorne, Elizabeth C" userId="b1622432-eec5-4b96-8eb9-9eb09b8c9dae" providerId="ADAL" clId="{EE581761-DFA3-4FB0-A953-025B18882555}" dt="2021-08-11T13:49:06.409" v="2642" actId="27636"/>
          <ac:spMkLst>
            <pc:docMk/>
            <pc:sldMk cId="850361478" sldId="274"/>
            <ac:spMk id="3" creationId="{F2C03207-7EC2-4AD8-9B76-1B8AADD084CF}"/>
          </ac:spMkLst>
        </pc:spChg>
        <pc:spChg chg="del">
          <ac:chgData name="Thorne, Elizabeth C" userId="b1622432-eec5-4b96-8eb9-9eb09b8c9dae" providerId="ADAL" clId="{EE581761-DFA3-4FB0-A953-025B18882555}" dt="2021-08-11T13:48:47.621" v="2630" actId="478"/>
          <ac:spMkLst>
            <pc:docMk/>
            <pc:sldMk cId="850361478" sldId="274"/>
            <ac:spMk id="4" creationId="{84BEE7F7-CA09-4D99-8FD4-76A085C8141C}"/>
          </ac:spMkLst>
        </pc:spChg>
        <pc:spChg chg="add del">
          <ac:chgData name="Thorne, Elizabeth C" userId="b1622432-eec5-4b96-8eb9-9eb09b8c9dae" providerId="ADAL" clId="{EE581761-DFA3-4FB0-A953-025B18882555}" dt="2021-08-11T13:48:55.990" v="2634" actId="26606"/>
          <ac:spMkLst>
            <pc:docMk/>
            <pc:sldMk cId="850361478" sldId="274"/>
            <ac:spMk id="71" creationId="{3CD9DF72-87A3-404E-A828-84CBF11A8303}"/>
          </ac:spMkLst>
        </pc:spChg>
        <pc:picChg chg="add mod ord">
          <ac:chgData name="Thorne, Elizabeth C" userId="b1622432-eec5-4b96-8eb9-9eb09b8c9dae" providerId="ADAL" clId="{EE581761-DFA3-4FB0-A953-025B18882555}" dt="2021-08-11T13:48:59.875" v="2635" actId="14100"/>
          <ac:picMkLst>
            <pc:docMk/>
            <pc:sldMk cId="850361478" sldId="274"/>
            <ac:picMk id="6146" creationId="{9FE0ACA4-7AF2-49FC-9CDB-AF6A0FFFC692}"/>
          </ac:picMkLst>
        </pc:picChg>
        <pc:cxnChg chg="add del">
          <ac:chgData name="Thorne, Elizabeth C" userId="b1622432-eec5-4b96-8eb9-9eb09b8c9dae" providerId="ADAL" clId="{EE581761-DFA3-4FB0-A953-025B18882555}" dt="2021-08-11T13:48:55.990" v="2634" actId="26606"/>
          <ac:cxnSpMkLst>
            <pc:docMk/>
            <pc:sldMk cId="850361478" sldId="274"/>
            <ac:cxnSpMk id="73" creationId="{20E3A342-4D61-4E3F-AF90-1AB42AEB96CC}"/>
          </ac:cxnSpMkLst>
        </pc:cxnChg>
        <pc:cxnChg chg="add">
          <ac:chgData name="Thorne, Elizabeth C" userId="b1622432-eec5-4b96-8eb9-9eb09b8c9dae" providerId="ADAL" clId="{EE581761-DFA3-4FB0-A953-025B18882555}" dt="2021-08-11T13:48:55.990" v="2634" actId="26606"/>
          <ac:cxnSpMkLst>
            <pc:docMk/>
            <pc:sldMk cId="850361478" sldId="274"/>
            <ac:cxnSpMk id="135" creationId="{E4A809D5-3600-46D4-A466-67F2349A54FB}"/>
          </ac:cxnSpMkLst>
        </pc:cxnChg>
      </pc:sldChg>
      <pc:sldChg chg="modSp new mod">
        <pc:chgData name="Thorne, Elizabeth C" userId="b1622432-eec5-4b96-8eb9-9eb09b8c9dae" providerId="ADAL" clId="{EE581761-DFA3-4FB0-A953-025B18882555}" dt="2021-08-11T13:53:03.585" v="2698" actId="27636"/>
        <pc:sldMkLst>
          <pc:docMk/>
          <pc:sldMk cId="2689386307" sldId="275"/>
        </pc:sldMkLst>
        <pc:spChg chg="mod">
          <ac:chgData name="Thorne, Elizabeth C" userId="b1622432-eec5-4b96-8eb9-9eb09b8c9dae" providerId="ADAL" clId="{EE581761-DFA3-4FB0-A953-025B18882555}" dt="2021-08-11T13:52:32.075" v="2694" actId="20577"/>
          <ac:spMkLst>
            <pc:docMk/>
            <pc:sldMk cId="2689386307" sldId="275"/>
            <ac:spMk id="2" creationId="{4A5D7E27-E807-48EA-8E78-E58DAAEB6B7A}"/>
          </ac:spMkLst>
        </pc:spChg>
        <pc:spChg chg="mod">
          <ac:chgData name="Thorne, Elizabeth C" userId="b1622432-eec5-4b96-8eb9-9eb09b8c9dae" providerId="ADAL" clId="{EE581761-DFA3-4FB0-A953-025B18882555}" dt="2021-08-11T13:53:03.585" v="2698" actId="27636"/>
          <ac:spMkLst>
            <pc:docMk/>
            <pc:sldMk cId="2689386307" sldId="275"/>
            <ac:spMk id="3" creationId="{03F9A10C-2A29-4EA0-8E22-36515643719B}"/>
          </ac:spMkLst>
        </pc:spChg>
      </pc:sldChg>
      <pc:sldChg chg="addSp delSp modSp new mod">
        <pc:chgData name="Thorne, Elizabeth C" userId="b1622432-eec5-4b96-8eb9-9eb09b8c9dae" providerId="ADAL" clId="{EE581761-DFA3-4FB0-A953-025B18882555}" dt="2021-08-11T14:05:10.941" v="4255" actId="20577"/>
        <pc:sldMkLst>
          <pc:docMk/>
          <pc:sldMk cId="1680354791" sldId="276"/>
        </pc:sldMkLst>
        <pc:spChg chg="mod">
          <ac:chgData name="Thorne, Elizabeth C" userId="b1622432-eec5-4b96-8eb9-9eb09b8c9dae" providerId="ADAL" clId="{EE581761-DFA3-4FB0-A953-025B18882555}" dt="2021-08-11T14:03:09.469" v="4111" actId="14100"/>
          <ac:spMkLst>
            <pc:docMk/>
            <pc:sldMk cId="1680354791" sldId="276"/>
            <ac:spMk id="2" creationId="{6CC60EF9-A499-40B6-8A08-513A2ABE4974}"/>
          </ac:spMkLst>
        </pc:spChg>
        <pc:spChg chg="mod">
          <ac:chgData name="Thorne, Elizabeth C" userId="b1622432-eec5-4b96-8eb9-9eb09b8c9dae" providerId="ADAL" clId="{EE581761-DFA3-4FB0-A953-025B18882555}" dt="2021-08-11T14:05:10.941" v="4255" actId="20577"/>
          <ac:spMkLst>
            <pc:docMk/>
            <pc:sldMk cId="1680354791" sldId="276"/>
            <ac:spMk id="3" creationId="{95747C0D-ED8F-479F-88F0-D702A72A1AB0}"/>
          </ac:spMkLst>
        </pc:spChg>
        <pc:spChg chg="mod">
          <ac:chgData name="Thorne, Elizabeth C" userId="b1622432-eec5-4b96-8eb9-9eb09b8c9dae" providerId="ADAL" clId="{EE581761-DFA3-4FB0-A953-025B18882555}" dt="2021-08-11T14:05:03.541" v="4216" actId="27636"/>
          <ac:spMkLst>
            <pc:docMk/>
            <pc:sldMk cId="1680354791" sldId="276"/>
            <ac:spMk id="4" creationId="{00160636-8959-47FD-86FC-F3DF3484254C}"/>
          </ac:spMkLst>
        </pc:spChg>
        <pc:picChg chg="add del mod">
          <ac:chgData name="Thorne, Elizabeth C" userId="b1622432-eec5-4b96-8eb9-9eb09b8c9dae" providerId="ADAL" clId="{EE581761-DFA3-4FB0-A953-025B18882555}" dt="2021-08-11T14:01:36.655" v="4088" actId="478"/>
          <ac:picMkLst>
            <pc:docMk/>
            <pc:sldMk cId="1680354791" sldId="276"/>
            <ac:picMk id="7170" creationId="{647CACB9-2397-46F7-9B6D-C9230C0935B7}"/>
          </ac:picMkLst>
        </pc:picChg>
        <pc:picChg chg="add mod">
          <ac:chgData name="Thorne, Elizabeth C" userId="b1622432-eec5-4b96-8eb9-9eb09b8c9dae" providerId="ADAL" clId="{EE581761-DFA3-4FB0-A953-025B18882555}" dt="2021-08-11T14:02:38.467" v="4109" actId="1076"/>
          <ac:picMkLst>
            <pc:docMk/>
            <pc:sldMk cId="1680354791" sldId="276"/>
            <ac:picMk id="7172" creationId="{8AB6FA52-BD2C-4ADE-82C9-C455FA22BBEA}"/>
          </ac:picMkLst>
        </pc:picChg>
      </pc:sldChg>
    </pc:docChg>
  </pc:docChgLst>
  <pc:docChgLst>
    <pc:chgData name="Ng, Tina" userId="S::ngtl@fultonschools.org::8267f901-1a05-4d03-874f-49841e4a2568" providerId="AD" clId="Web-{7943ADA4-9EA5-0EA8-1FE1-88EFB9F216F7}"/>
    <pc:docChg chg="modSld">
      <pc:chgData name="Ng, Tina" userId="S::ngtl@fultonschools.org::8267f901-1a05-4d03-874f-49841e4a2568" providerId="AD" clId="Web-{7943ADA4-9EA5-0EA8-1FE1-88EFB9F216F7}" dt="2021-08-12T00:53:29.475" v="1" actId="1076"/>
      <pc:docMkLst>
        <pc:docMk/>
      </pc:docMkLst>
      <pc:sldChg chg="modSp">
        <pc:chgData name="Ng, Tina" userId="S::ngtl@fultonschools.org::8267f901-1a05-4d03-874f-49841e4a2568" providerId="AD" clId="Web-{7943ADA4-9EA5-0EA8-1FE1-88EFB9F216F7}" dt="2021-08-12T00:53:29.475" v="1" actId="1076"/>
        <pc:sldMkLst>
          <pc:docMk/>
          <pc:sldMk cId="575704842" sldId="260"/>
        </pc:sldMkLst>
        <pc:picChg chg="mod">
          <ac:chgData name="Ng, Tina" userId="S::ngtl@fultonschools.org::8267f901-1a05-4d03-874f-49841e4a2568" providerId="AD" clId="Web-{7943ADA4-9EA5-0EA8-1FE1-88EFB9F216F7}" dt="2021-08-12T00:53:29.475" v="1" actId="1076"/>
          <ac:picMkLst>
            <pc:docMk/>
            <pc:sldMk cId="575704842" sldId="260"/>
            <ac:picMk id="4100" creationId="{B3DB2968-D85C-4890-8005-B04EBB01FA2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2409-0C76-433C-8A65-1CBF0C627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1E997-B014-4942-A09A-00FC175B1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C76F2-3F4D-4EE7-833E-730A32B5EC8B}"/>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58AAFBD6-79ED-46D4-BA58-18C0AE482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BB4F5-37F2-428E-B1CC-76DAC9588383}"/>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127467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9722-1787-4510-AAAA-3D0BDF29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E5F80-D107-484D-9518-114C29773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0DB0A-6D8F-4CAC-B7B2-88ED3B529015}"/>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B55C2EDA-291D-413B-BE0F-B832B9BBB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FCB86-0421-4B24-8E3B-13A2DEC5CA6D}"/>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384471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9AE53-902D-4D23-8F42-64A1AEA56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1148C-E8EB-442A-B93F-4F9C712CD4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385BC-EB00-433F-AF7A-69289573B773}"/>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D8AF04F7-2594-4308-A235-62AA51C49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701FE-1125-419D-B1EA-71B3FD0D0E79}"/>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102569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886E-A5F7-4E0A-A545-57F35D598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DDFC0-8196-48A4-B725-C5CE12C7A2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A01A6-2FCB-4138-8B07-B22071C70278}"/>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60F6F7A8-82A5-4970-B48C-EA85AAD2C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249A5-1D39-4021-9FAA-81F923742E39}"/>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385675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9113-A2DE-44C4-9725-978ECE22B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5BFCCC-3747-41F7-ACE7-523F6F0F6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BEF59-78DA-4369-84D5-1D8BF4DD5157}"/>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2B7714D5-F150-40F2-A42C-80E4AC10F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B31AB-503B-432D-BF7D-828811A8BEE7}"/>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56303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2BF9-038B-4856-85A4-7DB767833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E0CD4-2111-40C0-A485-331D9D5A6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4FF50-5A05-4617-B470-97E43F87EC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79D3AF-4CCA-466D-81E4-406BF1A279EF}"/>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6" name="Footer Placeholder 5">
            <a:extLst>
              <a:ext uri="{FF2B5EF4-FFF2-40B4-BE49-F238E27FC236}">
                <a16:creationId xmlns:a16="http://schemas.microsoft.com/office/drawing/2014/main" id="{C4191A35-5EFE-4F3C-A90D-F86DFB595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4978A-6EDC-46C8-A2FB-C820AAD75497}"/>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428002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10A-FFC6-4C62-9610-3462E0E986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577C5-A58D-4398-8C83-89A3B8186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98583-57F7-49B2-8D7F-901DCC834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2D6DF-B869-4BAC-B70A-D0AF60AFF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82355-D0C2-4DD7-A7E5-E77C94BFA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3A79A-DA04-4C1D-B7EF-7793CC70AD2F}"/>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8" name="Footer Placeholder 7">
            <a:extLst>
              <a:ext uri="{FF2B5EF4-FFF2-40B4-BE49-F238E27FC236}">
                <a16:creationId xmlns:a16="http://schemas.microsoft.com/office/drawing/2014/main" id="{373759C5-56F0-4249-B72D-B8BADF477E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1652FF-2565-4B3E-B212-C44B501AAFA3}"/>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288295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1B4A-E2DD-4033-89B3-21E3BED38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4ED52-C099-4153-AB19-E11AE3664EA0}"/>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4" name="Footer Placeholder 3">
            <a:extLst>
              <a:ext uri="{FF2B5EF4-FFF2-40B4-BE49-F238E27FC236}">
                <a16:creationId xmlns:a16="http://schemas.microsoft.com/office/drawing/2014/main" id="{0396AEC8-DF13-4CEC-BEA7-45983CBE4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564C0A-DAD8-4244-97B8-48A9966904D9}"/>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47697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92F73-73B2-4A9E-A1A0-A2BE0D532D10}"/>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3" name="Footer Placeholder 2">
            <a:extLst>
              <a:ext uri="{FF2B5EF4-FFF2-40B4-BE49-F238E27FC236}">
                <a16:creationId xmlns:a16="http://schemas.microsoft.com/office/drawing/2014/main" id="{AA99FCFD-F482-49B5-B21C-0B939E184E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228E26-6229-47C4-9297-69ADA90CF5C3}"/>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344328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4071-8884-4717-A2A4-227EAD3E6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F49C4-03DA-4074-AE0E-8E40F4F0C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C6E90-2037-45E1-B41A-D881473AF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A9B3E-7432-476F-8D99-D41E736AA052}"/>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6" name="Footer Placeholder 5">
            <a:extLst>
              <a:ext uri="{FF2B5EF4-FFF2-40B4-BE49-F238E27FC236}">
                <a16:creationId xmlns:a16="http://schemas.microsoft.com/office/drawing/2014/main" id="{77B67C9D-946E-4DF8-80E5-474D45731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D0B5B-05BD-444B-A43B-CE11DD95F616}"/>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12302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AE89-F734-4919-B8CF-18A5569F6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C459E-A64E-4D32-8D7E-C2AE0BF3F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A6947-76D0-49C5-AFCA-2D9010588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014EF-0914-408A-95F5-57D429A6AAC3}"/>
              </a:ext>
            </a:extLst>
          </p:cNvPr>
          <p:cNvSpPr>
            <a:spLocks noGrp="1"/>
          </p:cNvSpPr>
          <p:nvPr>
            <p:ph type="dt" sz="half" idx="10"/>
          </p:nvPr>
        </p:nvSpPr>
        <p:spPr/>
        <p:txBody>
          <a:bodyPr/>
          <a:lstStyle/>
          <a:p>
            <a:fld id="{00730592-94BA-4AB6-B42F-287650913BDF}" type="datetimeFigureOut">
              <a:rPr lang="en-US" smtClean="0"/>
              <a:t>8/11/2021</a:t>
            </a:fld>
            <a:endParaRPr lang="en-US"/>
          </a:p>
        </p:txBody>
      </p:sp>
      <p:sp>
        <p:nvSpPr>
          <p:cNvPr id="6" name="Footer Placeholder 5">
            <a:extLst>
              <a:ext uri="{FF2B5EF4-FFF2-40B4-BE49-F238E27FC236}">
                <a16:creationId xmlns:a16="http://schemas.microsoft.com/office/drawing/2014/main" id="{88EDF312-690D-4D88-8B2D-DADA013CE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1297B-B7B0-4AB9-8EAF-88FD508198E0}"/>
              </a:ext>
            </a:extLst>
          </p:cNvPr>
          <p:cNvSpPr>
            <a:spLocks noGrp="1"/>
          </p:cNvSpPr>
          <p:nvPr>
            <p:ph type="sldNum" sz="quarter" idx="12"/>
          </p:nvPr>
        </p:nvSpPr>
        <p:spPr/>
        <p:txBody>
          <a:bodyPr/>
          <a:lstStyle/>
          <a:p>
            <a:fld id="{85FD72E3-98B0-4529-B0C6-63AD87F107B2}" type="slidenum">
              <a:rPr lang="en-US" smtClean="0"/>
              <a:t>‹#›</a:t>
            </a:fld>
            <a:endParaRPr lang="en-US"/>
          </a:p>
        </p:txBody>
      </p:sp>
    </p:spTree>
    <p:extLst>
      <p:ext uri="{BB962C8B-B14F-4D97-AF65-F5344CB8AC3E}">
        <p14:creationId xmlns:p14="http://schemas.microsoft.com/office/powerpoint/2010/main" val="25233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18936-45E4-4802-B19D-084463CB7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FE2F5C-7702-4FF9-A87C-F0F17C975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04EBB-1FE6-4E2D-84CB-813BEEB4B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0592-94BA-4AB6-B42F-287650913BDF}" type="datetimeFigureOut">
              <a:rPr lang="en-US" smtClean="0"/>
              <a:t>8/11/2021</a:t>
            </a:fld>
            <a:endParaRPr lang="en-US"/>
          </a:p>
        </p:txBody>
      </p:sp>
      <p:sp>
        <p:nvSpPr>
          <p:cNvPr id="5" name="Footer Placeholder 4">
            <a:extLst>
              <a:ext uri="{FF2B5EF4-FFF2-40B4-BE49-F238E27FC236}">
                <a16:creationId xmlns:a16="http://schemas.microsoft.com/office/drawing/2014/main" id="{8C153AED-9790-4B6D-93DA-2AA022536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EDFC5-19B2-48E6-8FE5-0FFD204BF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D72E3-98B0-4529-B0C6-63AD87F107B2}" type="slidenum">
              <a:rPr lang="en-US" smtClean="0"/>
              <a:t>‹#›</a:t>
            </a:fld>
            <a:endParaRPr lang="en-US"/>
          </a:p>
        </p:txBody>
      </p:sp>
    </p:spTree>
    <p:extLst>
      <p:ext uri="{BB962C8B-B14F-4D97-AF65-F5344CB8AC3E}">
        <p14:creationId xmlns:p14="http://schemas.microsoft.com/office/powerpoint/2010/main" val="131531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bin"/><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hUvcWXTIjc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tv-and-radio/2019/may/08/watchmen-trailer-hbo-reveals-first-look-at-superhero-series"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hyperlink" Target="https://www.theguardian.com/commentisfree/2011/sep/10/v-for-vendetta-mask" TargetMode="External"/><Relationship Id="rId4" Type="http://schemas.openxmlformats.org/officeDocument/2006/relationships/hyperlink" Target="https://www.simpsonsworld.com/video/29477280356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vimeo.com/21286312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mKgblaifX1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FF16-071E-4EC3-A03F-9EE6153243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27C9B61-80D2-4926-B120-86A9BC9FD35A}"/>
              </a:ext>
            </a:extLst>
          </p:cNvPr>
          <p:cNvSpPr>
            <a:spLocks noGrp="1"/>
          </p:cNvSpPr>
          <p:nvPr>
            <p:ph type="subTitle" idx="1"/>
          </p:nvPr>
        </p:nvSpPr>
        <p:spPr/>
        <p:txBody>
          <a:bodyPr/>
          <a:lstStyle/>
          <a:p>
            <a:endParaRPr lang="en-US"/>
          </a:p>
        </p:txBody>
      </p:sp>
      <p:pic>
        <p:nvPicPr>
          <p:cNvPr id="1026" name="Picture 2" descr="Watchmen&amp;#39;s enduring appeal, explained - Vox">
            <a:extLst>
              <a:ext uri="{FF2B5EF4-FFF2-40B4-BE49-F238E27FC236}">
                <a16:creationId xmlns:a16="http://schemas.microsoft.com/office/drawing/2014/main" id="{4E7BB250-F14F-4F74-9134-3E560FD68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1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9D30082-0EBD-427F-B7C0-6FB55B16142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Important Terms: </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1D740D5-BC49-41DA-A054-B9B5E08C35C0}"/>
              </a:ext>
            </a:extLst>
          </p:cNvPr>
          <p:cNvSpPr>
            <a:spLocks noGrp="1"/>
          </p:cNvSpPr>
          <p:nvPr>
            <p:ph sz="half" idx="1"/>
          </p:nvPr>
        </p:nvSpPr>
        <p:spPr>
          <a:xfrm>
            <a:off x="159341" y="2118001"/>
            <a:ext cx="5409437" cy="4739364"/>
          </a:xfrm>
        </p:spPr>
        <p:txBody>
          <a:bodyPr vert="horz" lIns="91440" tIns="45720" rIns="91440" bIns="45720" rtlCol="0" anchor="ctr">
            <a:normAutofit lnSpcReduction="10000"/>
          </a:bodyPr>
          <a:lstStyle/>
          <a:p>
            <a:r>
              <a:rPr lang="en-US" sz="2400" dirty="0"/>
              <a:t>Juxtaposition:</a:t>
            </a:r>
          </a:p>
          <a:p>
            <a:r>
              <a:rPr lang="en-US" sz="2400" dirty="0"/>
              <a:t>Allusion: </a:t>
            </a:r>
          </a:p>
          <a:p>
            <a:r>
              <a:rPr lang="en-US" sz="2400" dirty="0"/>
              <a:t>Symbolism: </a:t>
            </a:r>
          </a:p>
          <a:p>
            <a:r>
              <a:rPr lang="en-US" sz="2400" dirty="0"/>
              <a:t>Time &amp; Motion: </a:t>
            </a:r>
          </a:p>
          <a:p>
            <a:pPr marL="800100" lvl="1" indent="-342900">
              <a:lnSpc>
                <a:spcPct val="107000"/>
              </a:lnSpc>
              <a:spcBef>
                <a:spcPts val="0"/>
              </a:spcBef>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Moment to moment – which needs very little closure.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Action to action – feature a single subject transitioning.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Subject to subject – while staying within a scene or idea.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Scene to scene – transports the reader across a significant distance of time and space.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Aspect to aspect – bypasses time and sets a wandering eye on different aspects of a place, idea or mood.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Non-sequitur – no logical relationship between panels.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6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picture containing text, newspaper&#10;&#10;Description automatically generated">
            <a:extLst>
              <a:ext uri="{FF2B5EF4-FFF2-40B4-BE49-F238E27FC236}">
                <a16:creationId xmlns:a16="http://schemas.microsoft.com/office/drawing/2014/main" id="{0A463955-6104-4684-96E3-C596937041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2084"/>
          <a:stretch/>
        </p:blipFill>
        <p:spPr>
          <a:xfrm>
            <a:off x="5977788" y="799352"/>
            <a:ext cx="5425410" cy="5259296"/>
          </a:xfrm>
          <a:prstGeom prst="rect">
            <a:avLst/>
          </a:prstGeom>
        </p:spPr>
      </p:pic>
    </p:spTree>
    <p:extLst>
      <p:ext uri="{BB962C8B-B14F-4D97-AF65-F5344CB8AC3E}">
        <p14:creationId xmlns:p14="http://schemas.microsoft.com/office/powerpoint/2010/main" val="302908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C03E8A1-5549-4A01-BA7A-3E88652C9159}"/>
              </a:ext>
            </a:extLst>
          </p:cNvPr>
          <p:cNvPicPr/>
          <p:nvPr/>
        </p:nvPicPr>
        <p:blipFill>
          <a:blip r:embed="rId2">
            <a:extLst>
              <a:ext uri="{28A0092B-C50C-407E-A947-70E740481C1C}">
                <a14:useLocalDpi xmlns:a14="http://schemas.microsoft.com/office/drawing/2010/main" val="0"/>
              </a:ext>
            </a:extLst>
          </a:blip>
          <a:stretch>
            <a:fillRect/>
          </a:stretch>
        </p:blipFill>
        <p:spPr>
          <a:xfrm>
            <a:off x="2194917" y="1255371"/>
            <a:ext cx="1915717" cy="1506108"/>
          </a:xfrm>
          <a:prstGeom prst="rect">
            <a:avLst/>
          </a:prstGeom>
        </p:spPr>
      </p:pic>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dirty="0"/>
              <a:t>Important Terms: TEXT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p:txBody>
          <a:bodyPr/>
          <a:lstStyle/>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Balloon – Object used to contain the dialogue characters in comics speak. Also called speech balloons or bubbles. Balloons are frequently rounded but can take many shapes included rectangular. They typically have smooth edges but can also have jagged or irregular edges.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82885E2-C3D8-4E2B-9999-35A191161BD7}"/>
              </a:ext>
            </a:extLst>
          </p:cNvPr>
          <p:cNvSpPr>
            <a:spLocks noGrp="1"/>
          </p:cNvSpPr>
          <p:nvPr>
            <p:ph sz="half" idx="2"/>
          </p:nvPr>
        </p:nvSpPr>
        <p:spPr>
          <a:xfrm>
            <a:off x="6718376" y="917660"/>
            <a:ext cx="5181600" cy="5763226"/>
          </a:xfrm>
        </p:spPr>
        <p:txBody>
          <a:bodyPr/>
          <a:lstStyle/>
          <a:p>
            <a:r>
              <a:rPr lang="en-US" sz="1800" dirty="0">
                <a:effectLst/>
                <a:latin typeface="Times New Roman" panose="02020603050405020304" pitchFamily="18" charset="0"/>
                <a:ea typeface="Calibri" panose="020F0502020204030204" pitchFamily="34" charset="0"/>
              </a:rPr>
              <a:t>Caption – text that speaks directly to the reader. Frequently, the text appears below the comic panel, but it can be placed beside or above it as well.</a:t>
            </a: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marL="0" indent="0">
              <a:buNone/>
            </a:pPr>
            <a:endParaRPr lang="en-US" sz="1800" dirty="0">
              <a:latin typeface="Times New Roman" panose="02020603050405020304" pitchFamily="18" charset="0"/>
            </a:endParaRPr>
          </a:p>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Emanata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Text or icons that represent what’s going on in the character’s head.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Emanata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are different from motion or speed lines, which indicate that a character is moving.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A close up of a sign&#10;&#10;Description automatically generated">
            <a:extLst>
              <a:ext uri="{FF2B5EF4-FFF2-40B4-BE49-F238E27FC236}">
                <a16:creationId xmlns:a16="http://schemas.microsoft.com/office/drawing/2014/main" id="{FEC133D9-3E22-48C2-B48D-0690576FCD25}"/>
              </a:ext>
            </a:extLst>
          </p:cNvPr>
          <p:cNvPicPr/>
          <p:nvPr/>
        </p:nvPicPr>
        <p:blipFill>
          <a:blip r:embed="rId3">
            <a:extLst>
              <a:ext uri="{28A0092B-C50C-407E-A947-70E740481C1C}">
                <a14:useLocalDpi xmlns:a14="http://schemas.microsoft.com/office/drawing/2010/main" val="0"/>
              </a:ext>
            </a:extLst>
          </a:blip>
          <a:stretch>
            <a:fillRect/>
          </a:stretch>
        </p:blipFill>
        <p:spPr>
          <a:xfrm>
            <a:off x="7632469" y="1825625"/>
            <a:ext cx="3538572" cy="2800823"/>
          </a:xfrm>
          <a:prstGeom prst="rect">
            <a:avLst/>
          </a:prstGeom>
        </p:spPr>
      </p:pic>
      <p:pic>
        <p:nvPicPr>
          <p:cNvPr id="7" name="Picture 6" descr="A close up of a logo&#10;&#10;Description automatically generated">
            <a:extLst>
              <a:ext uri="{FF2B5EF4-FFF2-40B4-BE49-F238E27FC236}">
                <a16:creationId xmlns:a16="http://schemas.microsoft.com/office/drawing/2014/main" id="{35F6CCB7-3E3E-4977-9AD4-BB84F0996F8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93012" y="4150647"/>
            <a:ext cx="2561225" cy="2707353"/>
          </a:xfrm>
          <a:prstGeom prst="rect">
            <a:avLst/>
          </a:prstGeom>
        </p:spPr>
      </p:pic>
    </p:spTree>
    <p:extLst>
      <p:ext uri="{BB962C8B-B14F-4D97-AF65-F5344CB8AC3E}">
        <p14:creationId xmlns:p14="http://schemas.microsoft.com/office/powerpoint/2010/main" val="250028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dirty="0"/>
              <a:t>Important Terms: TEXT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a:xfrm>
            <a:off x="838200" y="1182761"/>
            <a:ext cx="5181600" cy="4351338"/>
          </a:xfrm>
        </p:spPr>
        <p:txBody>
          <a:bodyPr/>
          <a:lstStyle/>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Label – Text labels written on characters in comics. The label can be the character’s name or a more general label that identifies the character as part of a general group. Labels are frequently used in political cartoons to identify the specific public figures who are included in the scene.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A82885E2-C3D8-4E2B-9999-35A191161BD7}"/>
              </a:ext>
            </a:extLst>
          </p:cNvPr>
          <p:cNvSpPr>
            <a:spLocks noGrp="1"/>
          </p:cNvSpPr>
          <p:nvPr>
            <p:ph sz="half" idx="2"/>
          </p:nvPr>
        </p:nvSpPr>
        <p:spPr>
          <a:xfrm>
            <a:off x="6718376" y="917660"/>
            <a:ext cx="5181600" cy="5763226"/>
          </a:xfrm>
        </p:spPr>
        <p:txBody>
          <a:bodyPr/>
          <a:lstStyle/>
          <a:p>
            <a:pPr marL="0" indent="0">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Narratory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Block – Rectangles or squares in which a narrator or a character from the story shares special information with readers. Also known as narrates before the scene in the panel.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Sign – Text labels written on objects in comics. Signs may be used to identify an object or to provide more information that is important to the scene. The sign can be a familiar object to the reader, like a stop sign; but they can also identify objects that may not be clear to the reader.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endParaRPr>
          </a:p>
        </p:txBody>
      </p:sp>
      <p:pic>
        <p:nvPicPr>
          <p:cNvPr id="8" name="Picture 7" descr="A picture containing text, photo, sign, man&#10;&#10;Description automatically generated">
            <a:extLst>
              <a:ext uri="{FF2B5EF4-FFF2-40B4-BE49-F238E27FC236}">
                <a16:creationId xmlns:a16="http://schemas.microsoft.com/office/drawing/2014/main" id="{3FE19A36-35E9-4B61-83F9-FF45872441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89228" y="3226036"/>
            <a:ext cx="2879544" cy="2581092"/>
          </a:xfrm>
          <a:prstGeom prst="rect">
            <a:avLst/>
          </a:prstGeom>
        </p:spPr>
      </p:pic>
      <p:pic>
        <p:nvPicPr>
          <p:cNvPr id="9" name="Picture 8" descr="A close up of a sign&#10;&#10;Description automatically generated">
            <a:extLst>
              <a:ext uri="{FF2B5EF4-FFF2-40B4-BE49-F238E27FC236}">
                <a16:creationId xmlns:a16="http://schemas.microsoft.com/office/drawing/2014/main" id="{88674D99-5FBD-4604-B9BD-55488A8FE28B}"/>
              </a:ext>
            </a:extLst>
          </p:cNvPr>
          <p:cNvPicPr/>
          <p:nvPr/>
        </p:nvPicPr>
        <p:blipFill>
          <a:blip r:embed="rId3">
            <a:extLst>
              <a:ext uri="{28A0092B-C50C-407E-A947-70E740481C1C}">
                <a14:useLocalDpi xmlns:a14="http://schemas.microsoft.com/office/drawing/2010/main" val="0"/>
              </a:ext>
            </a:extLst>
          </a:blip>
          <a:stretch>
            <a:fillRect/>
          </a:stretch>
        </p:blipFill>
        <p:spPr>
          <a:xfrm>
            <a:off x="6988251" y="1995187"/>
            <a:ext cx="4641850" cy="1631950"/>
          </a:xfrm>
          <a:prstGeom prst="rect">
            <a:avLst/>
          </a:prstGeom>
        </p:spPr>
      </p:pic>
      <p:pic>
        <p:nvPicPr>
          <p:cNvPr id="10" name="Picture 9">
            <a:extLst>
              <a:ext uri="{FF2B5EF4-FFF2-40B4-BE49-F238E27FC236}">
                <a16:creationId xmlns:a16="http://schemas.microsoft.com/office/drawing/2014/main" id="{5EA691B3-6329-4F91-A34E-5D5BF7DE80F7}"/>
              </a:ext>
            </a:extLst>
          </p:cNvPr>
          <p:cNvPicPr/>
          <p:nvPr/>
        </p:nvPicPr>
        <p:blipFill>
          <a:blip r:embed="rId4">
            <a:extLst>
              <a:ext uri="{28A0092B-C50C-407E-A947-70E740481C1C}">
                <a14:useLocalDpi xmlns:a14="http://schemas.microsoft.com/office/drawing/2010/main" val="0"/>
              </a:ext>
            </a:extLst>
          </a:blip>
          <a:stretch>
            <a:fillRect/>
          </a:stretch>
        </p:blipFill>
        <p:spPr>
          <a:xfrm>
            <a:off x="7677562" y="5484836"/>
            <a:ext cx="3756660" cy="1295400"/>
          </a:xfrm>
          <a:prstGeom prst="rect">
            <a:avLst/>
          </a:prstGeom>
        </p:spPr>
      </p:pic>
    </p:spTree>
    <p:extLst>
      <p:ext uri="{BB962C8B-B14F-4D97-AF65-F5344CB8AC3E}">
        <p14:creationId xmlns:p14="http://schemas.microsoft.com/office/powerpoint/2010/main" val="368249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dirty="0"/>
              <a:t>Important Terms: TEXT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a:xfrm>
            <a:off x="873277" y="1253331"/>
            <a:ext cx="5181600" cy="4351338"/>
          </a:xfrm>
        </p:spPr>
        <p:txBody>
          <a:bodyPr/>
          <a:lstStyle/>
          <a:p>
            <a:pPr marL="0" indent="0">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ound Effect – Words that indicate a sound that accompanies the comic panel.</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82885E2-C3D8-4E2B-9999-35A191161BD7}"/>
              </a:ext>
            </a:extLst>
          </p:cNvPr>
          <p:cNvSpPr>
            <a:spLocks noGrp="1"/>
          </p:cNvSpPr>
          <p:nvPr>
            <p:ph sz="half" idx="2"/>
          </p:nvPr>
        </p:nvSpPr>
        <p:spPr>
          <a:xfrm>
            <a:off x="6430052" y="1253331"/>
            <a:ext cx="5181600" cy="5763226"/>
          </a:xfrm>
        </p:spPr>
        <p:txBody>
          <a:bodyPr/>
          <a:lstStyle/>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Thought Bubble – Objects used to contain a character’s thoughts. These text containers are sometimes called thought bubbles because of the trail of little bubbles that connect the though balloon to the character in the comic.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8" name="Picture 7">
            <a:extLst>
              <a:ext uri="{FF2B5EF4-FFF2-40B4-BE49-F238E27FC236}">
                <a16:creationId xmlns:a16="http://schemas.microsoft.com/office/drawing/2014/main" id="{37224EC9-D5DD-4565-A2D6-37E27EE95B6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56921" y="2026941"/>
            <a:ext cx="3775252" cy="2161866"/>
          </a:xfrm>
          <a:prstGeom prst="rect">
            <a:avLst/>
          </a:prstGeom>
        </p:spPr>
      </p:pic>
      <p:pic>
        <p:nvPicPr>
          <p:cNvPr id="9" name="Picture 8">
            <a:extLst>
              <a:ext uri="{FF2B5EF4-FFF2-40B4-BE49-F238E27FC236}">
                <a16:creationId xmlns:a16="http://schemas.microsoft.com/office/drawing/2014/main" id="{5661BC23-04EC-478C-9CA1-571E515AE871}"/>
              </a:ext>
            </a:extLst>
          </p:cNvPr>
          <p:cNvPicPr/>
          <p:nvPr/>
        </p:nvPicPr>
        <p:blipFill>
          <a:blip r:embed="rId3">
            <a:extLst>
              <a:ext uri="{28A0092B-C50C-407E-A947-70E740481C1C}">
                <a14:useLocalDpi xmlns:a14="http://schemas.microsoft.com/office/drawing/2010/main" val="0"/>
              </a:ext>
            </a:extLst>
          </a:blip>
          <a:stretch>
            <a:fillRect/>
          </a:stretch>
        </p:blipFill>
        <p:spPr>
          <a:xfrm>
            <a:off x="6520668" y="3107874"/>
            <a:ext cx="5280454" cy="2683326"/>
          </a:xfrm>
          <a:prstGeom prst="rect">
            <a:avLst/>
          </a:prstGeom>
        </p:spPr>
      </p:pic>
    </p:spTree>
    <p:extLst>
      <p:ext uri="{BB962C8B-B14F-4D97-AF65-F5344CB8AC3E}">
        <p14:creationId xmlns:p14="http://schemas.microsoft.com/office/powerpoint/2010/main" val="424864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dirty="0"/>
              <a:t>Important Terms: LAYOUT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p:txBody>
          <a:bodyPr>
            <a:normAutofit/>
          </a:bodyPr>
          <a:lstStyle/>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rPr>
              <a:t>Bleed – Images that run outside the boarder of the panel. When an image runs outside the panel on all four sides, it is called a full bleed. Comic book covers frequently use a full bleed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82885E2-C3D8-4E2B-9999-35A191161BD7}"/>
              </a:ext>
            </a:extLst>
          </p:cNvPr>
          <p:cNvSpPr>
            <a:spLocks noGrp="1"/>
          </p:cNvSpPr>
          <p:nvPr>
            <p:ph sz="half" idx="2"/>
          </p:nvPr>
        </p:nvSpPr>
        <p:spPr>
          <a:xfrm>
            <a:off x="6969213" y="329233"/>
            <a:ext cx="5181600" cy="6228086"/>
          </a:xfrm>
        </p:spPr>
        <p:txBody>
          <a:bodyPr>
            <a:normAutofit/>
          </a:bodyPr>
          <a:lstStyle/>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Close-up – images that are shown in a large view. Frequently, close-ups focus on a character’s face, but they can be used to highlight anything.</a:t>
            </a: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Extreme Close-up – images that are shown in very large view, often focusing on a small portion of a larger object or character.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endParaRPr lang="en-US" dirty="0"/>
          </a:p>
        </p:txBody>
      </p:sp>
      <p:pic>
        <p:nvPicPr>
          <p:cNvPr id="11" name="Picture 10">
            <a:extLst>
              <a:ext uri="{FF2B5EF4-FFF2-40B4-BE49-F238E27FC236}">
                <a16:creationId xmlns:a16="http://schemas.microsoft.com/office/drawing/2014/main" id="{D00952E3-A76F-4207-881E-3B4337384CA2}"/>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1717134" y="2821004"/>
            <a:ext cx="3212422" cy="379888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931B21D-3470-45C8-A478-380893DAA0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58969" y="1242970"/>
            <a:ext cx="2797355" cy="4095149"/>
          </a:xfrm>
          <a:prstGeom prst="rect">
            <a:avLst/>
          </a:prstGeom>
        </p:spPr>
      </p:pic>
    </p:spTree>
    <p:extLst>
      <p:ext uri="{BB962C8B-B14F-4D97-AF65-F5344CB8AC3E}">
        <p14:creationId xmlns:p14="http://schemas.microsoft.com/office/powerpoint/2010/main" val="396137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a:t>Important Terms: LAYOUT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p:txBody>
          <a:bodyPr/>
          <a:lstStyle/>
          <a:p>
            <a:pPr marL="0" marR="0"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xtreme longshot – Images that show objects or characters in very small scale. Frequently, extreme longshots are used to show a full landscape or a crowd of characters. Extreme longshots may show objects or characters that are a mile or more away. An extreme longshot drawn from the perspective of someone above the characters or objects is called a bird’s eye view. Worm’s eye view describes an extreme longshot taken from below the objects or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ongshot – Images that show objects fully, from top to bottom. When a longshot focuses on characters, the panel shows the characters from head to toe. Readers can see the character’s full body.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09769E6-EA8E-41B5-B006-221A67F0E4FA}"/>
              </a:ext>
            </a:extLst>
          </p:cNvPr>
          <p:cNvPicPr/>
          <p:nvPr/>
        </p:nvPicPr>
        <p:blipFill>
          <a:blip r:embed="rId2">
            <a:extLst>
              <a:ext uri="{28A0092B-C50C-407E-A947-70E740481C1C}">
                <a14:useLocalDpi xmlns:a14="http://schemas.microsoft.com/office/drawing/2010/main" val="0"/>
              </a:ext>
            </a:extLst>
          </a:blip>
          <a:stretch>
            <a:fillRect/>
          </a:stretch>
        </p:blipFill>
        <p:spPr>
          <a:xfrm>
            <a:off x="6095999" y="1604662"/>
            <a:ext cx="5937115" cy="4351338"/>
          </a:xfrm>
          <a:prstGeom prst="rect">
            <a:avLst/>
          </a:prstGeom>
        </p:spPr>
      </p:pic>
    </p:spTree>
    <p:extLst>
      <p:ext uri="{BB962C8B-B14F-4D97-AF65-F5344CB8AC3E}">
        <p14:creationId xmlns:p14="http://schemas.microsoft.com/office/powerpoint/2010/main" val="287807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a:t>Important Terms: LAYOUT</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p:txBody>
          <a:bodyPr/>
          <a:lstStyle/>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Reverse – Images that are in reverse position from the previous panels. This technique in often used to show changes speaker or point of 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close up of text on a black background&#10;&#10;Description automatically generated">
            <a:extLst>
              <a:ext uri="{FF2B5EF4-FFF2-40B4-BE49-F238E27FC236}">
                <a16:creationId xmlns:a16="http://schemas.microsoft.com/office/drawing/2014/main" id="{5568D075-77E2-4EEC-9712-CC077C5C81B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82735" y="1027433"/>
            <a:ext cx="5034814" cy="5636013"/>
          </a:xfrm>
          <a:prstGeom prst="rect">
            <a:avLst/>
          </a:prstGeom>
        </p:spPr>
      </p:pic>
    </p:spTree>
    <p:extLst>
      <p:ext uri="{BB962C8B-B14F-4D97-AF65-F5344CB8AC3E}">
        <p14:creationId xmlns:p14="http://schemas.microsoft.com/office/powerpoint/2010/main" val="345367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0CC-B5F2-4A3D-BED2-C5036ED9F24D}"/>
              </a:ext>
            </a:extLst>
          </p:cNvPr>
          <p:cNvSpPr>
            <a:spLocks noGrp="1"/>
          </p:cNvSpPr>
          <p:nvPr>
            <p:ph type="title"/>
          </p:nvPr>
        </p:nvSpPr>
        <p:spPr>
          <a:xfrm>
            <a:off x="838200" y="77764"/>
            <a:ext cx="10515600" cy="1325563"/>
          </a:xfrm>
        </p:spPr>
        <p:txBody>
          <a:bodyPr/>
          <a:lstStyle/>
          <a:p>
            <a:r>
              <a:rPr lang="en-US" sz="4400" b="1" u="sng" dirty="0"/>
              <a:t>Important Terms: ANGLES</a:t>
            </a:r>
            <a:endParaRPr lang="en-US" b="1" u="sng" dirty="0"/>
          </a:p>
        </p:txBody>
      </p:sp>
      <p:sp>
        <p:nvSpPr>
          <p:cNvPr id="3" name="Content Placeholder 2">
            <a:extLst>
              <a:ext uri="{FF2B5EF4-FFF2-40B4-BE49-F238E27FC236}">
                <a16:creationId xmlns:a16="http://schemas.microsoft.com/office/drawing/2014/main" id="{FE20C759-B81A-41E5-9630-5E8469435A81}"/>
              </a:ext>
            </a:extLst>
          </p:cNvPr>
          <p:cNvSpPr>
            <a:spLocks noGrp="1"/>
          </p:cNvSpPr>
          <p:nvPr>
            <p:ph sz="half" idx="1"/>
          </p:nvPr>
        </p:nvSpPr>
        <p:spPr>
          <a:xfrm>
            <a:off x="838200" y="1253330"/>
            <a:ext cx="5181600" cy="5526905"/>
          </a:xfrm>
        </p:spPr>
        <p:txBody>
          <a:bodyPr>
            <a:normAutofit/>
          </a:bodyPr>
          <a:lstStyle/>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Boarder – the edge or outline of the comic page. Boarders are also known as panel frames.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Gutter – the space between the panels of the comic.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pen panel – panels where one or more, or even all, of the sides of the comic panel are open to show dramatic effect. Open panels are also known as borderless panels.</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Panel – rectangles or squares where the action of the comic is drawn. Panels are also known as frames.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Splash Panel – a panel that takes up the space of several panels in the comic in order to introduce or highlight an action or character. Splash panels are like splash pages, which takes up the whole page of a comic to help introduce or give spatial attention to battles or particular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82885E2-C3D8-4E2B-9999-35A191161BD7}"/>
              </a:ext>
            </a:extLst>
          </p:cNvPr>
          <p:cNvSpPr>
            <a:spLocks noGrp="1"/>
          </p:cNvSpPr>
          <p:nvPr>
            <p:ph sz="half" idx="2"/>
          </p:nvPr>
        </p:nvSpPr>
        <p:spPr>
          <a:xfrm>
            <a:off x="6969213" y="329233"/>
            <a:ext cx="5181600" cy="6228086"/>
          </a:xfrm>
        </p:spPr>
        <p:txBody>
          <a:bodyPr>
            <a:normAutofit/>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endParaRPr lang="en-US" dirty="0"/>
          </a:p>
        </p:txBody>
      </p:sp>
      <p:pic>
        <p:nvPicPr>
          <p:cNvPr id="7" name="Content Placeholder 3">
            <a:extLst>
              <a:ext uri="{FF2B5EF4-FFF2-40B4-BE49-F238E27FC236}">
                <a16:creationId xmlns:a16="http://schemas.microsoft.com/office/drawing/2014/main" id="{977182AB-651C-4D14-A7A0-09031A9B4B9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098907" y="1105049"/>
            <a:ext cx="4254893" cy="5032140"/>
          </a:xfrm>
          <a:prstGeom prst="rect">
            <a:avLst/>
          </a:prstGeom>
        </p:spPr>
      </p:pic>
    </p:spTree>
    <p:extLst>
      <p:ext uri="{BB962C8B-B14F-4D97-AF65-F5344CB8AC3E}">
        <p14:creationId xmlns:p14="http://schemas.microsoft.com/office/powerpoint/2010/main" val="426245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DB1E0-1B5D-4237-9E7A-25CEB06C856E}"/>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Artistic Concepts: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Annotations</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248584-67F9-48EC-A1DC-6FDBDF329FF5}"/>
              </a:ext>
            </a:extLst>
          </p:cNvPr>
          <p:cNvSpPr>
            <a:spLocks noGrp="1"/>
          </p:cNvSpPr>
          <p:nvPr>
            <p:ph sz="half" idx="1"/>
          </p:nvPr>
        </p:nvSpPr>
        <p:spPr>
          <a:xfrm>
            <a:off x="645066" y="2031101"/>
            <a:ext cx="4282984" cy="3701557"/>
          </a:xfrm>
        </p:spPr>
        <p:txBody>
          <a:bodyPr vert="horz" lIns="91440" tIns="45720" rIns="91440" bIns="45720" rtlCol="0" anchor="ctr">
            <a:normAutofit/>
          </a:bodyPr>
          <a:lstStyle/>
          <a:p>
            <a:r>
              <a:rPr lang="en-US" sz="2400" dirty="0"/>
              <a:t>Throughout the course of this work, we will explore various features that are crucial in understanding comics. </a:t>
            </a:r>
          </a:p>
          <a:p>
            <a:r>
              <a:rPr lang="en-US" sz="2400" dirty="0"/>
              <a:t>It is important that we take note of the following: </a:t>
            </a:r>
            <a:r>
              <a:rPr lang="en-US" sz="2400" i="1" dirty="0"/>
              <a:t>panel size, wordless panels, full-page spreads, use of color, ways to depict movement &amp; time, </a:t>
            </a:r>
            <a:r>
              <a:rPr lang="en-US" sz="2400" dirty="0"/>
              <a:t>and </a:t>
            </a:r>
            <a:r>
              <a:rPr lang="en-US" sz="2400" i="1" dirty="0"/>
              <a:t>bleeds. </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collage of people in different costumes&#10;&#10;Description automatically generated with low confidence">
            <a:extLst>
              <a:ext uri="{FF2B5EF4-FFF2-40B4-BE49-F238E27FC236}">
                <a16:creationId xmlns:a16="http://schemas.microsoft.com/office/drawing/2014/main" id="{6393236C-D619-4022-9ACC-533F21BF93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110603"/>
            <a:ext cx="5628018" cy="440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42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D515-23C2-47AC-9DA3-B5F185804018}"/>
              </a:ext>
            </a:extLst>
          </p:cNvPr>
          <p:cNvSpPr>
            <a:spLocks noGrp="1"/>
          </p:cNvSpPr>
          <p:nvPr>
            <p:ph type="title"/>
          </p:nvPr>
        </p:nvSpPr>
        <p:spPr/>
        <p:txBody>
          <a:bodyPr/>
          <a:lstStyle/>
          <a:p>
            <a:r>
              <a:rPr lang="en-US" dirty="0"/>
              <a:t>Bob Dylan:</a:t>
            </a:r>
            <a:br>
              <a:rPr lang="en-US" dirty="0"/>
            </a:br>
            <a:r>
              <a:rPr lang="en-US" dirty="0"/>
              <a:t>Exploring Allusions </a:t>
            </a:r>
          </a:p>
        </p:txBody>
      </p:sp>
      <p:sp>
        <p:nvSpPr>
          <p:cNvPr id="3" name="Content Placeholder 2">
            <a:extLst>
              <a:ext uri="{FF2B5EF4-FFF2-40B4-BE49-F238E27FC236}">
                <a16:creationId xmlns:a16="http://schemas.microsoft.com/office/drawing/2014/main" id="{0BFFDF24-CBAD-44FF-804B-C512F66EABBE}"/>
              </a:ext>
            </a:extLst>
          </p:cNvPr>
          <p:cNvSpPr>
            <a:spLocks noGrp="1"/>
          </p:cNvSpPr>
          <p:nvPr>
            <p:ph sz="half" idx="1"/>
          </p:nvPr>
        </p:nvSpPr>
        <p:spPr>
          <a:xfrm>
            <a:off x="838200" y="1825624"/>
            <a:ext cx="5181600" cy="4905915"/>
          </a:xfrm>
        </p:spPr>
        <p:txBody>
          <a:bodyPr>
            <a:normAutofit/>
          </a:bodyPr>
          <a:lstStyle/>
          <a:p>
            <a:r>
              <a:rPr lang="en-US" b="0" i="0" dirty="0">
                <a:solidFill>
                  <a:srgbClr val="292929"/>
                </a:solidFill>
                <a:effectLst/>
                <a:latin typeface="charter"/>
              </a:rPr>
              <a:t>In the opening of the book, illustrator Dave Gibbons writes, “It began with Bob Dylan. For me, a couplet from his 1966 masterpiece Desolation Row was the spark that would one day ignite WATCHMEN.”</a:t>
            </a:r>
          </a:p>
          <a:p>
            <a:r>
              <a:rPr lang="en-US" dirty="0">
                <a:solidFill>
                  <a:srgbClr val="292929"/>
                </a:solidFill>
                <a:latin typeface="charter"/>
              </a:rPr>
              <a:t>After listening to the song, complete the chart. </a:t>
            </a:r>
          </a:p>
          <a:p>
            <a:pPr lvl="1"/>
            <a:r>
              <a:rPr lang="en-US" dirty="0">
                <a:solidFill>
                  <a:srgbClr val="292929"/>
                </a:solidFill>
                <a:latin typeface="charter"/>
              </a:rPr>
              <a:t>Be prepared to discuss with the class </a:t>
            </a:r>
            <a:r>
              <a:rPr lang="en-US" dirty="0">
                <a:solidFill>
                  <a:srgbClr val="292929"/>
                </a:solidFill>
                <a:latin typeface="charter"/>
                <a:sym typeface="Wingdings" panose="05000000000000000000" pitchFamily="2" charset="2"/>
              </a:rPr>
              <a:t> </a:t>
            </a:r>
            <a:endParaRPr lang="en-US" dirty="0"/>
          </a:p>
        </p:txBody>
      </p:sp>
      <p:pic>
        <p:nvPicPr>
          <p:cNvPr id="5122" name="Picture 2" descr="Bob Dylan - Desolation Row (Audio) - YouTube">
            <a:hlinkClick r:id="rId2"/>
            <a:extLst>
              <a:ext uri="{FF2B5EF4-FFF2-40B4-BE49-F238E27FC236}">
                <a16:creationId xmlns:a16="http://schemas.microsoft.com/office/drawing/2014/main" id="{5C1C40BE-9AE9-4847-9C1A-C48E97803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62264"/>
            <a:ext cx="5807232" cy="326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0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7E27-E807-48EA-8E78-E58DAAEB6B7A}"/>
              </a:ext>
            </a:extLst>
          </p:cNvPr>
          <p:cNvSpPr>
            <a:spLocks noGrp="1"/>
          </p:cNvSpPr>
          <p:nvPr>
            <p:ph type="title"/>
          </p:nvPr>
        </p:nvSpPr>
        <p:spPr/>
        <p:txBody>
          <a:bodyPr/>
          <a:lstStyle/>
          <a:p>
            <a:r>
              <a:rPr lang="en-US" dirty="0"/>
              <a:t>Guiding Conceptual Questions: </a:t>
            </a:r>
            <a:br>
              <a:rPr lang="en-US" dirty="0"/>
            </a:br>
            <a:r>
              <a:rPr lang="en-US" dirty="0"/>
              <a:t>Intertextuality </a:t>
            </a:r>
          </a:p>
        </p:txBody>
      </p:sp>
      <p:sp>
        <p:nvSpPr>
          <p:cNvPr id="3" name="Content Placeholder 2">
            <a:extLst>
              <a:ext uri="{FF2B5EF4-FFF2-40B4-BE49-F238E27FC236}">
                <a16:creationId xmlns:a16="http://schemas.microsoft.com/office/drawing/2014/main" id="{03F9A10C-2A29-4EA0-8E22-36515643719B}"/>
              </a:ext>
            </a:extLst>
          </p:cNvPr>
          <p:cNvSpPr>
            <a:spLocks noGrp="1"/>
          </p:cNvSpPr>
          <p:nvPr>
            <p:ph idx="1"/>
          </p:nvPr>
        </p:nvSpPr>
        <p:spPr/>
        <p:txBody>
          <a:bodyPr>
            <a:normAutofit fontScale="92500"/>
          </a:bodyPr>
          <a:lstStyle/>
          <a:p>
            <a:pPr marL="0" indent="0">
              <a:buNone/>
            </a:pPr>
            <a:r>
              <a:rPr lang="en-US" sz="3200" b="0" i="0" dirty="0">
                <a:solidFill>
                  <a:srgbClr val="626262"/>
                </a:solidFill>
                <a:effectLst/>
                <a:latin typeface="Lato"/>
              </a:rPr>
              <a:t>1. How do texts adhere to and deviate from conventions associated with literary forms or text types?</a:t>
            </a:r>
            <a:br>
              <a:rPr lang="en-US" sz="3200" dirty="0"/>
            </a:br>
            <a:r>
              <a:rPr lang="en-US" sz="3200" b="0" i="0" dirty="0">
                <a:solidFill>
                  <a:srgbClr val="626262"/>
                </a:solidFill>
                <a:effectLst/>
                <a:latin typeface="Lato"/>
              </a:rPr>
              <a:t> 2. How do conventions and systems of reference evolve over time?</a:t>
            </a:r>
            <a:br>
              <a:rPr lang="en-US" sz="3200" dirty="0"/>
            </a:br>
            <a:r>
              <a:rPr lang="en-US" sz="3200" b="0" i="0" dirty="0">
                <a:solidFill>
                  <a:srgbClr val="626262"/>
                </a:solidFill>
                <a:effectLst/>
                <a:latin typeface="Lato"/>
              </a:rPr>
              <a:t> 3. In what ways can diverse texts share points of similarity?</a:t>
            </a:r>
            <a:br>
              <a:rPr lang="en-US" sz="3200" dirty="0"/>
            </a:br>
            <a:r>
              <a:rPr lang="en-US" sz="3200" b="0" i="0" dirty="0">
                <a:solidFill>
                  <a:srgbClr val="626262"/>
                </a:solidFill>
                <a:effectLst/>
                <a:latin typeface="Lato"/>
              </a:rPr>
              <a:t> 4. How valid is the notion of a classic text?</a:t>
            </a:r>
            <a:br>
              <a:rPr lang="en-US" sz="3200" dirty="0"/>
            </a:br>
            <a:r>
              <a:rPr lang="en-US" sz="3200" b="0" i="0" dirty="0">
                <a:solidFill>
                  <a:srgbClr val="626262"/>
                </a:solidFill>
                <a:effectLst/>
                <a:latin typeface="Lato"/>
              </a:rPr>
              <a:t> 5. How can texts offer multiple perspectives of a single issue, topic or theme?</a:t>
            </a:r>
            <a:br>
              <a:rPr lang="en-US" sz="3200" dirty="0"/>
            </a:br>
            <a:r>
              <a:rPr lang="en-US" sz="3200" b="0" i="0" dirty="0">
                <a:solidFill>
                  <a:srgbClr val="626262"/>
                </a:solidFill>
                <a:effectLst/>
                <a:latin typeface="Lato"/>
              </a:rPr>
              <a:t> 6. In what ways can comparison and interpretation be transformative? </a:t>
            </a:r>
            <a:endParaRPr lang="en-US" sz="3200" dirty="0"/>
          </a:p>
        </p:txBody>
      </p:sp>
    </p:spTree>
    <p:extLst>
      <p:ext uri="{BB962C8B-B14F-4D97-AF65-F5344CB8AC3E}">
        <p14:creationId xmlns:p14="http://schemas.microsoft.com/office/powerpoint/2010/main" val="268938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230F-550A-4ECE-AFAF-A95F978A6214}"/>
              </a:ext>
            </a:extLst>
          </p:cNvPr>
          <p:cNvSpPr>
            <a:spLocks noGrp="1"/>
          </p:cNvSpPr>
          <p:nvPr>
            <p:ph type="title"/>
          </p:nvPr>
        </p:nvSpPr>
        <p:spPr>
          <a:xfrm>
            <a:off x="655320" y="0"/>
            <a:ext cx="5120114" cy="2316477"/>
          </a:xfrm>
        </p:spPr>
        <p:txBody>
          <a:bodyPr vert="horz" lIns="91440" tIns="45720" rIns="91440" bIns="45720" rtlCol="0" anchor="ctr">
            <a:normAutofit/>
          </a:bodyPr>
          <a:lstStyle/>
          <a:p>
            <a:r>
              <a:rPr lang="en-US" sz="3600" dirty="0"/>
              <a:t>Critical Lenses:</a:t>
            </a:r>
            <a:br>
              <a:rPr lang="en-US" sz="3600" dirty="0"/>
            </a:br>
            <a:r>
              <a:rPr lang="en-US" sz="3600" dirty="0"/>
              <a:t>important stuff to take note of as you read</a:t>
            </a:r>
            <a:br>
              <a:rPr lang="en-US" sz="3600" dirty="0"/>
            </a:br>
            <a:r>
              <a:rPr lang="en-US" sz="3600" dirty="0"/>
              <a:t>(annotations… </a:t>
            </a:r>
            <a:r>
              <a:rPr lang="en-US" sz="3600" dirty="0">
                <a:sym typeface="Wingdings" panose="05000000000000000000" pitchFamily="2" charset="2"/>
              </a:rPr>
              <a:t>) </a:t>
            </a:r>
            <a:endParaRPr lang="en-US" sz="3600" dirty="0"/>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C03207-7EC2-4AD8-9B76-1B8AADD084CF}"/>
              </a:ext>
            </a:extLst>
          </p:cNvPr>
          <p:cNvSpPr>
            <a:spLocks noGrp="1"/>
          </p:cNvSpPr>
          <p:nvPr>
            <p:ph sz="half" idx="1"/>
          </p:nvPr>
        </p:nvSpPr>
        <p:spPr>
          <a:xfrm>
            <a:off x="655321" y="2575033"/>
            <a:ext cx="5120113" cy="3991133"/>
          </a:xfrm>
        </p:spPr>
        <p:txBody>
          <a:bodyPr vert="horz" lIns="91440" tIns="45720" rIns="91440" bIns="45720" rtlCol="0">
            <a:normAutofit lnSpcReduction="10000"/>
          </a:bodyPr>
          <a:lstStyle/>
          <a:p>
            <a:r>
              <a:rPr lang="en-US" sz="3200" dirty="0"/>
              <a:t>Consider how specific groups are portrayed/represented in the work: </a:t>
            </a:r>
          </a:p>
          <a:p>
            <a:pPr lvl="1"/>
            <a:r>
              <a:rPr lang="en-US" sz="3200" dirty="0"/>
              <a:t>Genders</a:t>
            </a:r>
          </a:p>
          <a:p>
            <a:pPr lvl="1"/>
            <a:r>
              <a:rPr lang="en-US" sz="3200" dirty="0"/>
              <a:t>Race</a:t>
            </a:r>
          </a:p>
          <a:p>
            <a:pPr lvl="1"/>
            <a:r>
              <a:rPr lang="en-US" sz="3200" dirty="0"/>
              <a:t>Superhero (traditional? Sign of the times?) </a:t>
            </a:r>
          </a:p>
          <a:p>
            <a:pPr lvl="1"/>
            <a:r>
              <a:rPr lang="en-US" sz="3200" dirty="0"/>
              <a:t>Police </a:t>
            </a:r>
          </a:p>
        </p:txBody>
      </p:sp>
      <p:pic>
        <p:nvPicPr>
          <p:cNvPr id="6146" name="Picture 2" descr="Fujifilm unveils the latest interchangeable lenses roadmap for the X Series  of mirrorless digital cameras | NEWS | FUJIFILM X Series &amp;amp; GFX – Global">
            <a:extLst>
              <a:ext uri="{FF2B5EF4-FFF2-40B4-BE49-F238E27FC236}">
                <a16:creationId xmlns:a16="http://schemas.microsoft.com/office/drawing/2014/main" id="{9FE0ACA4-7AF2-49FC-9CDB-AF6A0FFFC6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63" r="21462" b="-1"/>
          <a:stretch/>
        </p:blipFill>
        <p:spPr bwMode="auto">
          <a:xfrm>
            <a:off x="6095999" y="10"/>
            <a:ext cx="6095999"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0EF9-A499-40B6-8A08-513A2ABE4974}"/>
              </a:ext>
            </a:extLst>
          </p:cNvPr>
          <p:cNvSpPr>
            <a:spLocks noGrp="1"/>
          </p:cNvSpPr>
          <p:nvPr>
            <p:ph type="title"/>
          </p:nvPr>
        </p:nvSpPr>
        <p:spPr>
          <a:xfrm>
            <a:off x="115330" y="142660"/>
            <a:ext cx="11238470" cy="1325563"/>
          </a:xfrm>
        </p:spPr>
        <p:txBody>
          <a:bodyPr/>
          <a:lstStyle/>
          <a:p>
            <a:r>
              <a:rPr lang="en-US" dirty="0"/>
              <a:t>Reading Expectations: </a:t>
            </a:r>
          </a:p>
        </p:txBody>
      </p:sp>
      <p:sp>
        <p:nvSpPr>
          <p:cNvPr id="3" name="Content Placeholder 2">
            <a:extLst>
              <a:ext uri="{FF2B5EF4-FFF2-40B4-BE49-F238E27FC236}">
                <a16:creationId xmlns:a16="http://schemas.microsoft.com/office/drawing/2014/main" id="{95747C0D-ED8F-479F-88F0-D702A72A1AB0}"/>
              </a:ext>
            </a:extLst>
          </p:cNvPr>
          <p:cNvSpPr>
            <a:spLocks noGrp="1"/>
          </p:cNvSpPr>
          <p:nvPr>
            <p:ph sz="half" idx="1"/>
          </p:nvPr>
        </p:nvSpPr>
        <p:spPr>
          <a:xfrm>
            <a:off x="593124" y="1318054"/>
            <a:ext cx="5426676" cy="5539946"/>
          </a:xfrm>
        </p:spPr>
        <p:txBody>
          <a:bodyPr>
            <a:normAutofit fontScale="92500" lnSpcReduction="20000"/>
          </a:bodyPr>
          <a:lstStyle/>
          <a:p>
            <a:r>
              <a:rPr lang="en-US" dirty="0"/>
              <a:t>Monday: What is a “hero” Socratic Seminar</a:t>
            </a:r>
          </a:p>
          <a:p>
            <a:pPr lvl="1"/>
            <a:r>
              <a:rPr lang="en-US" b="1" dirty="0">
                <a:solidFill>
                  <a:srgbClr val="FF0000"/>
                </a:solidFill>
              </a:rPr>
              <a:t>Monday HW: Read Ch. 1 &amp; answer questions </a:t>
            </a:r>
          </a:p>
          <a:p>
            <a:r>
              <a:rPr lang="en-US" dirty="0"/>
              <a:t>Tuesday: Discuss Ch. 1 Socratic Seminar</a:t>
            </a:r>
          </a:p>
          <a:p>
            <a:pPr lvl="1"/>
            <a:r>
              <a:rPr lang="en-US" b="1" dirty="0">
                <a:solidFill>
                  <a:srgbClr val="FF0000"/>
                </a:solidFill>
              </a:rPr>
              <a:t>Tuesday HW: Read Ch. 2 &amp; answer questions</a:t>
            </a:r>
          </a:p>
          <a:p>
            <a:r>
              <a:rPr lang="en-US" dirty="0"/>
              <a:t>Wednesday: Discuss Ch. 2 Socratic Seminar</a:t>
            </a:r>
          </a:p>
          <a:p>
            <a:pPr lvl="1"/>
            <a:r>
              <a:rPr lang="en-US" b="1" dirty="0">
                <a:solidFill>
                  <a:srgbClr val="FF0000"/>
                </a:solidFill>
              </a:rPr>
              <a:t>Wednesday HW: Read Ch. 3 &amp; answer questions </a:t>
            </a:r>
          </a:p>
          <a:p>
            <a:r>
              <a:rPr lang="en-US" dirty="0"/>
              <a:t>Thursday: Discuss Ch. 3 Socratic Seminar</a:t>
            </a:r>
          </a:p>
          <a:p>
            <a:pPr lvl="1"/>
            <a:r>
              <a:rPr lang="en-US" b="1" dirty="0">
                <a:solidFill>
                  <a:srgbClr val="FF0000"/>
                </a:solidFill>
              </a:rPr>
              <a:t>Thursday HW: Read Ch. 4 and answer questions </a:t>
            </a:r>
          </a:p>
          <a:p>
            <a:r>
              <a:rPr lang="en-US" dirty="0"/>
              <a:t>Friday: Discuss Ch. 4 Socratic Seminar</a:t>
            </a:r>
          </a:p>
        </p:txBody>
      </p:sp>
      <p:sp>
        <p:nvSpPr>
          <p:cNvPr id="4" name="Content Placeholder 3">
            <a:extLst>
              <a:ext uri="{FF2B5EF4-FFF2-40B4-BE49-F238E27FC236}">
                <a16:creationId xmlns:a16="http://schemas.microsoft.com/office/drawing/2014/main" id="{00160636-8959-47FD-86FC-F3DF3484254C}"/>
              </a:ext>
            </a:extLst>
          </p:cNvPr>
          <p:cNvSpPr>
            <a:spLocks noGrp="1"/>
          </p:cNvSpPr>
          <p:nvPr>
            <p:ph sz="half" idx="2"/>
          </p:nvPr>
        </p:nvSpPr>
        <p:spPr>
          <a:xfrm>
            <a:off x="6172200" y="2511725"/>
            <a:ext cx="5813854" cy="4351338"/>
          </a:xfrm>
        </p:spPr>
        <p:txBody>
          <a:bodyPr>
            <a:normAutofit fontScale="92500" lnSpcReduction="20000"/>
          </a:bodyPr>
          <a:lstStyle/>
          <a:p>
            <a:r>
              <a:rPr lang="en-US" dirty="0"/>
              <a:t>You </a:t>
            </a:r>
            <a:r>
              <a:rPr lang="en-US" b="1" u="sng" dirty="0">
                <a:solidFill>
                  <a:srgbClr val="FF0000"/>
                </a:solidFill>
              </a:rPr>
              <a:t>MUST</a:t>
            </a:r>
            <a:r>
              <a:rPr lang="en-US" dirty="0"/>
              <a:t>: </a:t>
            </a:r>
          </a:p>
          <a:p>
            <a:pPr lvl="1"/>
            <a:r>
              <a:rPr lang="en-US" dirty="0"/>
              <a:t>Annotate each chapter (I would recommend using post-its so that your annotations can still be IN your book, but not directly on the page.) </a:t>
            </a:r>
          </a:p>
          <a:p>
            <a:pPr lvl="1"/>
            <a:r>
              <a:rPr lang="en-US" dirty="0"/>
              <a:t>Answer the questions for each chapter with very specific details (must include page numbers in order to receive credit). </a:t>
            </a:r>
          </a:p>
          <a:p>
            <a:pPr lvl="1"/>
            <a:r>
              <a:rPr lang="en-US" dirty="0"/>
              <a:t>Each response should have a specific example from the book. You must also explain how the example supports your answer to the question. </a:t>
            </a:r>
          </a:p>
          <a:p>
            <a:pPr lvl="1"/>
            <a:r>
              <a:rPr lang="en-US" dirty="0"/>
              <a:t>Keep all responses and work for this work in your LEARNING PORTFOLIO. </a:t>
            </a:r>
            <a:r>
              <a:rPr lang="en-US" dirty="0">
                <a:sym typeface="Wingdings" panose="05000000000000000000" pitchFamily="2" charset="2"/>
              </a:rPr>
              <a:t> </a:t>
            </a:r>
            <a:endParaRPr lang="en-US" dirty="0"/>
          </a:p>
        </p:txBody>
      </p:sp>
      <p:pic>
        <p:nvPicPr>
          <p:cNvPr id="7172" name="Picture 4" descr="Now Is the Perfect Time to Start Reading Comic Books">
            <a:extLst>
              <a:ext uri="{FF2B5EF4-FFF2-40B4-BE49-F238E27FC236}">
                <a16:creationId xmlns:a16="http://schemas.microsoft.com/office/drawing/2014/main" id="{8AB6FA52-BD2C-4ADE-82C9-C455FA22B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142660"/>
            <a:ext cx="4213654" cy="221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5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6E5AA-E445-4ABC-A534-AC0200E27C68}"/>
              </a:ext>
            </a:extLst>
          </p:cNvPr>
          <p:cNvSpPr>
            <a:spLocks noGrp="1"/>
          </p:cNvSpPr>
          <p:nvPr>
            <p:ph type="title"/>
          </p:nvPr>
        </p:nvSpPr>
        <p:spPr>
          <a:xfrm>
            <a:off x="640080" y="325369"/>
            <a:ext cx="4368602" cy="1956841"/>
          </a:xfrm>
        </p:spPr>
        <p:txBody>
          <a:bodyPr anchor="b">
            <a:normAutofit/>
          </a:bodyPr>
          <a:lstStyle/>
          <a:p>
            <a:r>
              <a:rPr lang="en-US" sz="5400"/>
              <a:t>Alan Moore: Context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construction of the superhero myth … Alan Moore.">
            <a:extLst>
              <a:ext uri="{FF2B5EF4-FFF2-40B4-BE49-F238E27FC236}">
                <a16:creationId xmlns:a16="http://schemas.microsoft.com/office/drawing/2014/main" id="{EFD5F0D3-6AE1-4C2F-9450-751D0B5AF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84" r="80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I am just a .Net Developer – My blog – Read Me. Know Me.">
            <a:extLst>
              <a:ext uri="{FF2B5EF4-FFF2-40B4-BE49-F238E27FC236}">
                <a16:creationId xmlns:a16="http://schemas.microsoft.com/office/drawing/2014/main" id="{8E4BD074-8DCE-4661-9499-A93E0778C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48" y="2786205"/>
            <a:ext cx="1506063" cy="13387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smay as Guardian prepares to close Saturday Review | The Bookseller">
            <a:extLst>
              <a:ext uri="{FF2B5EF4-FFF2-40B4-BE49-F238E27FC236}">
                <a16:creationId xmlns:a16="http://schemas.microsoft.com/office/drawing/2014/main" id="{D48F10AD-F2E5-47CD-8EE9-49087D75A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593" y="3914877"/>
            <a:ext cx="269557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5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ighlights of the Year - Hein On Wine">
            <a:extLst>
              <a:ext uri="{FF2B5EF4-FFF2-40B4-BE49-F238E27FC236}">
                <a16:creationId xmlns:a16="http://schemas.microsoft.com/office/drawing/2014/main" id="{B3DB2968-D85C-4890-8005-B04EBB01F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209" y="549952"/>
            <a:ext cx="3138791" cy="1121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B1F69E-51E6-48E1-9668-F72391D55F7F}"/>
              </a:ext>
            </a:extLst>
          </p:cNvPr>
          <p:cNvSpPr>
            <a:spLocks noGrp="1"/>
          </p:cNvSpPr>
          <p:nvPr>
            <p:ph type="title"/>
          </p:nvPr>
        </p:nvSpPr>
        <p:spPr>
          <a:xfrm>
            <a:off x="838200" y="151116"/>
            <a:ext cx="10515600" cy="1325563"/>
          </a:xfrm>
        </p:spPr>
        <p:txBody>
          <a:bodyPr>
            <a:normAutofit fontScale="90000"/>
          </a:bodyPr>
          <a:lstStyle/>
          <a:p>
            <a:r>
              <a:rPr lang="en-US" dirty="0"/>
              <a:t>The Guardian: </a:t>
            </a:r>
            <a:r>
              <a:rPr lang="en-US" sz="3100" i="1" dirty="0"/>
              <a:t>Goodbye, Alan Moore: the king of comics bows out</a:t>
            </a:r>
            <a:br>
              <a:rPr lang="en-US" dirty="0"/>
            </a:br>
            <a:r>
              <a:rPr lang="en-US" dirty="0"/>
              <a:t>Important Highlights </a:t>
            </a:r>
          </a:p>
        </p:txBody>
      </p:sp>
      <p:sp>
        <p:nvSpPr>
          <p:cNvPr id="4" name="Content Placeholder 3">
            <a:extLst>
              <a:ext uri="{FF2B5EF4-FFF2-40B4-BE49-F238E27FC236}">
                <a16:creationId xmlns:a16="http://schemas.microsoft.com/office/drawing/2014/main" id="{C9CC244E-CE27-49D7-A365-FDA009F5E271}"/>
              </a:ext>
            </a:extLst>
          </p:cNvPr>
          <p:cNvSpPr>
            <a:spLocks noGrp="1"/>
          </p:cNvSpPr>
          <p:nvPr>
            <p:ph sz="half" idx="1"/>
          </p:nvPr>
        </p:nvSpPr>
        <p:spPr>
          <a:xfrm>
            <a:off x="65903" y="1546698"/>
            <a:ext cx="5953897" cy="5311302"/>
          </a:xfrm>
        </p:spPr>
        <p:txBody>
          <a:bodyPr>
            <a:normAutofit fontScale="77500" lnSpcReduction="20000"/>
          </a:bodyPr>
          <a:lstStyle/>
          <a:p>
            <a:r>
              <a:rPr lang="en-US" b="0" i="0" dirty="0">
                <a:solidFill>
                  <a:srgbClr val="121212"/>
                </a:solidFill>
                <a:effectLst/>
                <a:latin typeface="GuardianTextEgyptian"/>
              </a:rPr>
              <a:t>A brainy pop writer whose style veers between Stephen King and John le </a:t>
            </a:r>
            <a:r>
              <a:rPr lang="en-US" b="0" i="0" dirty="0" err="1">
                <a:solidFill>
                  <a:srgbClr val="121212"/>
                </a:solidFill>
                <a:effectLst/>
                <a:latin typeface="GuardianTextEgyptian"/>
              </a:rPr>
              <a:t>Carré</a:t>
            </a:r>
            <a:r>
              <a:rPr lang="en-US" b="0" i="0" dirty="0">
                <a:solidFill>
                  <a:srgbClr val="121212"/>
                </a:solidFill>
                <a:effectLst/>
                <a:latin typeface="GuardianTextEgyptian"/>
              </a:rPr>
              <a:t>, Moore’s influence can be felt everywhere – in our literature, on our screens, in our politics. </a:t>
            </a:r>
          </a:p>
          <a:p>
            <a:r>
              <a:rPr lang="en-US" b="0" i="0" dirty="0">
                <a:solidFill>
                  <a:srgbClr val="121212"/>
                </a:solidFill>
                <a:effectLst/>
                <a:latin typeface="GuardianTextEgyptian"/>
              </a:rPr>
              <a:t>HBO’s great post-Game of Thrones hope is </a:t>
            </a:r>
            <a:r>
              <a:rPr lang="en-US" b="0" i="0" u="none" strike="noStrike" dirty="0">
                <a:solidFill>
                  <a:srgbClr val="6B5840"/>
                </a:solidFill>
                <a:effectLst/>
                <a:latin typeface="GuardianTextEgyptian"/>
                <a:hlinkClick r:id="rId3"/>
              </a:rPr>
              <a:t>yet another adaptation of Moore’s most popular book</a:t>
            </a:r>
            <a:r>
              <a:rPr lang="en-US" b="0" i="0" dirty="0">
                <a:solidFill>
                  <a:srgbClr val="121212"/>
                </a:solidFill>
                <a:effectLst/>
                <a:latin typeface="GuardianTextEgyptian"/>
              </a:rPr>
              <a:t>, Watchmen, which (co-authored with illustrator Dave Gibbons) has sold millions of copies since it was first published in 1987. He’s </a:t>
            </a:r>
            <a:r>
              <a:rPr lang="en-US" b="0" i="0" u="none" strike="noStrike" dirty="0">
                <a:solidFill>
                  <a:srgbClr val="6B5840"/>
                </a:solidFill>
                <a:effectLst/>
                <a:latin typeface="GuardianTextEgyptian"/>
                <a:hlinkClick r:id="rId4"/>
              </a:rPr>
              <a:t>played himself on The Simpsons</a:t>
            </a:r>
            <a:r>
              <a:rPr lang="en-US" b="0" i="0" dirty="0">
                <a:solidFill>
                  <a:srgbClr val="121212"/>
                </a:solidFill>
                <a:effectLst/>
                <a:latin typeface="GuardianTextEgyptian"/>
              </a:rPr>
              <a:t>, seen his work adapted into a number of films – none very good – and even inspired an activist collective: the </a:t>
            </a:r>
            <a:r>
              <a:rPr lang="en-US" b="0" i="0" u="none" strike="noStrike" dirty="0">
                <a:solidFill>
                  <a:srgbClr val="6B5840"/>
                </a:solidFill>
                <a:effectLst/>
                <a:latin typeface="GuardianTextEgyptian"/>
                <a:hlinkClick r:id="rId5"/>
              </a:rPr>
              <a:t>Anonymous group wear Guy Fawkes masks</a:t>
            </a:r>
            <a:r>
              <a:rPr lang="en-US" b="0" i="0" dirty="0">
                <a:solidFill>
                  <a:srgbClr val="121212"/>
                </a:solidFill>
                <a:effectLst/>
                <a:latin typeface="GuardianTextEgyptian"/>
              </a:rPr>
              <a:t> as a tribute to V, the anarchist hero of Moore’s and illustrator David Lloyd’s V for Vendetta.</a:t>
            </a:r>
          </a:p>
          <a:p>
            <a:r>
              <a:rPr lang="en-US" b="0" i="0" dirty="0">
                <a:solidFill>
                  <a:srgbClr val="121212"/>
                </a:solidFill>
                <a:effectLst/>
                <a:latin typeface="GuardianTextEgyptian"/>
              </a:rPr>
              <a:t>Moore draws very rarely: instead he writes comics scripts, and at punishing length. Those can run to hundreds of pages, describing every layer of background and every tertiary character.</a:t>
            </a:r>
          </a:p>
          <a:p>
            <a:endParaRPr lang="en-US" dirty="0"/>
          </a:p>
        </p:txBody>
      </p:sp>
      <p:sp>
        <p:nvSpPr>
          <p:cNvPr id="5" name="Content Placeholder 4">
            <a:extLst>
              <a:ext uri="{FF2B5EF4-FFF2-40B4-BE49-F238E27FC236}">
                <a16:creationId xmlns:a16="http://schemas.microsoft.com/office/drawing/2014/main" id="{14D235D3-E785-4A68-8352-5E58074D86EC}"/>
              </a:ext>
            </a:extLst>
          </p:cNvPr>
          <p:cNvSpPr>
            <a:spLocks noGrp="1"/>
          </p:cNvSpPr>
          <p:nvPr>
            <p:ph sz="half" idx="2"/>
          </p:nvPr>
        </p:nvSpPr>
        <p:spPr>
          <a:xfrm>
            <a:off x="6172199" y="1546698"/>
            <a:ext cx="5953897" cy="5311302"/>
          </a:xfrm>
        </p:spPr>
        <p:txBody>
          <a:bodyPr>
            <a:normAutofit fontScale="77500" lnSpcReduction="20000"/>
          </a:bodyPr>
          <a:lstStyle/>
          <a:p>
            <a:r>
              <a:rPr lang="en-US" b="0" i="0" dirty="0">
                <a:solidFill>
                  <a:srgbClr val="121212"/>
                </a:solidFill>
                <a:effectLst/>
                <a:latin typeface="GuardianTextEgyptian"/>
              </a:rPr>
              <a:t>Many fans have been left in the awkward position of liking Moore’s superhero comics a good deal more than he does himself.</a:t>
            </a:r>
            <a:endParaRPr lang="en-US" dirty="0">
              <a:solidFill>
                <a:srgbClr val="121212"/>
              </a:solidFill>
              <a:latin typeface="GuardianTextEgyptian"/>
            </a:endParaRPr>
          </a:p>
          <a:p>
            <a:r>
              <a:rPr lang="en-US" b="0" i="0" dirty="0">
                <a:solidFill>
                  <a:srgbClr val="121212"/>
                </a:solidFill>
                <a:effectLst/>
                <a:latin typeface="GuardianTextEgyptian"/>
              </a:rPr>
              <a:t>Moore would be the first to tell you that seriousness isn’t always a virtue, but his was thoroughly transformative. </a:t>
            </a:r>
          </a:p>
          <a:p>
            <a:r>
              <a:rPr lang="en-US" b="0" i="0" dirty="0">
                <a:solidFill>
                  <a:srgbClr val="121212"/>
                </a:solidFill>
                <a:effectLst/>
                <a:latin typeface="GuardianTextEgyptian"/>
              </a:rPr>
              <a:t>And for many readers, myself among them, it was a great relief to be taken seriously as a reader of something supposedly sub-literate and stupid, to be treated with intelligence and care, and to be introduced to Moore’s rebellious brand of morality: his passionate feminism, his suspicion of authority and wealth, his love of normal people and veneration of togetherness, especially in the face of the hopelessness of the real world. His gifts for cruelty and horror inspired undistinguished competitors to enter the field, but his unexpected gentleness was what kept readers coming back to him.</a:t>
            </a:r>
            <a:endParaRPr lang="en-US" dirty="0"/>
          </a:p>
        </p:txBody>
      </p:sp>
    </p:spTree>
    <p:extLst>
      <p:ext uri="{BB962C8B-B14F-4D97-AF65-F5344CB8AC3E}">
        <p14:creationId xmlns:p14="http://schemas.microsoft.com/office/powerpoint/2010/main" val="57570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8D6D-8631-4BC7-A404-518D8AF36C66}"/>
              </a:ext>
            </a:extLst>
          </p:cNvPr>
          <p:cNvSpPr>
            <a:spLocks noGrp="1"/>
          </p:cNvSpPr>
          <p:nvPr>
            <p:ph type="title"/>
          </p:nvPr>
        </p:nvSpPr>
        <p:spPr>
          <a:xfrm>
            <a:off x="838199" y="151117"/>
            <a:ext cx="10515600" cy="1325563"/>
          </a:xfrm>
        </p:spPr>
        <p:txBody>
          <a:bodyPr/>
          <a:lstStyle/>
          <a:p>
            <a:pPr algn="ctr"/>
            <a:r>
              <a:rPr lang="en-US" dirty="0"/>
              <a:t>“The Mindscape of Alan Moore”: a film</a:t>
            </a:r>
            <a:br>
              <a:rPr lang="en-US" dirty="0"/>
            </a:br>
            <a:r>
              <a:rPr lang="en-US" sz="1800" dirty="0"/>
              <a:t>https://vimeo.com/212863120</a:t>
            </a:r>
            <a:endParaRPr lang="en-US" dirty="0"/>
          </a:p>
        </p:txBody>
      </p:sp>
      <p:pic>
        <p:nvPicPr>
          <p:cNvPr id="5122" name="Picture 2" descr="DC Comics icon Alan Moore: Superhero culture is &amp;#39;embarrassing&amp;#39;">
            <a:hlinkClick r:id="rId2"/>
            <a:extLst>
              <a:ext uri="{FF2B5EF4-FFF2-40B4-BE49-F238E27FC236}">
                <a16:creationId xmlns:a16="http://schemas.microsoft.com/office/drawing/2014/main" id="{7D9FAFA2-048A-419E-9CDD-D4E92A067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89" y="1476680"/>
            <a:ext cx="7736422" cy="515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8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CD23-1DE6-4F02-8CFC-82450D161E92}"/>
              </a:ext>
            </a:extLst>
          </p:cNvPr>
          <p:cNvSpPr>
            <a:spLocks noGrp="1"/>
          </p:cNvSpPr>
          <p:nvPr>
            <p:ph type="title"/>
          </p:nvPr>
        </p:nvSpPr>
        <p:spPr>
          <a:xfrm>
            <a:off x="648929" y="629266"/>
            <a:ext cx="3505495" cy="1622321"/>
          </a:xfrm>
        </p:spPr>
        <p:txBody>
          <a:bodyPr>
            <a:normAutofit fontScale="90000"/>
          </a:bodyPr>
          <a:lstStyle/>
          <a:p>
            <a:r>
              <a:rPr lang="en-US" dirty="0"/>
              <a:t>Intertextuality-</a:t>
            </a:r>
            <a:r>
              <a:rPr lang="en-US" sz="4000" dirty="0"/>
              <a:t>Alan Moore &amp; The Simpsons</a:t>
            </a:r>
            <a:endParaRPr lang="en-US" dirty="0"/>
          </a:p>
        </p:txBody>
      </p:sp>
      <p:sp>
        <p:nvSpPr>
          <p:cNvPr id="3" name="Content Placeholder 2">
            <a:extLst>
              <a:ext uri="{FF2B5EF4-FFF2-40B4-BE49-F238E27FC236}">
                <a16:creationId xmlns:a16="http://schemas.microsoft.com/office/drawing/2014/main" id="{82975567-08AD-471D-AA95-B7B485ACF9F1}"/>
              </a:ext>
            </a:extLst>
          </p:cNvPr>
          <p:cNvSpPr>
            <a:spLocks noGrp="1"/>
          </p:cNvSpPr>
          <p:nvPr>
            <p:ph idx="1"/>
          </p:nvPr>
        </p:nvSpPr>
        <p:spPr>
          <a:xfrm>
            <a:off x="65903" y="2251588"/>
            <a:ext cx="4514335" cy="4495202"/>
          </a:xfrm>
        </p:spPr>
        <p:txBody>
          <a:bodyPr>
            <a:normAutofit/>
          </a:bodyPr>
          <a:lstStyle/>
          <a:p>
            <a:r>
              <a:rPr lang="en-US" sz="1600" b="0" i="0" dirty="0">
                <a:solidFill>
                  <a:srgbClr val="2A2A2A"/>
                </a:solidFill>
                <a:effectLst/>
                <a:latin typeface="Quattrocento Sans"/>
              </a:rPr>
              <a:t>This area of exploration focuses on the concerns of intertextuality, or </a:t>
            </a:r>
            <a:r>
              <a:rPr lang="en-US" sz="1600" b="1" i="0" dirty="0">
                <a:solidFill>
                  <a:srgbClr val="2A2A2A"/>
                </a:solidFill>
                <a:effectLst/>
                <a:latin typeface="Quattrocento Sans"/>
              </a:rPr>
              <a:t>the connections between and among media, text and audience involving diverse traditions and ideas</a:t>
            </a:r>
            <a:r>
              <a:rPr lang="en-US" sz="1600" b="0" i="0" dirty="0">
                <a:solidFill>
                  <a:srgbClr val="2A2A2A"/>
                </a:solidFill>
                <a:effectLst/>
                <a:latin typeface="Quattrocento Sans"/>
              </a:rPr>
              <a:t>. It focuses on the comparative study of texts so that students may gain deeper appreciation of both unique characteristics of individual texts and complex systems of connection.</a:t>
            </a:r>
          </a:p>
          <a:p>
            <a:r>
              <a:rPr lang="en-US" sz="1600" b="0" i="0" dirty="0">
                <a:solidFill>
                  <a:srgbClr val="2A2A2A"/>
                </a:solidFill>
                <a:effectLst/>
                <a:latin typeface="Quattrocento Sans"/>
              </a:rPr>
              <a:t>This area allows for a further exploration of literary and linguistic concerns, examples, interpretations and readings by studying a grouping of texts set by the teacher or set in close conversation with a class or groups of students. Students will gain an awareness of how texts can provide critical lenses to reading other texts and of how they can support a text's interpretation by expanding on it or question it by providing a different point of view. </a:t>
            </a:r>
            <a:endParaRPr lang="en-US" sz="24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et Off Alan Moore&amp;#39;s Case!">
            <a:hlinkClick r:id="rId2"/>
            <a:extLst>
              <a:ext uri="{FF2B5EF4-FFF2-40B4-BE49-F238E27FC236}">
                <a16:creationId xmlns:a16="http://schemas.microsoft.com/office/drawing/2014/main" id="{46774B64-5B7E-4301-9FF8-553066D741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185176"/>
            <a:ext cx="6019331" cy="44844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506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0FE3B-5C51-4EDB-9127-C17BFC650F8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About </a:t>
            </a:r>
            <a:r>
              <a:rPr lang="en-US" i="1">
                <a:solidFill>
                  <a:srgbClr val="FFFFFF"/>
                </a:solidFill>
              </a:rPr>
              <a:t>Watchmen</a:t>
            </a:r>
            <a:r>
              <a:rPr lang="en-US">
                <a:solidFill>
                  <a:srgbClr val="FFFFFF"/>
                </a:solidFill>
              </a:rPr>
              <a:t>:	</a:t>
            </a:r>
          </a:p>
        </p:txBody>
      </p:sp>
      <p:pic>
        <p:nvPicPr>
          <p:cNvPr id="6146" name="Picture 2" descr="Watchmen 101: Your guide to the comics behind HBO&amp;#39;s new series - CNET">
            <a:extLst>
              <a:ext uri="{FF2B5EF4-FFF2-40B4-BE49-F238E27FC236}">
                <a16:creationId xmlns:a16="http://schemas.microsoft.com/office/drawing/2014/main" id="{1BC6C5A3-9ECB-4465-9984-FDEE17CE4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45539E-1B4D-4410-B979-AC603C4D91E6}"/>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Written by: Alan Moore</a:t>
            </a:r>
          </a:p>
          <a:p>
            <a:r>
              <a:rPr lang="en-US" sz="2000" dirty="0">
                <a:solidFill>
                  <a:srgbClr val="FFFFFF"/>
                </a:solidFill>
              </a:rPr>
              <a:t>Artist: Dave Gibbons</a:t>
            </a:r>
          </a:p>
          <a:p>
            <a:r>
              <a:rPr lang="en-US" sz="2000" dirty="0">
                <a:solidFill>
                  <a:srgbClr val="FFFFFF"/>
                </a:solidFill>
              </a:rPr>
              <a:t>Colorist: John Higgins </a:t>
            </a:r>
          </a:p>
          <a:p>
            <a:r>
              <a:rPr lang="en-US" sz="2000" dirty="0">
                <a:solidFill>
                  <a:srgbClr val="FFFFFF"/>
                </a:solidFill>
              </a:rPr>
              <a:t>Originally published monthly by DC Comics in 1986 &amp; 1987</a:t>
            </a:r>
          </a:p>
          <a:p>
            <a:r>
              <a:rPr lang="en-US" sz="2000" dirty="0">
                <a:solidFill>
                  <a:srgbClr val="FFFFFF"/>
                </a:solidFill>
              </a:rPr>
              <a:t>Collected in a single-volume edition in 1987</a:t>
            </a:r>
          </a:p>
          <a:p>
            <a:r>
              <a:rPr lang="en-US" sz="2000" dirty="0">
                <a:solidFill>
                  <a:srgbClr val="FFFFFF"/>
                </a:solidFill>
              </a:rPr>
              <a:t>“incredibly complex and nuances and can be explored from many different perspectives and angles”</a:t>
            </a:r>
          </a:p>
          <a:p>
            <a:endParaRPr lang="en-US" sz="2000" dirty="0">
              <a:solidFill>
                <a:srgbClr val="FFFFFF"/>
              </a:solidFill>
            </a:endParaRPr>
          </a:p>
        </p:txBody>
      </p:sp>
    </p:spTree>
    <p:extLst>
      <p:ext uri="{BB962C8B-B14F-4D97-AF65-F5344CB8AC3E}">
        <p14:creationId xmlns:p14="http://schemas.microsoft.com/office/powerpoint/2010/main" val="143983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D6CA-A758-43DC-B001-1C331E184606}"/>
              </a:ext>
            </a:extLst>
          </p:cNvPr>
          <p:cNvSpPr>
            <a:spLocks noGrp="1"/>
          </p:cNvSpPr>
          <p:nvPr>
            <p:ph type="title"/>
          </p:nvPr>
        </p:nvSpPr>
        <p:spPr/>
        <p:txBody>
          <a:bodyPr/>
          <a:lstStyle/>
          <a:p>
            <a:r>
              <a:rPr lang="en-US" dirty="0"/>
              <a:t>Historical Context: </a:t>
            </a:r>
            <a:br>
              <a:rPr lang="en-US" dirty="0"/>
            </a:br>
            <a:r>
              <a:rPr lang="en-US" dirty="0"/>
              <a:t>The Cold War </a:t>
            </a:r>
          </a:p>
        </p:txBody>
      </p:sp>
      <p:pic>
        <p:nvPicPr>
          <p:cNvPr id="7170" name="Picture 2" descr="vietnam 1 | Watchmen Vs. Reality of the Cold War">
            <a:extLst>
              <a:ext uri="{FF2B5EF4-FFF2-40B4-BE49-F238E27FC236}">
                <a16:creationId xmlns:a16="http://schemas.microsoft.com/office/drawing/2014/main" id="{FC7E7CD1-7254-4CC7-967E-4638EF1DC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319" y="1690688"/>
            <a:ext cx="9295361" cy="488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7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2ED3-7201-41B0-8A75-7D2D00C25A02}"/>
              </a:ext>
            </a:extLst>
          </p:cNvPr>
          <p:cNvSpPr>
            <a:spLocks noGrp="1"/>
          </p:cNvSpPr>
          <p:nvPr>
            <p:ph type="title"/>
          </p:nvPr>
        </p:nvSpPr>
        <p:spPr>
          <a:xfrm>
            <a:off x="2142267" y="115330"/>
            <a:ext cx="7710616" cy="1902941"/>
          </a:xfrm>
        </p:spPr>
        <p:txBody>
          <a:bodyPr>
            <a:normAutofit/>
          </a:bodyPr>
          <a:lstStyle/>
          <a:p>
            <a:r>
              <a:rPr lang="en-US" dirty="0"/>
              <a:t>Historical Context Activity:</a:t>
            </a:r>
            <a:br>
              <a:rPr lang="en-US" dirty="0"/>
            </a:br>
            <a:r>
              <a:rPr lang="en-US" sz="2400" b="1" dirty="0"/>
              <a:t>The cold war and the threat of nuclear destruction is the ticking time bomb that is prevalent throughout Watchmen and provides significant plot tension.  </a:t>
            </a:r>
            <a:endParaRPr lang="en-US" b="1" dirty="0"/>
          </a:p>
        </p:txBody>
      </p:sp>
      <p:sp>
        <p:nvSpPr>
          <p:cNvPr id="4" name="Text Placeholder 3">
            <a:extLst>
              <a:ext uri="{FF2B5EF4-FFF2-40B4-BE49-F238E27FC236}">
                <a16:creationId xmlns:a16="http://schemas.microsoft.com/office/drawing/2014/main" id="{E39952ED-8380-4DF9-AC69-C0C2A69A2779}"/>
              </a:ext>
            </a:extLst>
          </p:cNvPr>
          <p:cNvSpPr>
            <a:spLocks noGrp="1"/>
          </p:cNvSpPr>
          <p:nvPr>
            <p:ph type="body" idx="1"/>
          </p:nvPr>
        </p:nvSpPr>
        <p:spPr>
          <a:xfrm>
            <a:off x="189470" y="1681163"/>
            <a:ext cx="5808105" cy="823912"/>
          </a:xfrm>
        </p:spPr>
        <p:txBody>
          <a:bodyPr/>
          <a:lstStyle/>
          <a:p>
            <a:r>
              <a:rPr lang="en-US" b="0" i="1" u="sng" dirty="0"/>
              <a:t>Group A: Avery, Elizabeth, Noah, Tre, Aiden</a:t>
            </a:r>
          </a:p>
        </p:txBody>
      </p:sp>
      <p:sp>
        <p:nvSpPr>
          <p:cNvPr id="5" name="Content Placeholder 4">
            <a:extLst>
              <a:ext uri="{FF2B5EF4-FFF2-40B4-BE49-F238E27FC236}">
                <a16:creationId xmlns:a16="http://schemas.microsoft.com/office/drawing/2014/main" id="{894D9AD5-5DAC-443C-9A90-25EA1BBC9B14}"/>
              </a:ext>
            </a:extLst>
          </p:cNvPr>
          <p:cNvSpPr>
            <a:spLocks noGrp="1"/>
          </p:cNvSpPr>
          <p:nvPr>
            <p:ph sz="half" idx="2"/>
          </p:nvPr>
        </p:nvSpPr>
        <p:spPr>
          <a:xfrm>
            <a:off x="189470" y="2505075"/>
            <a:ext cx="5808106" cy="3684588"/>
          </a:xfrm>
        </p:spPr>
        <p:txBody>
          <a:bodyPr/>
          <a:lstStyle/>
          <a:p>
            <a:endParaRPr lang="en-US" dirty="0"/>
          </a:p>
        </p:txBody>
      </p:sp>
      <p:sp>
        <p:nvSpPr>
          <p:cNvPr id="6" name="Text Placeholder 5">
            <a:extLst>
              <a:ext uri="{FF2B5EF4-FFF2-40B4-BE49-F238E27FC236}">
                <a16:creationId xmlns:a16="http://schemas.microsoft.com/office/drawing/2014/main" id="{44490751-475C-43FB-A6CB-223B690F34C2}"/>
              </a:ext>
            </a:extLst>
          </p:cNvPr>
          <p:cNvSpPr>
            <a:spLocks noGrp="1"/>
          </p:cNvSpPr>
          <p:nvPr>
            <p:ph type="body" sz="quarter" idx="3"/>
          </p:nvPr>
        </p:nvSpPr>
        <p:spPr>
          <a:xfrm>
            <a:off x="6172200" y="1681163"/>
            <a:ext cx="5830330" cy="823912"/>
          </a:xfrm>
        </p:spPr>
        <p:txBody>
          <a:bodyPr/>
          <a:lstStyle/>
          <a:p>
            <a:r>
              <a:rPr lang="en-US" b="0" i="1" u="sng" dirty="0"/>
              <a:t>Group B: Alex, </a:t>
            </a:r>
            <a:r>
              <a:rPr lang="en-US" b="0" i="1" u="sng" dirty="0" err="1"/>
              <a:t>Joseth</a:t>
            </a:r>
            <a:r>
              <a:rPr lang="en-US" b="0" i="1" u="sng" dirty="0"/>
              <a:t>, Molly, Nevaeh</a:t>
            </a:r>
          </a:p>
        </p:txBody>
      </p:sp>
      <p:sp>
        <p:nvSpPr>
          <p:cNvPr id="7" name="Content Placeholder 6">
            <a:extLst>
              <a:ext uri="{FF2B5EF4-FFF2-40B4-BE49-F238E27FC236}">
                <a16:creationId xmlns:a16="http://schemas.microsoft.com/office/drawing/2014/main" id="{2D9E3514-FA2C-4D5C-A906-CDFC392A2F84}"/>
              </a:ext>
            </a:extLst>
          </p:cNvPr>
          <p:cNvSpPr>
            <a:spLocks noGrp="1"/>
          </p:cNvSpPr>
          <p:nvPr>
            <p:ph sz="quarter" idx="4"/>
          </p:nvPr>
        </p:nvSpPr>
        <p:spPr>
          <a:xfrm>
            <a:off x="6172200" y="2505075"/>
            <a:ext cx="5830330" cy="3684588"/>
          </a:xfrm>
        </p:spPr>
        <p:txBody>
          <a:bodyPr/>
          <a:lstStyle/>
          <a:p>
            <a:endParaRPr lang="en-US" dirty="0"/>
          </a:p>
        </p:txBody>
      </p:sp>
    </p:spTree>
    <p:extLst>
      <p:ext uri="{BB962C8B-B14F-4D97-AF65-F5344CB8AC3E}">
        <p14:creationId xmlns:p14="http://schemas.microsoft.com/office/powerpoint/2010/main" val="1908307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1854</Words>
  <Application>Microsoft Office PowerPoint</Application>
  <PresentationFormat>Widescreen</PresentationFormat>
  <Paragraphs>136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Guiding Conceptual Questions:  Intertextuality </vt:lpstr>
      <vt:lpstr>Alan Moore: Context </vt:lpstr>
      <vt:lpstr>The Guardian: Goodbye, Alan Moore: the king of comics bows out Important Highlights </vt:lpstr>
      <vt:lpstr>“The Mindscape of Alan Moore”: a film https://vimeo.com/212863120</vt:lpstr>
      <vt:lpstr>Intertextuality-Alan Moore &amp; The Simpsons</vt:lpstr>
      <vt:lpstr>About Watchmen: </vt:lpstr>
      <vt:lpstr>Historical Context:  The Cold War </vt:lpstr>
      <vt:lpstr>Historical Context Activity: The cold war and the threat of nuclear destruction is the ticking time bomb that is prevalent throughout Watchmen and provides significant plot tension.  </vt:lpstr>
      <vt:lpstr>Important Terms: </vt:lpstr>
      <vt:lpstr>Important Terms: TEXT</vt:lpstr>
      <vt:lpstr>Important Terms: TEXT</vt:lpstr>
      <vt:lpstr>Important Terms: TEXT</vt:lpstr>
      <vt:lpstr>Important Terms: LAYOUT</vt:lpstr>
      <vt:lpstr>Important Terms: LAYOUT</vt:lpstr>
      <vt:lpstr>Important Terms: LAYOUT</vt:lpstr>
      <vt:lpstr>Important Terms: ANGLES</vt:lpstr>
      <vt:lpstr>Artistic Concepts:  Annotations</vt:lpstr>
      <vt:lpstr>Bob Dylan: Exploring Allusions </vt:lpstr>
      <vt:lpstr>Critical Lenses: important stuff to take note of as you read (annotations… ) </vt:lpstr>
      <vt:lpstr>Reading Expectations: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Thorne, Elizabeth C</dc:creator>
  <cp:lastModifiedBy>Thorne, Elizabeth C</cp:lastModifiedBy>
  <cp:revision>3</cp:revision>
  <dcterms:created xsi:type="dcterms:W3CDTF">2021-08-10T16:09:50Z</dcterms:created>
  <dcterms:modified xsi:type="dcterms:W3CDTF">2021-08-12T00:53:34Z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2021-08-10T16:09:50Z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d0567472-7844-45ec-bf78-827879fbe622</vt:lpwstr>
  </property>
  <property fmtid="{D5CDD505-2E9C-101B-9397-08002B2CF9AE}" pid="8" name="MSIP_Label_0ee3c538-ec52-435f-ae58-017644bd9513_ContentBits">
    <vt:lpwstr>0</vt:lpwstr>
  </property>
</Properties>
</file>