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2"/>
  </p:notesMasterIdLst>
  <p:sldIdLst>
    <p:sldId id="278" r:id="rId5"/>
    <p:sldId id="271" r:id="rId6"/>
    <p:sldId id="293" r:id="rId7"/>
    <p:sldId id="279" r:id="rId8"/>
    <p:sldId id="282" r:id="rId9"/>
    <p:sldId id="283" r:id="rId10"/>
    <p:sldId id="276" r:id="rId11"/>
    <p:sldId id="281" r:id="rId12"/>
    <p:sldId id="285" r:id="rId13"/>
    <p:sldId id="288" r:id="rId14"/>
    <p:sldId id="286" r:id="rId15"/>
    <p:sldId id="289" r:id="rId16"/>
    <p:sldId id="284" r:id="rId17"/>
    <p:sldId id="287" r:id="rId18"/>
    <p:sldId id="290" r:id="rId19"/>
    <p:sldId id="291" r:id="rId20"/>
    <p:sldId id="29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BB23"/>
    <a:srgbClr val="FFFFFF"/>
    <a:srgbClr val="A6A6A6"/>
    <a:srgbClr val="595959"/>
    <a:srgbClr val="FFFF00"/>
    <a:srgbClr val="586EA6"/>
    <a:srgbClr val="81BCC7"/>
    <a:srgbClr val="80BBCA"/>
    <a:srgbClr val="92BECA"/>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3" autoAdjust="0"/>
  </p:normalViewPr>
  <p:slideViewPr>
    <p:cSldViewPr snapToGrid="0">
      <p:cViewPr varScale="1">
        <p:scale>
          <a:sx n="89" d="100"/>
          <a:sy n="89" d="100"/>
        </p:scale>
        <p:origin x="46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58F17-591D-4FAE-B71A-8A081249D769}" type="datetimeFigureOut">
              <a:rPr lang="en-US" smtClean="0"/>
              <a:t>9/4/2018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F6859-042C-4B80-873A-544528B0ADA9}" type="slidenum">
              <a:rPr lang="en-US" smtClean="0"/>
              <a:t>‹#›</a:t>
            </a:fld>
            <a:endParaRPr lang="en-US"/>
          </a:p>
        </p:txBody>
      </p:sp>
    </p:spTree>
    <p:extLst>
      <p:ext uri="{BB962C8B-B14F-4D97-AF65-F5344CB8AC3E}">
        <p14:creationId xmlns:p14="http://schemas.microsoft.com/office/powerpoint/2010/main" val="274282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1">
                <a:lumMod val="75000"/>
              </a:schemeClr>
            </a:gs>
            <a:gs pos="28000">
              <a:schemeClr val="tx1">
                <a:lumMod val="50000"/>
                <a:lumOff val="50000"/>
              </a:schemeClr>
            </a:gs>
            <a:gs pos="98000">
              <a:schemeClr val="tx1">
                <a:lumMod val="75000"/>
                <a:lumOff val="2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33EA8470-A4B0-4D85-98ED-0A822041BAB0}"/>
              </a:ext>
            </a:extLst>
          </p:cNvPr>
          <p:cNvSpPr/>
          <p:nvPr userDrawn="1"/>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14" name="Rectangle 13">
            <a:extLst>
              <a:ext uri="{FF2B5EF4-FFF2-40B4-BE49-F238E27FC236}">
                <a16:creationId xmlns="" xmlns:a16="http://schemas.microsoft.com/office/drawing/2014/main" id="{EA180598-73E8-41A4-A29B-4E29C2791D7E}"/>
              </a:ext>
            </a:extLst>
          </p:cNvPr>
          <p:cNvSpPr/>
          <p:nvPr userDrawn="1"/>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 xmlns:a16="http://schemas.microsoft.com/office/drawing/2014/main" id="{A4C24467-2B73-4438-AD75-4AE0A86FA910}"/>
              </a:ext>
            </a:extLst>
          </p:cNvPr>
          <p:cNvSpPr/>
          <p:nvPr userDrawn="1"/>
        </p:nvSpPr>
        <p:spPr>
          <a:xfrm>
            <a:off x="0" y="761998"/>
            <a:ext cx="3200400" cy="533400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22622" y="1298448"/>
            <a:ext cx="7187529" cy="2922551"/>
          </a:xfrm>
        </p:spPr>
        <p:txBody>
          <a:bodyPr anchor="b">
            <a:normAutofit/>
          </a:bodyPr>
          <a:lstStyle>
            <a:lvl1pPr algn="l">
              <a:defRPr sz="5900" spc="-1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722622" y="4876090"/>
            <a:ext cx="7187529" cy="914400"/>
          </a:xfrm>
        </p:spPr>
        <p:txBody>
          <a:bodyPr anchor="ctr" anchorCtr="0">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a:t>7/14/2018</a:t>
            </a:r>
            <a:endParaRPr lang="en-ZA" dirty="0"/>
          </a:p>
        </p:txBody>
      </p:sp>
      <p:sp>
        <p:nvSpPr>
          <p:cNvPr id="5" name="Footer Placeholder 4"/>
          <p:cNvSpPr>
            <a:spLocks noGrp="1"/>
          </p:cNvSpPr>
          <p:nvPr>
            <p:ph type="ftr" sz="quarter" idx="11"/>
          </p:nvPr>
        </p:nvSpPr>
        <p:spPr/>
        <p:txBody>
          <a:bodyPr/>
          <a:lstStyle/>
          <a:p>
            <a:endParaRPr lang="en-US" dirty="0"/>
          </a:p>
          <a:p>
            <a:r>
              <a:rPr lang="en-US" dirty="0"/>
              <a:t> Add a footer 	</a:t>
            </a:r>
          </a:p>
          <a:p>
            <a:endParaRPr lang="en-ZA" dirty="0"/>
          </a:p>
        </p:txBody>
      </p:sp>
      <p:sp>
        <p:nvSpPr>
          <p:cNvPr id="6" name="Slide Number Placeholder 5"/>
          <p:cNvSpPr>
            <a:spLocks noGrp="1"/>
          </p:cNvSpPr>
          <p:nvPr>
            <p:ph type="sldNum" sz="quarter" idx="12"/>
          </p:nvPr>
        </p:nvSpPr>
        <p:spPr/>
        <p:txBody>
          <a:bodyPr/>
          <a:lstStyle/>
          <a:p>
            <a:fld id="{2F5601C1-348E-4149-A60A-012B14EBE97F}" type="slidenum">
              <a:rPr lang="en-ZA" smtClean="0"/>
              <a:t>‹#›</a:t>
            </a:fld>
            <a:endParaRPr lang="en-ZA"/>
          </a:p>
        </p:txBody>
      </p:sp>
    </p:spTree>
    <p:extLst>
      <p:ext uri="{BB962C8B-B14F-4D97-AF65-F5344CB8AC3E}">
        <p14:creationId xmlns:p14="http://schemas.microsoft.com/office/powerpoint/2010/main" val="33719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9" name="Rectangle 8">
            <a:extLst>
              <a:ext uri="{FF2B5EF4-FFF2-40B4-BE49-F238E27FC236}">
                <a16:creationId xmlns=""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Title 1">
            <a:extLst>
              <a:ext uri="{FF2B5EF4-FFF2-40B4-BE49-F238E27FC236}">
                <a16:creationId xmlns=""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smtClean="0"/>
              <a:t>Click to edit Master title style</a:t>
            </a:r>
            <a:endParaRPr lang="en-ZA" dirty="0"/>
          </a:p>
        </p:txBody>
      </p:sp>
      <p:sp>
        <p:nvSpPr>
          <p:cNvPr id="14" name="Rectangle 13">
            <a:extLst>
              <a:ext uri="{FF2B5EF4-FFF2-40B4-BE49-F238E27FC236}">
                <a16:creationId xmlns=""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21">
            <a:extLst>
              <a:ext uri="{FF2B5EF4-FFF2-40B4-BE49-F238E27FC236}">
                <a16:creationId xmlns=""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Date Placeholder 3">
            <a:extLst>
              <a:ext uri="{FF2B5EF4-FFF2-40B4-BE49-F238E27FC236}">
                <a16:creationId xmlns=""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
        <p:nvSpPr>
          <p:cNvPr id="17" name="Text Placeholder 2">
            <a:extLst>
              <a:ext uri="{FF2B5EF4-FFF2-40B4-BE49-F238E27FC236}">
                <a16:creationId xmlns="" xmlns:a16="http://schemas.microsoft.com/office/drawing/2014/main" id="{BD1906FD-7264-467E-8A95-6A1598BBAE13}"/>
              </a:ext>
            </a:extLst>
          </p:cNvPr>
          <p:cNvSpPr>
            <a:spLocks noGrp="1"/>
          </p:cNvSpPr>
          <p:nvPr>
            <p:ph type="body" idx="1"/>
          </p:nvPr>
        </p:nvSpPr>
        <p:spPr>
          <a:xfrm>
            <a:off x="1783974" y="2684769"/>
            <a:ext cx="4213601" cy="52183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4">
            <a:extLst>
              <a:ext uri="{FF2B5EF4-FFF2-40B4-BE49-F238E27FC236}">
                <a16:creationId xmlns="" xmlns:a16="http://schemas.microsoft.com/office/drawing/2014/main" id="{1D9479BE-4889-4C54-8C9E-50648BC02381}"/>
              </a:ext>
            </a:extLst>
          </p:cNvPr>
          <p:cNvSpPr>
            <a:spLocks noGrp="1"/>
          </p:cNvSpPr>
          <p:nvPr>
            <p:ph type="body" sz="quarter" idx="3"/>
          </p:nvPr>
        </p:nvSpPr>
        <p:spPr>
          <a:xfrm>
            <a:off x="6172200" y="2684769"/>
            <a:ext cx="4731990" cy="52183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Content Placeholder 5">
            <a:extLst>
              <a:ext uri="{FF2B5EF4-FFF2-40B4-BE49-F238E27FC236}">
                <a16:creationId xmlns="" xmlns:a16="http://schemas.microsoft.com/office/drawing/2014/main" id="{8CBEFBB2-2C32-4339-A0D7-FE21D732939B}"/>
              </a:ext>
            </a:extLst>
          </p:cNvPr>
          <p:cNvSpPr>
            <a:spLocks noGrp="1"/>
          </p:cNvSpPr>
          <p:nvPr>
            <p:ph sz="quarter" idx="4"/>
          </p:nvPr>
        </p:nvSpPr>
        <p:spPr>
          <a:xfrm>
            <a:off x="6172200" y="3225243"/>
            <a:ext cx="4731991" cy="27640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a:extLst>
              <a:ext uri="{FF2B5EF4-FFF2-40B4-BE49-F238E27FC236}">
                <a16:creationId xmlns="" xmlns:a16="http://schemas.microsoft.com/office/drawing/2014/main" id="{9D350AFD-FA04-40B5-BB0C-750B91312F93}"/>
              </a:ext>
            </a:extLst>
          </p:cNvPr>
          <p:cNvSpPr>
            <a:spLocks noGrp="1"/>
          </p:cNvSpPr>
          <p:nvPr>
            <p:ph sz="half" idx="2"/>
          </p:nvPr>
        </p:nvSpPr>
        <p:spPr>
          <a:xfrm>
            <a:off x="1783974" y="3225243"/>
            <a:ext cx="4213601" cy="27640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68119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9" name="Rectangle 8">
            <a:extLst>
              <a:ext uri="{FF2B5EF4-FFF2-40B4-BE49-F238E27FC236}">
                <a16:creationId xmlns=""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Title 1">
            <a:extLst>
              <a:ext uri="{FF2B5EF4-FFF2-40B4-BE49-F238E27FC236}">
                <a16:creationId xmlns=""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smtClean="0"/>
              <a:t>Click to edit Master title style</a:t>
            </a:r>
            <a:endParaRPr lang="en-ZA" dirty="0"/>
          </a:p>
        </p:txBody>
      </p:sp>
      <p:sp>
        <p:nvSpPr>
          <p:cNvPr id="14" name="Rectangle 13">
            <a:extLst>
              <a:ext uri="{FF2B5EF4-FFF2-40B4-BE49-F238E27FC236}">
                <a16:creationId xmlns=""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21">
            <a:extLst>
              <a:ext uri="{FF2B5EF4-FFF2-40B4-BE49-F238E27FC236}">
                <a16:creationId xmlns=""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Date Placeholder 3">
            <a:extLst>
              <a:ext uri="{FF2B5EF4-FFF2-40B4-BE49-F238E27FC236}">
                <a16:creationId xmlns=""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
        <p:nvSpPr>
          <p:cNvPr id="16" name="Content Placeholder 2">
            <a:extLst>
              <a:ext uri="{FF2B5EF4-FFF2-40B4-BE49-F238E27FC236}">
                <a16:creationId xmlns="" xmlns:a16="http://schemas.microsoft.com/office/drawing/2014/main" id="{378439C3-2539-4484-8848-B8140826D7D9}"/>
              </a:ext>
            </a:extLst>
          </p:cNvPr>
          <p:cNvSpPr>
            <a:spLocks noGrp="1"/>
          </p:cNvSpPr>
          <p:nvPr>
            <p:ph sz="half" idx="1"/>
          </p:nvPr>
        </p:nvSpPr>
        <p:spPr>
          <a:xfrm>
            <a:off x="1783974" y="2684769"/>
            <a:ext cx="4235826" cy="33045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3">
            <a:extLst>
              <a:ext uri="{FF2B5EF4-FFF2-40B4-BE49-F238E27FC236}">
                <a16:creationId xmlns="" xmlns:a16="http://schemas.microsoft.com/office/drawing/2014/main" id="{AC8FBFBF-CD25-4076-8A61-06DD30C0489B}"/>
              </a:ext>
            </a:extLst>
          </p:cNvPr>
          <p:cNvSpPr>
            <a:spLocks noGrp="1"/>
          </p:cNvSpPr>
          <p:nvPr>
            <p:ph sz="half" idx="2"/>
          </p:nvPr>
        </p:nvSpPr>
        <p:spPr>
          <a:xfrm>
            <a:off x="6172200" y="2684768"/>
            <a:ext cx="4731991" cy="33045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23231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a:extLst>
              <a:ext uri="{FF2B5EF4-FFF2-40B4-BE49-F238E27FC236}">
                <a16:creationId xmlns=""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11" name="Rectangle 10">
            <a:extLst>
              <a:ext uri="{FF2B5EF4-FFF2-40B4-BE49-F238E27FC236}">
                <a16:creationId xmlns=""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19" y="864110"/>
            <a:ext cx="2947482" cy="1822530"/>
          </a:xfrm>
        </p:spPr>
        <p:txBody>
          <a:bodyPr/>
          <a:lstStyle>
            <a:lvl1pPr>
              <a:defRPr>
                <a:solidFill>
                  <a:schemeClr val="tx1"/>
                </a:solidFill>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a:p>
            <a:r>
              <a:rPr lang="en-US"/>
              <a:t> Add a footer 	</a:t>
            </a:r>
          </a:p>
          <a:p>
            <a:endParaRPr lang="en-Z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ZA" smtClean="0"/>
              <a:pPr/>
              <a:t>‹#›</a:t>
            </a:fld>
            <a:endParaRPr lang="en-ZA"/>
          </a:p>
        </p:txBody>
      </p:sp>
      <p:sp>
        <p:nvSpPr>
          <p:cNvPr id="7" name="Date Placeholder 3">
            <a:extLst>
              <a:ext uri="{FF2B5EF4-FFF2-40B4-BE49-F238E27FC236}">
                <a16:creationId xmlns=""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a:t>7/14/2018</a:t>
            </a:r>
            <a:endParaRPr lang="en-ZA" dirty="0"/>
          </a:p>
        </p:txBody>
      </p:sp>
      <p:sp>
        <p:nvSpPr>
          <p:cNvPr id="16" name="Text Placeholder 3">
            <a:extLst>
              <a:ext uri="{FF2B5EF4-FFF2-40B4-BE49-F238E27FC236}">
                <a16:creationId xmlns="" xmlns:a16="http://schemas.microsoft.com/office/drawing/2014/main" id="{E54FB1F0-6244-4B59-A42E-7B0515D37C8B}"/>
              </a:ext>
            </a:extLst>
          </p:cNvPr>
          <p:cNvSpPr>
            <a:spLocks noGrp="1"/>
          </p:cNvSpPr>
          <p:nvPr>
            <p:ph type="body" sz="half" idx="2"/>
          </p:nvPr>
        </p:nvSpPr>
        <p:spPr>
          <a:xfrm>
            <a:off x="252920" y="2686640"/>
            <a:ext cx="2947481" cy="32441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7" name="Picture Placeholder 2">
            <a:extLst>
              <a:ext uri="{FF2B5EF4-FFF2-40B4-BE49-F238E27FC236}">
                <a16:creationId xmlns="" xmlns:a16="http://schemas.microsoft.com/office/drawing/2014/main" id="{52A72E56-7D9E-4CDE-9E60-7770E79CF66C}"/>
              </a:ext>
            </a:extLst>
          </p:cNvPr>
          <p:cNvSpPr>
            <a:spLocks noGrp="1"/>
          </p:cNvSpPr>
          <p:nvPr>
            <p:ph type="pic" idx="1"/>
          </p:nvPr>
        </p:nvSpPr>
        <p:spPr>
          <a:xfrm>
            <a:off x="3869268" y="864111"/>
            <a:ext cx="7486120" cy="5066714"/>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2794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9" name="Rectangle 8">
            <a:extLst>
              <a:ext uri="{FF2B5EF4-FFF2-40B4-BE49-F238E27FC236}">
                <a16:creationId xmlns=""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Title 1">
            <a:extLst>
              <a:ext uri="{FF2B5EF4-FFF2-40B4-BE49-F238E27FC236}">
                <a16:creationId xmlns=""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smtClean="0"/>
              <a:t>Click to edit Master title style</a:t>
            </a:r>
            <a:endParaRPr lang="en-ZA" dirty="0"/>
          </a:p>
        </p:txBody>
      </p:sp>
      <p:sp>
        <p:nvSpPr>
          <p:cNvPr id="14" name="Rectangle 13">
            <a:extLst>
              <a:ext uri="{FF2B5EF4-FFF2-40B4-BE49-F238E27FC236}">
                <a16:creationId xmlns=""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21">
            <a:extLst>
              <a:ext uri="{FF2B5EF4-FFF2-40B4-BE49-F238E27FC236}">
                <a16:creationId xmlns=""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Date Placeholder 3">
            <a:extLst>
              <a:ext uri="{FF2B5EF4-FFF2-40B4-BE49-F238E27FC236}">
                <a16:creationId xmlns=""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
        <p:nvSpPr>
          <p:cNvPr id="15" name="Text Placeholder 3">
            <a:extLst>
              <a:ext uri="{FF2B5EF4-FFF2-40B4-BE49-F238E27FC236}">
                <a16:creationId xmlns="" xmlns:a16="http://schemas.microsoft.com/office/drawing/2014/main" id="{465B3165-6F10-4D0F-9BC8-B4C451444D69}"/>
              </a:ext>
            </a:extLst>
          </p:cNvPr>
          <p:cNvSpPr>
            <a:spLocks noGrp="1"/>
          </p:cNvSpPr>
          <p:nvPr>
            <p:ph type="body" sz="half" idx="2"/>
          </p:nvPr>
        </p:nvSpPr>
        <p:spPr>
          <a:xfrm>
            <a:off x="262466" y="2684770"/>
            <a:ext cx="1259814" cy="33045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6" name="Content Placeholder 2">
            <a:extLst>
              <a:ext uri="{FF2B5EF4-FFF2-40B4-BE49-F238E27FC236}">
                <a16:creationId xmlns="" xmlns:a16="http://schemas.microsoft.com/office/drawing/2014/main" id="{C0EC084C-1181-4416-B55B-179995FCEE91}"/>
              </a:ext>
            </a:extLst>
          </p:cNvPr>
          <p:cNvSpPr>
            <a:spLocks noGrp="1"/>
          </p:cNvSpPr>
          <p:nvPr>
            <p:ph idx="1"/>
          </p:nvPr>
        </p:nvSpPr>
        <p:spPr>
          <a:xfrm>
            <a:off x="1783974" y="2684770"/>
            <a:ext cx="9120217" cy="3304548"/>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60952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9" name="Rectangle 8">
            <a:extLst>
              <a:ext uri="{FF2B5EF4-FFF2-40B4-BE49-F238E27FC236}">
                <a16:creationId xmlns=""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Title 1">
            <a:extLst>
              <a:ext uri="{FF2B5EF4-FFF2-40B4-BE49-F238E27FC236}">
                <a16:creationId xmlns=""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smtClean="0"/>
              <a:t>Click to edit Master title style</a:t>
            </a:r>
            <a:endParaRPr lang="en-ZA" dirty="0"/>
          </a:p>
        </p:txBody>
      </p:sp>
      <p:sp>
        <p:nvSpPr>
          <p:cNvPr id="14" name="Rectangle 13">
            <a:extLst>
              <a:ext uri="{FF2B5EF4-FFF2-40B4-BE49-F238E27FC236}">
                <a16:creationId xmlns=""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21">
            <a:extLst>
              <a:ext uri="{FF2B5EF4-FFF2-40B4-BE49-F238E27FC236}">
                <a16:creationId xmlns=""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Date Placeholder 3">
            <a:extLst>
              <a:ext uri="{FF2B5EF4-FFF2-40B4-BE49-F238E27FC236}">
                <a16:creationId xmlns=""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Tree>
    <p:extLst>
      <p:ext uri="{BB962C8B-B14F-4D97-AF65-F5344CB8AC3E}">
        <p14:creationId xmlns:p14="http://schemas.microsoft.com/office/powerpoint/2010/main" val="3460072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8" name="Date Placeholder 3">
            <a:extLst>
              <a:ext uri="{FF2B5EF4-FFF2-40B4-BE49-F238E27FC236}">
                <a16:creationId xmlns="" xmlns:a16="http://schemas.microsoft.com/office/drawing/2014/main" id="{5AA5E670-4D55-43E7-A5BE-FE9C80961E4D}"/>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Tree>
    <p:extLst>
      <p:ext uri="{BB962C8B-B14F-4D97-AF65-F5344CB8AC3E}">
        <p14:creationId xmlns:p14="http://schemas.microsoft.com/office/powerpoint/2010/main" val="332163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9270263" y="761999"/>
            <a:ext cx="2925318" cy="5334001"/>
          </a:xfrm>
          <a:prstGeom prst="rect">
            <a:avLst/>
          </a:prstGeom>
          <a:solidFill>
            <a:schemeClr val="tx1">
              <a:lumMod val="6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a:t>7/14/2018</a:t>
            </a:r>
            <a:endParaRPr lang="en-ZA" dirty="0"/>
          </a:p>
        </p:txBody>
      </p:sp>
      <p:sp>
        <p:nvSpPr>
          <p:cNvPr id="5" name="Footer Placeholder 4"/>
          <p:cNvSpPr>
            <a:spLocks noGrp="1"/>
          </p:cNvSpPr>
          <p:nvPr>
            <p:ph type="ftr" sz="quarter" idx="11"/>
          </p:nvPr>
        </p:nvSpPr>
        <p:spPr/>
        <p:txBody>
          <a:bodyPr/>
          <a:lstStyle/>
          <a:p>
            <a:endParaRPr lang="en-US" dirty="0"/>
          </a:p>
          <a:p>
            <a:r>
              <a:rPr lang="en-US" dirty="0"/>
              <a:t> Add a footer 	</a:t>
            </a:r>
          </a:p>
          <a:p>
            <a:endParaRPr lang="en-ZA" dirty="0"/>
          </a:p>
        </p:txBody>
      </p:sp>
      <p:sp>
        <p:nvSpPr>
          <p:cNvPr id="6" name="Slide Number Placeholder 5"/>
          <p:cNvSpPr>
            <a:spLocks noGrp="1"/>
          </p:cNvSpPr>
          <p:nvPr>
            <p:ph type="sldNum" sz="quarter" idx="12"/>
          </p:nvPr>
        </p:nvSpPr>
        <p:spPr/>
        <p:txBody>
          <a:bodyPr/>
          <a:lstStyle/>
          <a:p>
            <a:fld id="{2F5601C1-348E-4149-A60A-012B14EBE97F}" type="slidenum">
              <a:rPr lang="en-ZA" smtClean="0"/>
              <a:t>‹#›</a:t>
            </a:fld>
            <a:endParaRPr lang="en-ZA"/>
          </a:p>
        </p:txBody>
      </p:sp>
    </p:spTree>
    <p:extLst>
      <p:ext uri="{BB962C8B-B14F-4D97-AF65-F5344CB8AC3E}">
        <p14:creationId xmlns:p14="http://schemas.microsoft.com/office/powerpoint/2010/main" val="349624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a:extLst>
              <a:ext uri="{FF2B5EF4-FFF2-40B4-BE49-F238E27FC236}">
                <a16:creationId xmlns="" xmlns:a16="http://schemas.microsoft.com/office/drawing/2014/main" id="{B6EBED2C-F3CC-43CD-9D5D-53C48DD4A17C}"/>
              </a:ext>
            </a:extLst>
          </p:cNvPr>
          <p:cNvSpPr/>
          <p:nvPr userDrawn="1"/>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11" name="Rectangle 10">
            <a:extLst>
              <a:ext uri="{FF2B5EF4-FFF2-40B4-BE49-F238E27FC236}">
                <a16:creationId xmlns=""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19" y="2043953"/>
            <a:ext cx="2947482" cy="3681067"/>
          </a:xfrm>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a:p>
            <a:r>
              <a:rPr lang="en-US"/>
              <a:t> Add a footer 	</a:t>
            </a:r>
          </a:p>
          <a:p>
            <a:endParaRPr lang="en-Z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ZA" smtClean="0"/>
              <a:pPr/>
              <a:t>‹#›</a:t>
            </a:fld>
            <a:endParaRPr lang="en-ZA"/>
          </a:p>
        </p:txBody>
      </p:sp>
      <p:sp>
        <p:nvSpPr>
          <p:cNvPr id="7" name="Date Placeholder 3">
            <a:extLst>
              <a:ext uri="{FF2B5EF4-FFF2-40B4-BE49-F238E27FC236}">
                <a16:creationId xmlns=""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a:t>7/14/2018</a:t>
            </a:r>
            <a:endParaRPr lang="en-ZA" dirty="0"/>
          </a:p>
        </p:txBody>
      </p:sp>
    </p:spTree>
    <p:extLst>
      <p:ext uri="{BB962C8B-B14F-4D97-AF65-F5344CB8AC3E}">
        <p14:creationId xmlns:p14="http://schemas.microsoft.com/office/powerpoint/2010/main" val="390160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Top">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9" name="Rectangle 8">
            <a:extLst>
              <a:ext uri="{FF2B5EF4-FFF2-40B4-BE49-F238E27FC236}">
                <a16:creationId xmlns=""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3" name="Title 1">
            <a:extLst>
              <a:ext uri="{FF2B5EF4-FFF2-40B4-BE49-F238E27FC236}">
                <a16:creationId xmlns=""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smtClean="0"/>
              <a:t>Click to edit Master title style</a:t>
            </a:r>
            <a:endParaRPr lang="en-ZA" dirty="0"/>
          </a:p>
        </p:txBody>
      </p:sp>
      <p:sp>
        <p:nvSpPr>
          <p:cNvPr id="14" name="Rectangle 13">
            <a:extLst>
              <a:ext uri="{FF2B5EF4-FFF2-40B4-BE49-F238E27FC236}">
                <a16:creationId xmlns=""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21">
            <a:extLst>
              <a:ext uri="{FF2B5EF4-FFF2-40B4-BE49-F238E27FC236}">
                <a16:creationId xmlns=""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Text Placeholder 2">
            <a:extLst>
              <a:ext uri="{FF2B5EF4-FFF2-40B4-BE49-F238E27FC236}">
                <a16:creationId xmlns="" xmlns:a16="http://schemas.microsoft.com/office/drawing/2014/main" id="{F0772FB0-32ED-4DB8-9F56-587A5BEF3F2B}"/>
              </a:ext>
            </a:extLst>
          </p:cNvPr>
          <p:cNvSpPr>
            <a:spLocks noGrp="1"/>
          </p:cNvSpPr>
          <p:nvPr>
            <p:ph type="body" idx="1"/>
          </p:nvPr>
        </p:nvSpPr>
        <p:spPr>
          <a:xfrm>
            <a:off x="1783974" y="2684770"/>
            <a:ext cx="9120216" cy="3304549"/>
          </a:xfrm>
        </p:spPr>
        <p:txBody>
          <a:bodyPr anchor="ctr" anchorCtr="0">
            <a:normAutofit/>
          </a:bodyPr>
          <a:lstStyle>
            <a:lvl1pPr marL="342900" indent="-342900">
              <a:buFont typeface="Arial" panose="020B0604020202020204" pitchFamily="34" charset="0"/>
              <a:buChar char="•"/>
              <a:defRPr sz="2200" cap="none" spc="0" baseline="0">
                <a:solidFill>
                  <a:schemeClr val="bg2"/>
                </a:solidFill>
              </a:defRPr>
            </a:lvl1pPr>
            <a:lvl2pPr marL="742950" indent="-285750">
              <a:buFont typeface="Arial" panose="020B0604020202020204" pitchFamily="34" charset="0"/>
              <a:buChar char="•"/>
              <a:defRPr sz="18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400">
                <a:solidFill>
                  <a:schemeClr val="bg2"/>
                </a:solidFill>
              </a:defRPr>
            </a:lvl4pPr>
            <a:lvl5pPr marL="2114550" indent="-285750">
              <a:buFont typeface="Arial" panose="020B0604020202020204" pitchFamily="34" charset="0"/>
              <a:buChar char="•"/>
              <a:defRPr sz="1400">
                <a:solidFill>
                  <a:schemeClr val="bg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Date Placeholder 3">
            <a:extLst>
              <a:ext uri="{FF2B5EF4-FFF2-40B4-BE49-F238E27FC236}">
                <a16:creationId xmlns=""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Tree>
    <p:extLst>
      <p:ext uri="{BB962C8B-B14F-4D97-AF65-F5344CB8AC3E}">
        <p14:creationId xmlns:p14="http://schemas.microsoft.com/office/powerpoint/2010/main" val="23161944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ef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590D47E-B3B8-440E-9F42-8E8BF157EBFB}"/>
              </a:ext>
            </a:extLst>
          </p:cNvPr>
          <p:cNvSpPr/>
          <p:nvPr userDrawn="1"/>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83566" y="2345167"/>
            <a:ext cx="2947482" cy="3376355"/>
          </a:xfrm>
        </p:spPr>
        <p:txBody>
          <a:bodyPr/>
          <a:lstStyle>
            <a:lvl1pPr>
              <a:defRPr>
                <a:solidFill>
                  <a:schemeClr val="tx1"/>
                </a:solidFill>
              </a:defRPr>
            </a:lvl1pPr>
          </a:lstStyle>
          <a:p>
            <a:r>
              <a:rPr lang="en-US" smtClean="0"/>
              <a:t>Click to edit Master title style</a:t>
            </a:r>
            <a:endParaRPr lang="en-US" dirty="0"/>
          </a:p>
        </p:txBody>
      </p:sp>
      <p:sp>
        <p:nvSpPr>
          <p:cNvPr id="9" name="Rectangle 8">
            <a:extLst>
              <a:ext uri="{FF2B5EF4-FFF2-40B4-BE49-F238E27FC236}">
                <a16:creationId xmlns="" xmlns:a16="http://schemas.microsoft.com/office/drawing/2014/main" id="{B1F71A73-3F86-47BC-8F23-CF55E86418C3}"/>
              </a:ext>
            </a:extLst>
          </p:cNvPr>
          <p:cNvSpPr/>
          <p:nvPr userDrawn="1"/>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51134" y="860611"/>
            <a:ext cx="7315200" cy="512064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a:p>
            <a:r>
              <a:rPr lang="en-US"/>
              <a:t> Add a footer 	</a:t>
            </a:r>
          </a:p>
          <a:p>
            <a:endParaRPr lang="en-Z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ZA" smtClean="0"/>
              <a:pPr/>
              <a:t>‹#›</a:t>
            </a:fld>
            <a:endParaRPr lang="en-ZA"/>
          </a:p>
        </p:txBody>
      </p:sp>
      <p:sp>
        <p:nvSpPr>
          <p:cNvPr id="7" name="Date Placeholder 3">
            <a:extLst>
              <a:ext uri="{FF2B5EF4-FFF2-40B4-BE49-F238E27FC236}">
                <a16:creationId xmlns=""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a:t>7/14/2018</a:t>
            </a:r>
            <a:endParaRPr lang="en-ZA" dirty="0"/>
          </a:p>
        </p:txBody>
      </p:sp>
      <p:sp>
        <p:nvSpPr>
          <p:cNvPr id="8" name="Rectangle 7">
            <a:extLst>
              <a:ext uri="{FF2B5EF4-FFF2-40B4-BE49-F238E27FC236}">
                <a16:creationId xmlns="" xmlns:a16="http://schemas.microsoft.com/office/drawing/2014/main" id="{65CA5BF5-DE7F-4460-817D-AE1BAC336C92}"/>
              </a:ext>
            </a:extLst>
          </p:cNvPr>
          <p:cNvSpPr/>
          <p:nvPr userDrawn="1"/>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33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Title and 4 Content Boxes">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a:extLst>
              <a:ext uri="{FF2B5EF4-FFF2-40B4-BE49-F238E27FC236}">
                <a16:creationId xmlns=""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11" name="Rectangle 10">
            <a:extLst>
              <a:ext uri="{FF2B5EF4-FFF2-40B4-BE49-F238E27FC236}">
                <a16:creationId xmlns=""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19" y="2043953"/>
            <a:ext cx="2947482" cy="3681067"/>
          </a:xfrm>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69268" y="864108"/>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a:p>
            <a:r>
              <a:rPr lang="en-US"/>
              <a:t> Add a footer 	</a:t>
            </a:r>
          </a:p>
          <a:p>
            <a:endParaRPr lang="en-Z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ZA" smtClean="0"/>
              <a:pPr/>
              <a:t>‹#›</a:t>
            </a:fld>
            <a:endParaRPr lang="en-ZA"/>
          </a:p>
        </p:txBody>
      </p:sp>
      <p:sp>
        <p:nvSpPr>
          <p:cNvPr id="7" name="Date Placeholder 3">
            <a:extLst>
              <a:ext uri="{FF2B5EF4-FFF2-40B4-BE49-F238E27FC236}">
                <a16:creationId xmlns=""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a:t>7/14/2018</a:t>
            </a:r>
            <a:endParaRPr lang="en-ZA" dirty="0"/>
          </a:p>
        </p:txBody>
      </p:sp>
      <p:sp>
        <p:nvSpPr>
          <p:cNvPr id="12" name="Content Placeholder 2">
            <a:extLst>
              <a:ext uri="{FF2B5EF4-FFF2-40B4-BE49-F238E27FC236}">
                <a16:creationId xmlns="" xmlns:a16="http://schemas.microsoft.com/office/drawing/2014/main" id="{671F6AA6-44A2-4F03-9FFE-66D0E2F0C922}"/>
              </a:ext>
            </a:extLst>
          </p:cNvPr>
          <p:cNvSpPr>
            <a:spLocks noGrp="1"/>
          </p:cNvSpPr>
          <p:nvPr>
            <p:ph idx="13"/>
          </p:nvPr>
        </p:nvSpPr>
        <p:spPr>
          <a:xfrm>
            <a:off x="7740240" y="864108"/>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a:extLst>
              <a:ext uri="{FF2B5EF4-FFF2-40B4-BE49-F238E27FC236}">
                <a16:creationId xmlns="" xmlns:a16="http://schemas.microsoft.com/office/drawing/2014/main" id="{81AAA51A-AC54-4EAF-98E6-2A338021A4D3}"/>
              </a:ext>
            </a:extLst>
          </p:cNvPr>
          <p:cNvSpPr>
            <a:spLocks noGrp="1"/>
          </p:cNvSpPr>
          <p:nvPr>
            <p:ph idx="14"/>
          </p:nvPr>
        </p:nvSpPr>
        <p:spPr>
          <a:xfrm>
            <a:off x="3869268" y="3481577"/>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a:extLst>
              <a:ext uri="{FF2B5EF4-FFF2-40B4-BE49-F238E27FC236}">
                <a16:creationId xmlns="" xmlns:a16="http://schemas.microsoft.com/office/drawing/2014/main" id="{7525DB2A-A40E-4DE5-8DA6-5FB847C0F0D7}"/>
              </a:ext>
            </a:extLst>
          </p:cNvPr>
          <p:cNvSpPr>
            <a:spLocks noGrp="1"/>
          </p:cNvSpPr>
          <p:nvPr>
            <p:ph idx="15"/>
          </p:nvPr>
        </p:nvSpPr>
        <p:spPr>
          <a:xfrm>
            <a:off x="7740240" y="3481577"/>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03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s_Title ">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9" name="Rectangle 8">
            <a:extLst>
              <a:ext uri="{FF2B5EF4-FFF2-40B4-BE49-F238E27FC236}">
                <a16:creationId xmlns="" xmlns:a16="http://schemas.microsoft.com/office/drawing/2014/main" id="{25CCA687-AB7D-4035-849A-4D9F7C0401C1}"/>
              </a:ext>
            </a:extLst>
          </p:cNvPr>
          <p:cNvSpPr/>
          <p:nvPr userDrawn="1"/>
        </p:nvSpPr>
        <p:spPr>
          <a:xfrm>
            <a:off x="-1" y="25265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Rectangle 9">
            <a:extLst>
              <a:ext uri="{FF2B5EF4-FFF2-40B4-BE49-F238E27FC236}">
                <a16:creationId xmlns="" xmlns:a16="http://schemas.microsoft.com/office/drawing/2014/main" id="{C5B57C12-8635-490F-AC5E-880EE5EFB9F2}"/>
              </a:ext>
            </a:extLst>
          </p:cNvPr>
          <p:cNvSpPr/>
          <p:nvPr userDrawn="1"/>
        </p:nvSpPr>
        <p:spPr>
          <a:xfrm>
            <a:off x="3200401" y="2526525"/>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 xmlns:a16="http://schemas.microsoft.com/office/drawing/2014/main" id="{9BF4D011-4812-426A-AF72-052AC843FFB5}"/>
              </a:ext>
            </a:extLst>
          </p:cNvPr>
          <p:cNvSpPr/>
          <p:nvPr userDrawn="1"/>
        </p:nvSpPr>
        <p:spPr>
          <a:xfrm>
            <a:off x="0" y="7589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2" name="Title 1">
            <a:extLst>
              <a:ext uri="{FF2B5EF4-FFF2-40B4-BE49-F238E27FC236}">
                <a16:creationId xmlns="" xmlns:a16="http://schemas.microsoft.com/office/drawing/2014/main" id="{5933F083-BCA0-42F4-BB66-81AD5A4DAF5E}"/>
              </a:ext>
            </a:extLst>
          </p:cNvPr>
          <p:cNvSpPr>
            <a:spLocks noGrp="1"/>
          </p:cNvSpPr>
          <p:nvPr>
            <p:ph type="title"/>
          </p:nvPr>
        </p:nvSpPr>
        <p:spPr>
          <a:xfrm>
            <a:off x="509954" y="2637691"/>
            <a:ext cx="2431210" cy="3347055"/>
          </a:xfrm>
        </p:spPr>
        <p:txBody>
          <a:bodyPr/>
          <a:lstStyle>
            <a:lvl1pPr>
              <a:defRPr>
                <a:solidFill>
                  <a:schemeClr val="tx1"/>
                </a:solidFill>
              </a:defRPr>
            </a:lvl1pPr>
          </a:lstStyle>
          <a:p>
            <a:r>
              <a:rPr lang="en-US" smtClean="0"/>
              <a:t>Click to edit Master title style</a:t>
            </a:r>
            <a:endParaRPr lang="en-ZA" dirty="0"/>
          </a:p>
        </p:txBody>
      </p:sp>
      <p:sp>
        <p:nvSpPr>
          <p:cNvPr id="14" name="Rectangle 13">
            <a:extLst>
              <a:ext uri="{FF2B5EF4-FFF2-40B4-BE49-F238E27FC236}">
                <a16:creationId xmlns="" xmlns:a16="http://schemas.microsoft.com/office/drawing/2014/main" id="{A40193E2-84B1-4994-8F97-4A2EBCE6D1A5}"/>
              </a:ext>
            </a:extLst>
          </p:cNvPr>
          <p:cNvSpPr/>
          <p:nvPr userDrawn="1"/>
        </p:nvSpPr>
        <p:spPr>
          <a:xfrm>
            <a:off x="11815866" y="25265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ext Placeholder 2">
            <a:extLst>
              <a:ext uri="{FF2B5EF4-FFF2-40B4-BE49-F238E27FC236}">
                <a16:creationId xmlns="" xmlns:a16="http://schemas.microsoft.com/office/drawing/2014/main" id="{A3569071-305C-4C40-87F4-0EE8553B6640}"/>
              </a:ext>
            </a:extLst>
          </p:cNvPr>
          <p:cNvSpPr>
            <a:spLocks noGrp="1"/>
          </p:cNvSpPr>
          <p:nvPr>
            <p:ph type="body" sz="quarter" idx="13"/>
          </p:nvPr>
        </p:nvSpPr>
        <p:spPr>
          <a:xfrm>
            <a:off x="3597275" y="2638425"/>
            <a:ext cx="8091488" cy="3346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3">
            <a:extLst>
              <a:ext uri="{FF2B5EF4-FFF2-40B4-BE49-F238E27FC236}">
                <a16:creationId xmlns="" xmlns:a16="http://schemas.microsoft.com/office/drawing/2014/main" id="{C8501626-512F-4A26-9857-5FC55FC399BE}"/>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Tree>
    <p:extLst>
      <p:ext uri="{BB962C8B-B14F-4D97-AF65-F5344CB8AC3E}">
        <p14:creationId xmlns:p14="http://schemas.microsoft.com/office/powerpoint/2010/main" val="39095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cons Title Right">
    <p:bg>
      <p:bgPr>
        <a:solidFill>
          <a:schemeClr val="bg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10" name="Rectangle 9">
            <a:extLst>
              <a:ext uri="{FF2B5EF4-FFF2-40B4-BE49-F238E27FC236}">
                <a16:creationId xmlns="" xmlns:a16="http://schemas.microsoft.com/office/drawing/2014/main" id="{C5B57C12-8635-490F-AC5E-880EE5EFB9F2}"/>
              </a:ext>
            </a:extLst>
          </p:cNvPr>
          <p:cNvSpPr/>
          <p:nvPr userDrawn="1"/>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a:extLst>
              <a:ext uri="{FF2B5EF4-FFF2-40B4-BE49-F238E27FC236}">
                <a16:creationId xmlns="" xmlns:a16="http://schemas.microsoft.com/office/drawing/2014/main" id="{25CCA687-AB7D-4035-849A-4D9F7C0401C1}"/>
              </a:ext>
            </a:extLst>
          </p:cNvPr>
          <p:cNvSpPr/>
          <p:nvPr userDrawn="1"/>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1" name="Rectangle 10">
            <a:extLst>
              <a:ext uri="{FF2B5EF4-FFF2-40B4-BE49-F238E27FC236}">
                <a16:creationId xmlns="" xmlns:a16="http://schemas.microsoft.com/office/drawing/2014/main" id="{9BF4D011-4812-426A-AF72-052AC843FFB5}"/>
              </a:ext>
            </a:extLst>
          </p:cNvPr>
          <p:cNvSpPr/>
          <p:nvPr userDrawn="1"/>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2" name="Title 1">
            <a:extLst>
              <a:ext uri="{FF2B5EF4-FFF2-40B4-BE49-F238E27FC236}">
                <a16:creationId xmlns="" xmlns:a16="http://schemas.microsoft.com/office/drawing/2014/main" id="{5933F083-BCA0-42F4-BB66-81AD5A4DAF5E}"/>
              </a:ext>
            </a:extLst>
          </p:cNvPr>
          <p:cNvSpPr>
            <a:spLocks noGrp="1"/>
          </p:cNvSpPr>
          <p:nvPr>
            <p:ph type="title"/>
          </p:nvPr>
        </p:nvSpPr>
        <p:spPr>
          <a:xfrm>
            <a:off x="9425958" y="2641544"/>
            <a:ext cx="2431210" cy="3347055"/>
          </a:xfrm>
        </p:spPr>
        <p:txBody>
          <a:bodyPr/>
          <a:lstStyle>
            <a:lvl1pPr>
              <a:defRPr>
                <a:solidFill>
                  <a:schemeClr val="tx1"/>
                </a:solidFill>
              </a:defRPr>
            </a:lvl1pPr>
          </a:lstStyle>
          <a:p>
            <a:r>
              <a:rPr lang="en-US" smtClean="0"/>
              <a:t>Click to edit Master title style</a:t>
            </a:r>
            <a:endParaRPr lang="en-ZA" dirty="0"/>
          </a:p>
        </p:txBody>
      </p:sp>
      <p:sp>
        <p:nvSpPr>
          <p:cNvPr id="14" name="Rectangle 13">
            <a:extLst>
              <a:ext uri="{FF2B5EF4-FFF2-40B4-BE49-F238E27FC236}">
                <a16:creationId xmlns="" xmlns:a16="http://schemas.microsoft.com/office/drawing/2014/main" id="{A40193E2-84B1-4994-8F97-4A2EBCE6D1A5}"/>
              </a:ext>
            </a:extLst>
          </p:cNvPr>
          <p:cNvSpPr/>
          <p:nvPr userDrawn="1"/>
        </p:nvSpPr>
        <p:spPr>
          <a:xfrm>
            <a:off x="15348" y="2531097"/>
            <a:ext cx="376134" cy="35679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ext Placeholder 2">
            <a:extLst>
              <a:ext uri="{FF2B5EF4-FFF2-40B4-BE49-F238E27FC236}">
                <a16:creationId xmlns="" xmlns:a16="http://schemas.microsoft.com/office/drawing/2014/main" id="{A3569071-305C-4C40-87F4-0EE8553B6640}"/>
              </a:ext>
            </a:extLst>
          </p:cNvPr>
          <p:cNvSpPr>
            <a:spLocks noGrp="1"/>
          </p:cNvSpPr>
          <p:nvPr>
            <p:ph type="body" sz="quarter" idx="13"/>
          </p:nvPr>
        </p:nvSpPr>
        <p:spPr>
          <a:xfrm>
            <a:off x="722203" y="2633375"/>
            <a:ext cx="8091488" cy="3346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3">
            <a:extLst>
              <a:ext uri="{FF2B5EF4-FFF2-40B4-BE49-F238E27FC236}">
                <a16:creationId xmlns="" xmlns:a16="http://schemas.microsoft.com/office/drawing/2014/main" id="{C8501626-512F-4A26-9857-5FC55FC399BE}"/>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Tree>
    <p:extLst>
      <p:ext uri="{BB962C8B-B14F-4D97-AF65-F5344CB8AC3E}">
        <p14:creationId xmlns:p14="http://schemas.microsoft.com/office/powerpoint/2010/main" val="66022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de_by_Side">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04FEA5CF-263B-4BE3-8A0F-4F64C91A3EAD}"/>
              </a:ext>
            </a:extLst>
          </p:cNvPr>
          <p:cNvSpPr>
            <a:spLocks noGrp="1"/>
          </p:cNvSpPr>
          <p:nvPr>
            <p:ph type="pic" sz="quarter" idx="13"/>
          </p:nvPr>
        </p:nvSpPr>
        <p:spPr>
          <a:xfrm>
            <a:off x="0" y="0"/>
            <a:ext cx="12192000" cy="6858000"/>
          </a:xfrm>
          <a:noFill/>
        </p:spPr>
        <p:txBody>
          <a:bodyPr/>
          <a:lstStyle/>
          <a:p>
            <a:r>
              <a:rPr lang="en-US" smtClean="0"/>
              <a:t>Click icon to add picture</a:t>
            </a:r>
            <a:endParaRPr lang="en-US"/>
          </a:p>
        </p:txBody>
      </p:sp>
      <p:sp>
        <p:nvSpPr>
          <p:cNvPr id="9" name="Rectangle 8">
            <a:extLst>
              <a:ext uri="{FF2B5EF4-FFF2-40B4-BE49-F238E27FC236}">
                <a16:creationId xmlns="" xmlns:a16="http://schemas.microsoft.com/office/drawing/2014/main" id="{DB9B4BDF-0731-43A1-9FA4-B813CCABFFBD}"/>
              </a:ext>
            </a:extLst>
          </p:cNvPr>
          <p:cNvSpPr/>
          <p:nvPr userDrawn="1"/>
        </p:nvSpPr>
        <p:spPr>
          <a:xfrm>
            <a:off x="0" y="2661238"/>
            <a:ext cx="4044464" cy="3131310"/>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ZA" dirty="0"/>
          </a:p>
        </p:txBody>
      </p:sp>
      <p:sp>
        <p:nvSpPr>
          <p:cNvPr id="10" name="Rectangle 9">
            <a:extLst>
              <a:ext uri="{FF2B5EF4-FFF2-40B4-BE49-F238E27FC236}">
                <a16:creationId xmlns="" xmlns:a16="http://schemas.microsoft.com/office/drawing/2014/main" id="{84E936B2-F67D-47E2-B4EF-BFB09DFAE723}"/>
              </a:ext>
            </a:extLst>
          </p:cNvPr>
          <p:cNvSpPr/>
          <p:nvPr userDrawn="1"/>
        </p:nvSpPr>
        <p:spPr>
          <a:xfrm>
            <a:off x="7746025" y="1065452"/>
            <a:ext cx="4445977"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 xmlns:a16="http://schemas.microsoft.com/office/drawing/2014/main" id="{49D99AE2-0582-4909-A290-DE0718ED189B}"/>
              </a:ext>
            </a:extLst>
          </p:cNvPr>
          <p:cNvSpPr/>
          <p:nvPr userDrawn="1"/>
        </p:nvSpPr>
        <p:spPr>
          <a:xfrm>
            <a:off x="2" y="1065451"/>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itle 1">
            <a:extLst>
              <a:ext uri="{FF2B5EF4-FFF2-40B4-BE49-F238E27FC236}">
                <a16:creationId xmlns="" xmlns:a16="http://schemas.microsoft.com/office/drawing/2014/main" id="{A0F68EA6-727E-4DCD-8AC2-A483CE5A60BA}"/>
              </a:ext>
            </a:extLst>
          </p:cNvPr>
          <p:cNvSpPr>
            <a:spLocks noGrp="1"/>
          </p:cNvSpPr>
          <p:nvPr>
            <p:ph type="title"/>
          </p:nvPr>
        </p:nvSpPr>
        <p:spPr>
          <a:xfrm>
            <a:off x="337476" y="2795380"/>
            <a:ext cx="3369512" cy="2880230"/>
          </a:xfrm>
        </p:spPr>
        <p:txBody>
          <a:bodyPr>
            <a:normAutofit/>
          </a:bodyPr>
          <a:lstStyle>
            <a:lvl1pPr>
              <a:defRPr>
                <a:solidFill>
                  <a:schemeClr val="tx1"/>
                </a:solidFill>
              </a:defRPr>
            </a:lvl1pPr>
          </a:lstStyle>
          <a:p>
            <a:r>
              <a:rPr lang="en-US" sz="3000" smtClean="0"/>
              <a:t>Click to edit Master title style</a:t>
            </a:r>
            <a:endParaRPr lang="en-ZA" sz="3000" dirty="0"/>
          </a:p>
        </p:txBody>
      </p:sp>
      <p:sp>
        <p:nvSpPr>
          <p:cNvPr id="13" name="Content Placeholder 2">
            <a:extLst>
              <a:ext uri="{FF2B5EF4-FFF2-40B4-BE49-F238E27FC236}">
                <a16:creationId xmlns="" xmlns:a16="http://schemas.microsoft.com/office/drawing/2014/main" id="{FC504EF3-1237-4467-9FD5-E0E43C1BABF5}"/>
              </a:ext>
            </a:extLst>
          </p:cNvPr>
          <p:cNvSpPr>
            <a:spLocks noGrp="1"/>
          </p:cNvSpPr>
          <p:nvPr>
            <p:ph idx="1"/>
          </p:nvPr>
        </p:nvSpPr>
        <p:spPr>
          <a:xfrm>
            <a:off x="7929197" y="1206481"/>
            <a:ext cx="4079631" cy="4469129"/>
          </a:xfrm>
        </p:spPr>
        <p:txBody>
          <a:bodyPr/>
          <a:lstStyle>
            <a:lvl1pPr>
              <a:defRPr>
                <a:solidFill>
                  <a:schemeClr val="bg2"/>
                </a:solidFill>
              </a:defRPr>
            </a:lvl1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a:p>
            <a:r>
              <a:rPr lang="en-US" dirty="0"/>
              <a:t> Add a footer 	</a:t>
            </a:r>
          </a:p>
          <a:p>
            <a:endParaRPr lang="en-ZA" dirty="0"/>
          </a:p>
        </p:txBody>
      </p:sp>
      <p:sp>
        <p:nvSpPr>
          <p:cNvPr id="7" name="Slide Number Placeholder 6"/>
          <p:cNvSpPr>
            <a:spLocks noGrp="1"/>
          </p:cNvSpPr>
          <p:nvPr>
            <p:ph type="sldNum" sz="quarter" idx="12"/>
          </p:nvPr>
        </p:nvSpPr>
        <p:spPr/>
        <p:txBody>
          <a:bodyPr/>
          <a:lstStyle/>
          <a:p>
            <a:fld id="{2F5601C1-348E-4149-A60A-012B14EBE97F}" type="slidenum">
              <a:rPr lang="en-ZA" smtClean="0"/>
              <a:t>‹#›</a:t>
            </a:fld>
            <a:endParaRPr lang="en-ZA"/>
          </a:p>
        </p:txBody>
      </p:sp>
      <p:sp>
        <p:nvSpPr>
          <p:cNvPr id="24" name="Date Placeholder 3">
            <a:extLst>
              <a:ext uri="{FF2B5EF4-FFF2-40B4-BE49-F238E27FC236}">
                <a16:creationId xmlns="" xmlns:a16="http://schemas.microsoft.com/office/drawing/2014/main" id="{668056DE-DA3F-41EF-A93F-C50A4A789D7E}"/>
              </a:ext>
            </a:extLst>
          </p:cNvPr>
          <p:cNvSpPr>
            <a:spLocks noGrp="1"/>
          </p:cNvSpPr>
          <p:nvPr>
            <p:ph type="dt" sz="half" idx="10"/>
          </p:nvPr>
        </p:nvSpPr>
        <p:spPr>
          <a:xfrm>
            <a:off x="262465" y="6356350"/>
            <a:ext cx="2743200" cy="365125"/>
          </a:xfrm>
        </p:spPr>
        <p:txBody>
          <a:bodyPr/>
          <a:lstStyle/>
          <a:p>
            <a:r>
              <a:rPr lang="en-US" dirty="0"/>
              <a:t>7/14/2018</a:t>
            </a:r>
            <a:endParaRPr lang="en-ZA" dirty="0"/>
          </a:p>
        </p:txBody>
      </p:sp>
    </p:spTree>
    <p:extLst>
      <p:ext uri="{BB962C8B-B14F-4D97-AF65-F5344CB8AC3E}">
        <p14:creationId xmlns:p14="http://schemas.microsoft.com/office/powerpoint/2010/main" val="101814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a:t>7/14/2018</a:t>
            </a:r>
            <a:endParaRPr lang="en-ZA"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solidFill>
              </a:defRPr>
            </a:lvl1pPr>
          </a:lstStyle>
          <a:p>
            <a:endParaRPr lang="en-US"/>
          </a:p>
          <a:p>
            <a:r>
              <a:rPr lang="en-US"/>
              <a:t> Add a footer 	</a:t>
            </a:r>
          </a:p>
          <a:p>
            <a:endParaRPr lang="en-ZA"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bg2"/>
                </a:solidFill>
              </a:defRPr>
            </a:lvl1pPr>
          </a:lstStyle>
          <a:p>
            <a:fld id="{2F5601C1-348E-4149-A60A-012B14EBE97F}" type="slidenum">
              <a:rPr lang="en-ZA" smtClean="0"/>
              <a:pPr/>
              <a:t>‹#›</a:t>
            </a:fld>
            <a:endParaRPr lang="en-ZA"/>
          </a:p>
        </p:txBody>
      </p:sp>
    </p:spTree>
    <p:extLst>
      <p:ext uri="{BB962C8B-B14F-4D97-AF65-F5344CB8AC3E}">
        <p14:creationId xmlns:p14="http://schemas.microsoft.com/office/powerpoint/2010/main" val="26241008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2" r:id="rId4"/>
    <p:sldLayoutId id="2147483676" r:id="rId5"/>
    <p:sldLayoutId id="2147483677" r:id="rId6"/>
    <p:sldLayoutId id="2147483673" r:id="rId7"/>
    <p:sldLayoutId id="2147483678" r:id="rId8"/>
    <p:sldLayoutId id="2147483674" r:id="rId9"/>
    <p:sldLayoutId id="2147483682" r:id="rId10"/>
    <p:sldLayoutId id="2147483684" r:id="rId11"/>
    <p:sldLayoutId id="2147483680" r:id="rId12"/>
    <p:sldLayoutId id="2147483683" r:id="rId13"/>
    <p:sldLayoutId id="2147483679" r:id="rId14"/>
    <p:sldLayoutId id="2147483667" r:id="rId15"/>
  </p:sldLayoutIdLst>
  <p:txStyles>
    <p:title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eXcog9Lr-r0" TargetMode="External"/><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the-artifice.com/fairy-tales-how-they-have-changed-over-time/"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q31tGyBJhRY" TargetMode="Externa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www.youtube.com/watch?v=CcNo07Xp8aQ"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6.jpeg"/><Relationship Id="rId4" Type="http://schemas.openxmlformats.org/officeDocument/2006/relationships/image" Target="../media/image13.svg"/><Relationship Id="rId9" Type="http://schemas.openxmlformats.org/officeDocument/2006/relationships/hyperlink" Target="https://www.youtube.com/watch?v=td1PbsV6B80&amp;t=51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19.png"/><Relationship Id="rId10" Type="http://schemas.openxmlformats.org/officeDocument/2006/relationships/image" Target="../media/image21.jpeg"/><Relationship Id="rId4" Type="http://schemas.openxmlformats.org/officeDocument/2006/relationships/image" Target="../media/image20.svg"/><Relationship Id="rId9" Type="http://schemas.openxmlformats.org/officeDocument/2006/relationships/hyperlink" Target="https://www.youtube.com/watch?v=ueOqYebVht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imom.com/wp-content/uploads/2014/06/the_little_match_girl_andersen.pdf" TargetMode="External"/><Relationship Id="rId1" Type="http://schemas.openxmlformats.org/officeDocument/2006/relationships/slideLayout" Target="../slideLayouts/slideLayout11.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tangle 10" descr="decorative element">
            <a:extLst>
              <a:ext uri="{FF2B5EF4-FFF2-40B4-BE49-F238E27FC236}">
                <a16:creationId xmlns="" xmlns:a16="http://schemas.microsoft.com/office/drawing/2014/main" id="{1C9E9A52-DC4D-4073-B101-9B4108DAAD42}"/>
              </a:ext>
              <a:ext uri="{C183D7F6-B498-43B3-948B-1728B52AA6E4}">
                <adec:decorative xmlns="" xmlns:adec="http://schemas.microsoft.com/office/drawing/2017/decorative" val="1"/>
              </a:ext>
            </a:extLst>
          </p:cNvPr>
          <p:cNvSpPr/>
          <p:nvPr/>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13" name="Rectangle 12" descr="decorative element">
            <a:extLst>
              <a:ext uri="{FF2B5EF4-FFF2-40B4-BE49-F238E27FC236}">
                <a16:creationId xmlns=""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descr="decorative element">
            <a:extLst>
              <a:ext uri="{FF2B5EF4-FFF2-40B4-BE49-F238E27FC236}">
                <a16:creationId xmlns="" xmlns:a16="http://schemas.microsoft.com/office/drawing/2014/main" id="{6B9AC2C2-8572-458B-92E0-FCFC56DAF52B}"/>
              </a:ext>
              <a:ext uri="{C183D7F6-B498-43B3-948B-1728B52AA6E4}">
                <adec:decorative xmlns="" xmlns:adec="http://schemas.microsoft.com/office/drawing/2017/decorative"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D121E24A-B45F-4E84-817F-A0D105887FBE}"/>
              </a:ext>
            </a:extLst>
          </p:cNvPr>
          <p:cNvSpPr>
            <a:spLocks noGrp="1"/>
          </p:cNvSpPr>
          <p:nvPr>
            <p:ph type="ctrTitle"/>
          </p:nvPr>
        </p:nvSpPr>
        <p:spPr/>
        <p:txBody>
          <a:bodyPr/>
          <a:lstStyle/>
          <a:p>
            <a:r>
              <a:rPr lang="en-US" sz="7200" dirty="0">
                <a:latin typeface="Magneto" panose="04030805050802020D02" pitchFamily="82" charset="0"/>
              </a:rPr>
              <a:t>DP Language &amp; Literature</a:t>
            </a:r>
            <a:r>
              <a:rPr lang="en-US" dirty="0">
                <a:latin typeface="Brush Script MT" panose="03060802040406070304" pitchFamily="66" charset="0"/>
              </a:rPr>
              <a:t/>
            </a:r>
            <a:br>
              <a:rPr lang="en-US" dirty="0">
                <a:latin typeface="Brush Script MT" panose="03060802040406070304" pitchFamily="66" charset="0"/>
              </a:rPr>
            </a:br>
            <a:endParaRPr lang="en-ZA" sz="3200" dirty="0"/>
          </a:p>
        </p:txBody>
      </p:sp>
      <p:sp>
        <p:nvSpPr>
          <p:cNvPr id="3" name="Subtitle 2">
            <a:extLst>
              <a:ext uri="{FF2B5EF4-FFF2-40B4-BE49-F238E27FC236}">
                <a16:creationId xmlns="" xmlns:a16="http://schemas.microsoft.com/office/drawing/2014/main" id="{B1DCF22D-34B9-4165-8498-9B48279F64D5}"/>
              </a:ext>
            </a:extLst>
          </p:cNvPr>
          <p:cNvSpPr>
            <a:spLocks noGrp="1"/>
          </p:cNvSpPr>
          <p:nvPr>
            <p:ph type="subTitle" idx="1"/>
          </p:nvPr>
        </p:nvSpPr>
        <p:spPr/>
        <p:txBody>
          <a:bodyPr/>
          <a:lstStyle/>
          <a:p>
            <a:r>
              <a:rPr lang="en-US" sz="2400" i="1" dirty="0"/>
              <a:t>Day 6; Session 05- Language &amp; Gender</a:t>
            </a:r>
            <a:endParaRPr lang="en-US" dirty="0"/>
          </a:p>
        </p:txBody>
      </p:sp>
      <p:pic>
        <p:nvPicPr>
          <p:cNvPr id="5" name="Graphic 4" descr="Group">
            <a:extLst>
              <a:ext uri="{FF2B5EF4-FFF2-40B4-BE49-F238E27FC236}">
                <a16:creationId xmlns="" xmlns:a16="http://schemas.microsoft.com/office/drawing/2014/main" id="{AEE3CC4A-1C1A-47EE-A13F-126EC5A997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black">
          <a:xfrm>
            <a:off x="808200" y="2636998"/>
            <a:ext cx="1584000" cy="1584000"/>
          </a:xfrm>
          <a:prstGeom prst="rect">
            <a:avLst/>
          </a:prstGeom>
        </p:spPr>
      </p:pic>
    </p:spTree>
    <p:extLst>
      <p:ext uri="{BB962C8B-B14F-4D97-AF65-F5344CB8AC3E}">
        <p14:creationId xmlns:p14="http://schemas.microsoft.com/office/powerpoint/2010/main" val="3354990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luent Calibri" panose="020F0502020204030204" pitchFamily="34" charset="0"/>
                <a:cs typeface="Fluent Calibri" panose="020F0502020204030204" pitchFamily="34" charset="0"/>
              </a:rPr>
              <a:t>The Little Match </a:t>
            </a:r>
            <a:r>
              <a:rPr lang="en-US" dirty="0" smtClean="0">
                <a:latin typeface="Fluent Calibri" panose="020F0502020204030204" pitchFamily="34" charset="0"/>
                <a:cs typeface="Fluent Calibri" panose="020F0502020204030204" pitchFamily="34" charset="0"/>
              </a:rPr>
              <a:t>Girl: Discussion of the Text</a:t>
            </a:r>
            <a:endParaRPr lang="en-US" dirty="0"/>
          </a:p>
        </p:txBody>
      </p:sp>
      <p:sp>
        <p:nvSpPr>
          <p:cNvPr id="3" name="Content Placeholder 2"/>
          <p:cNvSpPr>
            <a:spLocks noGrp="1"/>
          </p:cNvSpPr>
          <p:nvPr>
            <p:ph sz="half" idx="1"/>
          </p:nvPr>
        </p:nvSpPr>
        <p:spPr>
          <a:xfrm>
            <a:off x="1783974" y="2693396"/>
            <a:ext cx="10094600" cy="3992076"/>
          </a:xfrm>
        </p:spPr>
        <p:txBody>
          <a:bodyPr>
            <a:normAutofit fontScale="70000" lnSpcReduction="20000"/>
          </a:bodyPr>
          <a:lstStyle/>
          <a:p>
            <a:r>
              <a:rPr lang="en-US" sz="2400" dirty="0"/>
              <a:t>How are gender roles portrayed in this </a:t>
            </a:r>
            <a:r>
              <a:rPr lang="en-US" sz="2400" dirty="0" smtClean="0"/>
              <a:t>text? </a:t>
            </a:r>
          </a:p>
          <a:p>
            <a:r>
              <a:rPr lang="en-US" sz="2400" dirty="0" smtClean="0"/>
              <a:t>Is </a:t>
            </a:r>
            <a:r>
              <a:rPr lang="en-US" sz="2400" dirty="0"/>
              <a:t>the main character male or female?  </a:t>
            </a:r>
            <a:endParaRPr lang="en-US" sz="2400" dirty="0" smtClean="0"/>
          </a:p>
          <a:p>
            <a:r>
              <a:rPr lang="en-US" sz="2400" dirty="0" smtClean="0"/>
              <a:t>Do </a:t>
            </a:r>
            <a:r>
              <a:rPr lang="en-US" sz="2400" dirty="0"/>
              <a:t>women get to be lead characters or secondary (wife, girlfriend, sister)?  </a:t>
            </a:r>
            <a:endParaRPr lang="en-US" sz="2400" dirty="0" smtClean="0"/>
          </a:p>
          <a:p>
            <a:r>
              <a:rPr lang="en-US" sz="2400" dirty="0" smtClean="0"/>
              <a:t>What </a:t>
            </a:r>
            <a:r>
              <a:rPr lang="en-US" sz="2400" dirty="0"/>
              <a:t>is considered “normal” gender roles here?; what is considered “radical”?  </a:t>
            </a:r>
            <a:endParaRPr lang="en-US" sz="2400" dirty="0" smtClean="0"/>
          </a:p>
          <a:p>
            <a:r>
              <a:rPr lang="en-US" sz="2400" dirty="0" smtClean="0"/>
              <a:t>Is </a:t>
            </a:r>
            <a:r>
              <a:rPr lang="en-US" sz="2400" dirty="0"/>
              <a:t>this what you expect for this time period?  </a:t>
            </a:r>
            <a:endParaRPr lang="en-US" sz="2400" dirty="0" smtClean="0"/>
          </a:p>
          <a:p>
            <a:r>
              <a:rPr lang="en-US" sz="2400" dirty="0" smtClean="0"/>
              <a:t>What </a:t>
            </a:r>
            <a:r>
              <a:rPr lang="en-US" sz="2400" dirty="0"/>
              <a:t>racial or ethnic groups are portrayed, and where? (Hero, villain, background?)  </a:t>
            </a:r>
            <a:endParaRPr lang="en-US" sz="2400" dirty="0" smtClean="0"/>
          </a:p>
          <a:p>
            <a:r>
              <a:rPr lang="en-US" sz="2400" dirty="0" smtClean="0"/>
              <a:t>What </a:t>
            </a:r>
            <a:r>
              <a:rPr lang="en-US" sz="2400" dirty="0"/>
              <a:t>kinds of cultural change do you see in this film?  </a:t>
            </a:r>
            <a:endParaRPr lang="en-US" sz="2400" dirty="0" smtClean="0"/>
          </a:p>
          <a:p>
            <a:r>
              <a:rPr lang="en-US" sz="2400" dirty="0" smtClean="0"/>
              <a:t>What </a:t>
            </a:r>
            <a:r>
              <a:rPr lang="en-US" sz="2400" dirty="0"/>
              <a:t>is at stake, for who?  </a:t>
            </a:r>
            <a:endParaRPr lang="en-US" sz="2400" dirty="0" smtClean="0"/>
          </a:p>
          <a:p>
            <a:r>
              <a:rPr lang="en-US" sz="2400" dirty="0" smtClean="0"/>
              <a:t>Are </a:t>
            </a:r>
            <a:r>
              <a:rPr lang="en-US" sz="2400" dirty="0"/>
              <a:t>female roles stereotypical (shrewish wife, innocent girl, seductress, woman-with-power-gone-mad) or more complex? </a:t>
            </a:r>
            <a:endParaRPr lang="en-US" sz="2400" dirty="0" smtClean="0"/>
          </a:p>
          <a:p>
            <a:r>
              <a:rPr lang="en-US" sz="2400" dirty="0" smtClean="0"/>
              <a:t>Who </a:t>
            </a:r>
            <a:r>
              <a:rPr lang="en-US" sz="2400" dirty="0"/>
              <a:t>dies, and who learns a lesson (i.e. race/ethnicity, gender)?  </a:t>
            </a:r>
            <a:endParaRPr lang="en-US" sz="2400" dirty="0" smtClean="0"/>
          </a:p>
          <a:p>
            <a:r>
              <a:rPr lang="en-US" sz="2400" dirty="0" smtClean="0"/>
              <a:t>Does </a:t>
            </a:r>
            <a:r>
              <a:rPr lang="en-US" sz="2400" dirty="0"/>
              <a:t>the film </a:t>
            </a:r>
            <a:r>
              <a:rPr lang="en-US" sz="2400" i="1" dirty="0"/>
              <a:t>play</a:t>
            </a:r>
            <a:r>
              <a:rPr lang="en-US" sz="2400" dirty="0"/>
              <a:t> on a stereotypes?</a:t>
            </a:r>
          </a:p>
        </p:txBody>
      </p:sp>
      <p:pic>
        <p:nvPicPr>
          <p:cNvPr id="5" name="Picture 2" descr="Image result for mat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4558" y="1207698"/>
            <a:ext cx="1167441" cy="8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881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Fluent Calibri" panose="020F0502020204030204" pitchFamily="34" charset="0"/>
                <a:cs typeface="Fluent Calibri" panose="020F0502020204030204" pitchFamily="34" charset="0"/>
              </a:rPr>
              <a:t>The Little Match Girl</a:t>
            </a:r>
            <a:br>
              <a:rPr lang="en-US" sz="4800" dirty="0" smtClean="0">
                <a:latin typeface="Fluent Calibri" panose="020F0502020204030204" pitchFamily="34" charset="0"/>
                <a:cs typeface="Fluent Calibri" panose="020F0502020204030204" pitchFamily="34" charset="0"/>
              </a:rPr>
            </a:br>
            <a:r>
              <a:rPr lang="en-US" sz="2000" dirty="0" smtClean="0">
                <a:latin typeface="Fluent Calibri" panose="020F0502020204030204" pitchFamily="34" charset="0"/>
                <a:cs typeface="Fluent Calibri" panose="020F0502020204030204" pitchFamily="34" charset="0"/>
              </a:rPr>
              <a:t>Release in 2006 by Walt Disney.</a:t>
            </a:r>
            <a:endParaRPr lang="en-US" sz="2000" dirty="0"/>
          </a:p>
        </p:txBody>
      </p:sp>
      <p:pic>
        <p:nvPicPr>
          <p:cNvPr id="6146" name="Picture 2" descr="Image result for the little match girl disne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135" y="2578081"/>
            <a:ext cx="2749762" cy="4124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atc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4558" y="1207698"/>
            <a:ext cx="1167441" cy="8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949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luent Calibri" panose="020F0502020204030204" pitchFamily="34" charset="0"/>
                <a:cs typeface="Fluent Calibri" panose="020F0502020204030204" pitchFamily="34" charset="0"/>
              </a:rPr>
              <a:t>The Little Match </a:t>
            </a:r>
            <a:r>
              <a:rPr lang="en-US" dirty="0" smtClean="0">
                <a:latin typeface="Fluent Calibri" panose="020F0502020204030204" pitchFamily="34" charset="0"/>
                <a:cs typeface="Fluent Calibri" panose="020F0502020204030204" pitchFamily="34" charset="0"/>
              </a:rPr>
              <a:t>Girl: Discussion of the Text</a:t>
            </a:r>
            <a:endParaRPr lang="en-US" dirty="0"/>
          </a:p>
        </p:txBody>
      </p:sp>
      <p:sp>
        <p:nvSpPr>
          <p:cNvPr id="3" name="Content Placeholder 2"/>
          <p:cNvSpPr>
            <a:spLocks noGrp="1"/>
          </p:cNvSpPr>
          <p:nvPr>
            <p:ph sz="half" idx="1"/>
          </p:nvPr>
        </p:nvSpPr>
        <p:spPr>
          <a:xfrm>
            <a:off x="1783974" y="2693396"/>
            <a:ext cx="10094600" cy="3992076"/>
          </a:xfrm>
        </p:spPr>
        <p:txBody>
          <a:bodyPr>
            <a:normAutofit fontScale="70000" lnSpcReduction="20000"/>
          </a:bodyPr>
          <a:lstStyle/>
          <a:p>
            <a:r>
              <a:rPr lang="en-US" sz="2400" dirty="0"/>
              <a:t>How are gender roles portrayed in this film? </a:t>
            </a:r>
            <a:endParaRPr lang="en-US" sz="2400" dirty="0" smtClean="0"/>
          </a:p>
          <a:p>
            <a:r>
              <a:rPr lang="en-US" sz="2400" dirty="0" smtClean="0"/>
              <a:t>Is </a:t>
            </a:r>
            <a:r>
              <a:rPr lang="en-US" sz="2400" dirty="0"/>
              <a:t>the main character male or female?  </a:t>
            </a:r>
            <a:endParaRPr lang="en-US" sz="2400" dirty="0" smtClean="0"/>
          </a:p>
          <a:p>
            <a:r>
              <a:rPr lang="en-US" sz="2400" dirty="0" smtClean="0"/>
              <a:t>Do </a:t>
            </a:r>
            <a:r>
              <a:rPr lang="en-US" sz="2400" dirty="0"/>
              <a:t>women get to be lead characters or secondary (wife, girlfriend, sister)?  </a:t>
            </a:r>
            <a:endParaRPr lang="en-US" sz="2400" dirty="0" smtClean="0"/>
          </a:p>
          <a:p>
            <a:r>
              <a:rPr lang="en-US" sz="2400" dirty="0" smtClean="0"/>
              <a:t>What </a:t>
            </a:r>
            <a:r>
              <a:rPr lang="en-US" sz="2400" dirty="0"/>
              <a:t>is considered “normal” gender roles here?; what is considered “radical”?  </a:t>
            </a:r>
            <a:endParaRPr lang="en-US" sz="2400" dirty="0" smtClean="0"/>
          </a:p>
          <a:p>
            <a:r>
              <a:rPr lang="en-US" sz="2400" dirty="0" smtClean="0"/>
              <a:t>Is </a:t>
            </a:r>
            <a:r>
              <a:rPr lang="en-US" sz="2400" dirty="0"/>
              <a:t>this what you expect for this time period?  </a:t>
            </a:r>
            <a:endParaRPr lang="en-US" sz="2400" dirty="0" smtClean="0"/>
          </a:p>
          <a:p>
            <a:r>
              <a:rPr lang="en-US" sz="2400" dirty="0" smtClean="0"/>
              <a:t>What </a:t>
            </a:r>
            <a:r>
              <a:rPr lang="en-US" sz="2400" dirty="0"/>
              <a:t>racial or ethnic groups are portrayed, and where? (Hero, villain, background?)  </a:t>
            </a:r>
            <a:endParaRPr lang="en-US" sz="2400" dirty="0" smtClean="0"/>
          </a:p>
          <a:p>
            <a:r>
              <a:rPr lang="en-US" sz="2400" dirty="0" smtClean="0"/>
              <a:t>What </a:t>
            </a:r>
            <a:r>
              <a:rPr lang="en-US" sz="2400" dirty="0"/>
              <a:t>kinds of cultural change do you see in this film?  </a:t>
            </a:r>
            <a:endParaRPr lang="en-US" sz="2400" dirty="0" smtClean="0"/>
          </a:p>
          <a:p>
            <a:r>
              <a:rPr lang="en-US" sz="2400" dirty="0" smtClean="0"/>
              <a:t>What </a:t>
            </a:r>
            <a:r>
              <a:rPr lang="en-US" sz="2400" dirty="0"/>
              <a:t>is at stake, for who?  </a:t>
            </a:r>
            <a:endParaRPr lang="en-US" sz="2400" dirty="0" smtClean="0"/>
          </a:p>
          <a:p>
            <a:r>
              <a:rPr lang="en-US" sz="2400" dirty="0" smtClean="0"/>
              <a:t>Are </a:t>
            </a:r>
            <a:r>
              <a:rPr lang="en-US" sz="2400" dirty="0"/>
              <a:t>female roles stereotypical (shrewish wife, innocent girl, seductress, woman-with-power-gone-mad) or more complex? </a:t>
            </a:r>
            <a:endParaRPr lang="en-US" sz="2400" dirty="0" smtClean="0"/>
          </a:p>
          <a:p>
            <a:r>
              <a:rPr lang="en-US" sz="2400" dirty="0" smtClean="0"/>
              <a:t>Who </a:t>
            </a:r>
            <a:r>
              <a:rPr lang="en-US" sz="2400" dirty="0"/>
              <a:t>dies, and who learns a lesson (i.e. race/ethnicity, gender)?  </a:t>
            </a:r>
            <a:endParaRPr lang="en-US" sz="2400" dirty="0" smtClean="0"/>
          </a:p>
          <a:p>
            <a:r>
              <a:rPr lang="en-US" sz="2400" dirty="0" smtClean="0"/>
              <a:t>Does </a:t>
            </a:r>
            <a:r>
              <a:rPr lang="en-US" sz="2400" dirty="0"/>
              <a:t>the film </a:t>
            </a:r>
            <a:r>
              <a:rPr lang="en-US" sz="2400" i="1" dirty="0"/>
              <a:t>play</a:t>
            </a:r>
            <a:r>
              <a:rPr lang="en-US" sz="2400" dirty="0"/>
              <a:t> on a stereotypes?</a:t>
            </a:r>
          </a:p>
        </p:txBody>
      </p:sp>
      <p:pic>
        <p:nvPicPr>
          <p:cNvPr id="5" name="Picture 2" descr="Image result for mat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4558" y="1207698"/>
            <a:ext cx="1167441" cy="8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776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Fluent Calibri" panose="020F0502020204030204" pitchFamily="34" charset="0"/>
                <a:cs typeface="Fluent Calibri" panose="020F0502020204030204" pitchFamily="34" charset="0"/>
              </a:rPr>
              <a:t>The Little Match Girl</a:t>
            </a:r>
            <a:endParaRPr lang="en-US" sz="4800" dirty="0"/>
          </a:p>
        </p:txBody>
      </p:sp>
      <p:sp>
        <p:nvSpPr>
          <p:cNvPr id="11" name="Text Placeholder 10"/>
          <p:cNvSpPr>
            <a:spLocks noGrp="1"/>
          </p:cNvSpPr>
          <p:nvPr>
            <p:ph type="body" idx="1"/>
          </p:nvPr>
        </p:nvSpPr>
        <p:spPr>
          <a:xfrm>
            <a:off x="1783974" y="2684768"/>
            <a:ext cx="4213601" cy="521833"/>
          </a:xfrm>
        </p:spPr>
        <p:txBody>
          <a:bodyPr>
            <a:noAutofit/>
          </a:bodyPr>
          <a:lstStyle/>
          <a:p>
            <a:pPr algn="ctr"/>
            <a:r>
              <a:rPr lang="en-US" sz="3200" dirty="0" smtClean="0">
                <a:solidFill>
                  <a:schemeClr val="accent2">
                    <a:lumMod val="75000"/>
                  </a:schemeClr>
                </a:solidFill>
              </a:rPr>
              <a:t>Consider…</a:t>
            </a:r>
            <a:endParaRPr lang="en-US" sz="3200" dirty="0">
              <a:solidFill>
                <a:schemeClr val="accent2">
                  <a:lumMod val="75000"/>
                </a:schemeClr>
              </a:solidFill>
            </a:endParaRPr>
          </a:p>
        </p:txBody>
      </p:sp>
      <p:sp>
        <p:nvSpPr>
          <p:cNvPr id="12" name="Text Placeholder 11"/>
          <p:cNvSpPr>
            <a:spLocks noGrp="1"/>
          </p:cNvSpPr>
          <p:nvPr>
            <p:ph type="body" sz="quarter" idx="3"/>
          </p:nvPr>
        </p:nvSpPr>
        <p:spPr>
          <a:xfrm>
            <a:off x="6172201" y="2927697"/>
            <a:ext cx="4731990" cy="521833"/>
          </a:xfrm>
        </p:spPr>
        <p:txBody>
          <a:bodyPr>
            <a:noAutofit/>
          </a:bodyPr>
          <a:lstStyle/>
          <a:p>
            <a:pPr algn="ctr"/>
            <a:r>
              <a:rPr lang="en-US" sz="2800" dirty="0">
                <a:solidFill>
                  <a:schemeClr val="accent2">
                    <a:lumMod val="75000"/>
                  </a:schemeClr>
                </a:solidFill>
              </a:rPr>
              <a:t>What are some other examples</a:t>
            </a:r>
            <a:r>
              <a:rPr lang="en-US" sz="2800" dirty="0" smtClean="0">
                <a:solidFill>
                  <a:schemeClr val="accent2">
                    <a:lumMod val="75000"/>
                  </a:schemeClr>
                </a:solidFill>
              </a:rPr>
              <a:t>?</a:t>
            </a:r>
            <a:endParaRPr lang="en-US" sz="2800" dirty="0">
              <a:solidFill>
                <a:schemeClr val="accent2">
                  <a:lumMod val="75000"/>
                </a:schemeClr>
              </a:solidFill>
            </a:endParaRPr>
          </a:p>
        </p:txBody>
      </p:sp>
      <p:sp>
        <p:nvSpPr>
          <p:cNvPr id="10" name="Content Placeholder 9"/>
          <p:cNvSpPr>
            <a:spLocks noGrp="1"/>
          </p:cNvSpPr>
          <p:nvPr>
            <p:ph sz="quarter" idx="4"/>
          </p:nvPr>
        </p:nvSpPr>
        <p:spPr>
          <a:xfrm>
            <a:off x="6172201" y="3544421"/>
            <a:ext cx="4731991" cy="2764075"/>
          </a:xfrm>
        </p:spPr>
        <p:txBody>
          <a:bodyPr>
            <a:normAutofit fontScale="92500"/>
          </a:bodyPr>
          <a:lstStyle/>
          <a:p>
            <a:pPr lvl="1"/>
            <a:endParaRPr lang="en-US" sz="2400" dirty="0" smtClean="0"/>
          </a:p>
          <a:p>
            <a:pPr lvl="1"/>
            <a:r>
              <a:rPr lang="en-US" sz="2400" dirty="0" smtClean="0"/>
              <a:t>Can </a:t>
            </a:r>
            <a:r>
              <a:rPr lang="en-US" sz="2400" dirty="0"/>
              <a:t>you think of an </a:t>
            </a:r>
            <a:r>
              <a:rPr lang="en-US" sz="2400" dirty="0">
                <a:hlinkClick r:id="rId2"/>
              </a:rPr>
              <a:t>example</a:t>
            </a:r>
            <a:r>
              <a:rPr lang="en-US" sz="2400" dirty="0"/>
              <a:t> of a fairytale that was made into a </a:t>
            </a:r>
            <a:r>
              <a:rPr lang="en-US" sz="2400" dirty="0" smtClean="0"/>
              <a:t>movie/show? </a:t>
            </a:r>
            <a:endParaRPr lang="en-US" sz="2400" dirty="0"/>
          </a:p>
          <a:p>
            <a:pPr lvl="2"/>
            <a:r>
              <a:rPr lang="en-US" sz="2000" dirty="0"/>
              <a:t>What changed? </a:t>
            </a:r>
            <a:endParaRPr lang="en-US" sz="2000" dirty="0" smtClean="0"/>
          </a:p>
          <a:p>
            <a:pPr lvl="2"/>
            <a:r>
              <a:rPr lang="en-US" sz="2000" dirty="0" smtClean="0"/>
              <a:t>Why </a:t>
            </a:r>
            <a:r>
              <a:rPr lang="en-US" sz="2000" dirty="0"/>
              <a:t>do you think these aspects of the story changed in the movie?</a:t>
            </a:r>
          </a:p>
          <a:p>
            <a:endParaRPr lang="en-US" dirty="0"/>
          </a:p>
          <a:p>
            <a:endParaRPr lang="en-US" dirty="0"/>
          </a:p>
        </p:txBody>
      </p:sp>
      <p:sp>
        <p:nvSpPr>
          <p:cNvPr id="9" name="Content Placeholder 8"/>
          <p:cNvSpPr>
            <a:spLocks noGrp="1"/>
          </p:cNvSpPr>
          <p:nvPr>
            <p:ph sz="half" idx="2"/>
          </p:nvPr>
        </p:nvSpPr>
        <p:spPr>
          <a:xfrm>
            <a:off x="1783974" y="3455731"/>
            <a:ext cx="4213601" cy="2764075"/>
          </a:xfrm>
        </p:spPr>
        <p:txBody>
          <a:bodyPr>
            <a:normAutofit fontScale="92500" lnSpcReduction="20000"/>
          </a:bodyPr>
          <a:lstStyle/>
          <a:p>
            <a:pPr lvl="1"/>
            <a:endParaRPr lang="en-US" sz="2400" dirty="0" smtClean="0"/>
          </a:p>
          <a:p>
            <a:pPr lvl="1"/>
            <a:r>
              <a:rPr lang="en-US" sz="2400" dirty="0" smtClean="0"/>
              <a:t>How </a:t>
            </a:r>
            <a:r>
              <a:rPr lang="en-US" sz="2400" dirty="0"/>
              <a:t>do fairytales shape our perceptions of </a:t>
            </a:r>
            <a:r>
              <a:rPr lang="en-US" sz="2400" dirty="0" smtClean="0"/>
              <a:t>gender roles? </a:t>
            </a:r>
            <a:endParaRPr lang="en-US" sz="2400" dirty="0"/>
          </a:p>
          <a:p>
            <a:pPr lvl="1"/>
            <a:r>
              <a:rPr lang="en-US" sz="2400" dirty="0"/>
              <a:t>What is the purpose of fairytales?</a:t>
            </a:r>
          </a:p>
          <a:p>
            <a:pPr lvl="2"/>
            <a:r>
              <a:rPr lang="en-US" sz="2200" dirty="0"/>
              <a:t>Who is the audience? </a:t>
            </a:r>
          </a:p>
          <a:p>
            <a:pPr lvl="1"/>
            <a:r>
              <a:rPr lang="en-US" sz="2400" dirty="0"/>
              <a:t>SYMBOLS</a:t>
            </a:r>
          </a:p>
          <a:p>
            <a:pPr lvl="1"/>
            <a:r>
              <a:rPr lang="en-US" sz="2400" dirty="0"/>
              <a:t>IMAGERY</a:t>
            </a:r>
          </a:p>
          <a:p>
            <a:endParaRPr lang="en-US" dirty="0"/>
          </a:p>
        </p:txBody>
      </p:sp>
      <p:pic>
        <p:nvPicPr>
          <p:cNvPr id="7170" name="Picture 2" descr="Image result for mat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4558" y="1207698"/>
            <a:ext cx="1167441" cy="8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672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4400" dirty="0" smtClean="0">
                <a:latin typeface="Fluent Calibri" panose="020F0502020204030204" pitchFamily="34" charset="0"/>
                <a:cs typeface="Fluent Calibri" panose="020F0502020204030204" pitchFamily="34" charset="0"/>
              </a:rPr>
              <a:t>How is Pixar changing the world? </a:t>
            </a:r>
            <a:endParaRPr lang="en-US" sz="4400" dirty="0"/>
          </a:p>
        </p:txBody>
      </p:sp>
      <p:sp>
        <p:nvSpPr>
          <p:cNvPr id="8" name="Text Placeholder 7"/>
          <p:cNvSpPr>
            <a:spLocks noGrp="1"/>
          </p:cNvSpPr>
          <p:nvPr>
            <p:ph type="body" idx="1"/>
          </p:nvPr>
        </p:nvSpPr>
        <p:spPr>
          <a:xfrm>
            <a:off x="1302589" y="2605177"/>
            <a:ext cx="10783019" cy="4330461"/>
          </a:xfrm>
        </p:spPr>
        <p:txBody>
          <a:bodyPr>
            <a:normAutofit/>
          </a:bodyPr>
          <a:lstStyle/>
          <a:p>
            <a:r>
              <a:rPr lang="en-US" dirty="0"/>
              <a:t>Watch your assigned movie, and write a 400-500 word analysis of societal issues (</a:t>
            </a:r>
            <a:r>
              <a:rPr lang="en-US" i="1" dirty="0"/>
              <a:t>gender, class, ethnicity issues)</a:t>
            </a:r>
            <a:r>
              <a:rPr lang="en-US" dirty="0"/>
              <a:t> in the film. Suggested format:  give a one-paragraph (100 words) summary of the plot, and spend the rest of the page (200-500 words) identifying and discussing societal issues in the text. Use specific examples from the text (symbolism, imagery, language, </a:t>
            </a:r>
            <a:r>
              <a:rPr lang="en-US" dirty="0" smtClean="0"/>
              <a:t>tone, mood).</a:t>
            </a:r>
            <a:endParaRPr lang="en-US" dirty="0"/>
          </a:p>
          <a:p>
            <a:r>
              <a:rPr lang="en-US" i="1" dirty="0"/>
              <a:t>Questions you might think about including:</a:t>
            </a:r>
            <a:endParaRPr lang="en-US" dirty="0"/>
          </a:p>
          <a:p>
            <a:pPr lvl="1"/>
            <a:r>
              <a:rPr lang="en-US" dirty="0"/>
              <a:t>How are gender roles portrayed in this film? </a:t>
            </a:r>
            <a:r>
              <a:rPr lang="en-US" dirty="0" smtClean="0"/>
              <a:t>Is </a:t>
            </a:r>
            <a:r>
              <a:rPr lang="en-US" dirty="0"/>
              <a:t>the main character male or female?  Do women get to be lead characters or secondary (wife, girlfriend, sister)?  What is considered “normal” gender roles here?; what is considered “radical”?  Is this what you expect for this time period?  What racial or ethnic groups are portrayed, and where? (Hero, villain, background?)  What kinds of cultural change do you see in this film?  What is at stake, for who?  Are female roles stereotypical (shrewish wife, innocent girl, seductress, woman-with-power-gone-mad) or more complex? Who dies, and who learns a lesson (i.e. race/ethnicity, gender)?  Does the film </a:t>
            </a:r>
            <a:r>
              <a:rPr lang="en-US" i="1" dirty="0"/>
              <a:t>play</a:t>
            </a:r>
            <a:r>
              <a:rPr lang="en-US" dirty="0"/>
              <a:t> on a stereotypes?  </a:t>
            </a:r>
          </a:p>
          <a:p>
            <a:endParaRPr lang="en-US" dirty="0"/>
          </a:p>
        </p:txBody>
      </p:sp>
      <p:pic>
        <p:nvPicPr>
          <p:cNvPr id="8194" name="Picture 2" descr="Image result for pixar"/>
          <p:cNvPicPr>
            <a:picLocks noChangeAspect="1" noChangeArrowheads="1"/>
          </p:cNvPicPr>
          <p:nvPr/>
        </p:nvPicPr>
        <p:blipFill rotWithShape="1">
          <a:blip r:embed="rId2">
            <a:extLst>
              <a:ext uri="{28A0092B-C50C-407E-A947-70E740481C1C}">
                <a14:useLocalDpi xmlns:a14="http://schemas.microsoft.com/office/drawing/2010/main" val="0"/>
              </a:ext>
            </a:extLst>
          </a:blip>
          <a:srcRect r="36734"/>
          <a:stretch/>
        </p:blipFill>
        <p:spPr bwMode="auto">
          <a:xfrm>
            <a:off x="11040635" y="1121433"/>
            <a:ext cx="1151365" cy="87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517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luent Calibri" panose="020F0502020204030204" pitchFamily="34" charset="0"/>
                <a:cs typeface="Fluent Calibri" panose="020F0502020204030204" pitchFamily="34" charset="0"/>
              </a:rPr>
              <a:t>Movie Assignments: A2</a:t>
            </a:r>
            <a:endParaRPr lang="en-US" dirty="0"/>
          </a:p>
        </p:txBody>
      </p:sp>
      <p:sp>
        <p:nvSpPr>
          <p:cNvPr id="3" name="Text Placeholder 2"/>
          <p:cNvSpPr>
            <a:spLocks noGrp="1"/>
          </p:cNvSpPr>
          <p:nvPr>
            <p:ph sz="half" idx="1"/>
          </p:nvPr>
        </p:nvSpPr>
        <p:spPr/>
        <p:txBody>
          <a:bodyPr>
            <a:normAutofit/>
          </a:bodyPr>
          <a:lstStyle/>
          <a:p>
            <a:r>
              <a:rPr lang="en-US" sz="2800" dirty="0" smtClean="0"/>
              <a:t>Jasmin: </a:t>
            </a:r>
            <a:r>
              <a:rPr lang="en-US" sz="2800" i="1" dirty="0" smtClean="0"/>
              <a:t>Toy Story</a:t>
            </a:r>
          </a:p>
          <a:p>
            <a:r>
              <a:rPr lang="en-US" sz="2800" dirty="0" smtClean="0"/>
              <a:t>Kelsey: </a:t>
            </a:r>
            <a:r>
              <a:rPr lang="en-US" sz="2800" i="1" dirty="0" smtClean="0"/>
              <a:t>Monsters, Inc.</a:t>
            </a:r>
          </a:p>
          <a:p>
            <a:r>
              <a:rPr lang="en-US" sz="2800" dirty="0" err="1" smtClean="0"/>
              <a:t>Keyvon</a:t>
            </a:r>
            <a:r>
              <a:rPr lang="en-US" sz="2800" dirty="0" smtClean="0"/>
              <a:t>: </a:t>
            </a:r>
            <a:r>
              <a:rPr lang="en-US" sz="2800" i="1" dirty="0" smtClean="0"/>
              <a:t>Finding Nemo</a:t>
            </a:r>
          </a:p>
          <a:p>
            <a:r>
              <a:rPr lang="en-US" sz="2800" dirty="0" smtClean="0"/>
              <a:t>Pili: </a:t>
            </a:r>
            <a:r>
              <a:rPr lang="en-US" sz="2800" i="1" dirty="0" smtClean="0"/>
              <a:t>Ratatouille</a:t>
            </a:r>
          </a:p>
          <a:p>
            <a:r>
              <a:rPr lang="en-US" sz="2800" dirty="0" smtClean="0"/>
              <a:t>Francesca: </a:t>
            </a:r>
            <a:r>
              <a:rPr lang="en-US" sz="2800" i="1" dirty="0" smtClean="0"/>
              <a:t>Wall-E</a:t>
            </a:r>
          </a:p>
          <a:p>
            <a:r>
              <a:rPr lang="en-US" sz="2800" dirty="0" err="1" smtClean="0"/>
              <a:t>Ayele</a:t>
            </a:r>
            <a:r>
              <a:rPr lang="en-US" sz="2800" dirty="0" smtClean="0"/>
              <a:t>: </a:t>
            </a:r>
            <a:r>
              <a:rPr lang="en-US" sz="2800" i="1" dirty="0" smtClean="0"/>
              <a:t>Brave</a:t>
            </a:r>
          </a:p>
        </p:txBody>
      </p:sp>
      <p:sp>
        <p:nvSpPr>
          <p:cNvPr id="5" name="Content Placeholder 4"/>
          <p:cNvSpPr>
            <a:spLocks noGrp="1"/>
          </p:cNvSpPr>
          <p:nvPr>
            <p:ph sz="half" idx="2"/>
          </p:nvPr>
        </p:nvSpPr>
        <p:spPr/>
        <p:txBody>
          <a:bodyPr>
            <a:normAutofit/>
          </a:bodyPr>
          <a:lstStyle/>
          <a:p>
            <a:r>
              <a:rPr lang="en-US" sz="2800" dirty="0"/>
              <a:t>Julia</a:t>
            </a:r>
            <a:r>
              <a:rPr lang="en-US" sz="2800" dirty="0" smtClean="0"/>
              <a:t>: </a:t>
            </a:r>
            <a:r>
              <a:rPr lang="en-US" sz="2800" i="1" dirty="0" smtClean="0"/>
              <a:t>Inside Out</a:t>
            </a:r>
            <a:endParaRPr lang="en-US" sz="2800" i="1" dirty="0"/>
          </a:p>
          <a:p>
            <a:r>
              <a:rPr lang="en-US" sz="2800" dirty="0"/>
              <a:t>Noah</a:t>
            </a:r>
            <a:r>
              <a:rPr lang="en-US" sz="2800" dirty="0" smtClean="0"/>
              <a:t>: </a:t>
            </a:r>
            <a:r>
              <a:rPr lang="en-US" sz="2800" i="1" dirty="0" smtClean="0"/>
              <a:t>The Good Dinosaur</a:t>
            </a:r>
            <a:endParaRPr lang="en-US" sz="2800" i="1" dirty="0"/>
          </a:p>
          <a:p>
            <a:r>
              <a:rPr lang="en-US" sz="2800" dirty="0" err="1"/>
              <a:t>Chrishya</a:t>
            </a:r>
            <a:r>
              <a:rPr lang="en-US" sz="2800" dirty="0" smtClean="0"/>
              <a:t>: </a:t>
            </a:r>
            <a:r>
              <a:rPr lang="en-US" sz="2800" i="1" dirty="0" smtClean="0"/>
              <a:t>Finding Dory</a:t>
            </a:r>
            <a:endParaRPr lang="en-US" sz="2800" i="1" dirty="0"/>
          </a:p>
          <a:p>
            <a:r>
              <a:rPr lang="en-US" sz="2800" dirty="0"/>
              <a:t>Jayla</a:t>
            </a:r>
            <a:r>
              <a:rPr lang="en-US" sz="2800" dirty="0" smtClean="0"/>
              <a:t>: </a:t>
            </a:r>
            <a:r>
              <a:rPr lang="en-US" sz="2800" i="1" dirty="0" smtClean="0"/>
              <a:t>Up</a:t>
            </a:r>
            <a:endParaRPr lang="en-US" sz="2800" i="1" dirty="0"/>
          </a:p>
          <a:p>
            <a:r>
              <a:rPr lang="en-US" sz="2800" dirty="0" err="1"/>
              <a:t>Tyauna</a:t>
            </a:r>
            <a:r>
              <a:rPr lang="en-US" sz="2800" dirty="0" smtClean="0"/>
              <a:t>: </a:t>
            </a:r>
            <a:r>
              <a:rPr lang="en-US" sz="2800" i="1" dirty="0" smtClean="0"/>
              <a:t>Cars</a:t>
            </a:r>
            <a:endParaRPr lang="en-US" sz="2800" i="1" dirty="0"/>
          </a:p>
          <a:p>
            <a:r>
              <a:rPr lang="en-US" sz="2800" dirty="0"/>
              <a:t>Max</a:t>
            </a:r>
            <a:r>
              <a:rPr lang="en-US" sz="2800" dirty="0" smtClean="0"/>
              <a:t>: </a:t>
            </a:r>
            <a:r>
              <a:rPr lang="en-US" sz="2800" i="1" dirty="0" smtClean="0"/>
              <a:t>Coco</a:t>
            </a:r>
            <a:endParaRPr lang="en-US" sz="2800" i="1" dirty="0"/>
          </a:p>
        </p:txBody>
      </p:sp>
      <p:pic>
        <p:nvPicPr>
          <p:cNvPr id="4" name="Picture 2" descr="Image result for pixar"/>
          <p:cNvPicPr>
            <a:picLocks noChangeAspect="1" noChangeArrowheads="1"/>
          </p:cNvPicPr>
          <p:nvPr/>
        </p:nvPicPr>
        <p:blipFill rotWithShape="1">
          <a:blip r:embed="rId2">
            <a:extLst>
              <a:ext uri="{28A0092B-C50C-407E-A947-70E740481C1C}">
                <a14:useLocalDpi xmlns:a14="http://schemas.microsoft.com/office/drawing/2010/main" val="0"/>
              </a:ext>
            </a:extLst>
          </a:blip>
          <a:srcRect r="36734"/>
          <a:stretch/>
        </p:blipFill>
        <p:spPr bwMode="auto">
          <a:xfrm>
            <a:off x="11040635" y="1121433"/>
            <a:ext cx="1151365" cy="87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88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974" y="903185"/>
            <a:ext cx="8590084" cy="1434906"/>
          </a:xfrm>
        </p:spPr>
        <p:txBody>
          <a:bodyPr/>
          <a:lstStyle/>
          <a:p>
            <a:r>
              <a:rPr lang="en-US" dirty="0" smtClean="0">
                <a:latin typeface="Fluent Calibri" panose="020F0502020204030204" pitchFamily="34" charset="0"/>
                <a:cs typeface="Fluent Calibri" panose="020F0502020204030204" pitchFamily="34" charset="0"/>
              </a:rPr>
              <a:t>Movie Assignments: A3</a:t>
            </a:r>
            <a:endParaRPr lang="en-US" dirty="0"/>
          </a:p>
        </p:txBody>
      </p:sp>
      <p:sp>
        <p:nvSpPr>
          <p:cNvPr id="4" name="Content Placeholder 3"/>
          <p:cNvSpPr>
            <a:spLocks noGrp="1"/>
          </p:cNvSpPr>
          <p:nvPr>
            <p:ph sz="half" idx="1"/>
          </p:nvPr>
        </p:nvSpPr>
        <p:spPr>
          <a:xfrm>
            <a:off x="1645951" y="2467154"/>
            <a:ext cx="4235826" cy="4321834"/>
          </a:xfrm>
        </p:spPr>
        <p:txBody>
          <a:bodyPr>
            <a:normAutofit/>
          </a:bodyPr>
          <a:lstStyle/>
          <a:p>
            <a:r>
              <a:rPr lang="en-US" dirty="0" smtClean="0"/>
              <a:t>J. Alexander: </a:t>
            </a:r>
            <a:r>
              <a:rPr lang="en-US" i="1" dirty="0" smtClean="0"/>
              <a:t>Toy Story</a:t>
            </a:r>
          </a:p>
          <a:p>
            <a:r>
              <a:rPr lang="en-US" dirty="0" smtClean="0"/>
              <a:t>Jalyn: </a:t>
            </a:r>
            <a:r>
              <a:rPr lang="en-US" i="1" dirty="0" smtClean="0"/>
              <a:t>Monsters, Inc.</a:t>
            </a:r>
          </a:p>
          <a:p>
            <a:r>
              <a:rPr lang="en-US" dirty="0" err="1" smtClean="0"/>
              <a:t>Jermya</a:t>
            </a:r>
            <a:r>
              <a:rPr lang="en-US" dirty="0" smtClean="0"/>
              <a:t>: </a:t>
            </a:r>
            <a:r>
              <a:rPr lang="en-US" i="1" dirty="0" smtClean="0"/>
              <a:t>Toy Story 2</a:t>
            </a:r>
          </a:p>
          <a:p>
            <a:r>
              <a:rPr lang="en-US" dirty="0" err="1" smtClean="0"/>
              <a:t>Llona</a:t>
            </a:r>
            <a:r>
              <a:rPr lang="en-US" dirty="0" smtClean="0"/>
              <a:t>: </a:t>
            </a:r>
            <a:r>
              <a:rPr lang="en-US" i="1" dirty="0" smtClean="0"/>
              <a:t>A Bug’s Life</a:t>
            </a:r>
          </a:p>
          <a:p>
            <a:r>
              <a:rPr lang="en-US" dirty="0" smtClean="0"/>
              <a:t>Dereck: </a:t>
            </a:r>
            <a:r>
              <a:rPr lang="en-US" i="1" dirty="0" smtClean="0"/>
              <a:t>Ratatouille</a:t>
            </a:r>
          </a:p>
          <a:p>
            <a:r>
              <a:rPr lang="en-US" dirty="0" smtClean="0"/>
              <a:t>Jessica: </a:t>
            </a:r>
            <a:r>
              <a:rPr lang="en-US" i="1" dirty="0" smtClean="0"/>
              <a:t>Cars</a:t>
            </a:r>
          </a:p>
          <a:p>
            <a:r>
              <a:rPr lang="en-US" dirty="0" smtClean="0"/>
              <a:t>Deja: </a:t>
            </a:r>
            <a:r>
              <a:rPr lang="en-US" i="1" dirty="0" smtClean="0"/>
              <a:t>Up</a:t>
            </a:r>
          </a:p>
          <a:p>
            <a:r>
              <a:rPr lang="en-US" dirty="0" err="1" smtClean="0"/>
              <a:t>Calya</a:t>
            </a:r>
            <a:r>
              <a:rPr lang="en-US" dirty="0" smtClean="0"/>
              <a:t>: </a:t>
            </a:r>
            <a:r>
              <a:rPr lang="en-US" i="1" dirty="0" smtClean="0"/>
              <a:t>Cars 2</a:t>
            </a:r>
          </a:p>
          <a:p>
            <a:r>
              <a:rPr lang="en-US" dirty="0" smtClean="0"/>
              <a:t>Taylor G.: </a:t>
            </a:r>
            <a:r>
              <a:rPr lang="en-US" i="1" dirty="0" smtClean="0"/>
              <a:t>The Incredibles</a:t>
            </a:r>
          </a:p>
          <a:p>
            <a:r>
              <a:rPr lang="en-US" dirty="0" smtClean="0"/>
              <a:t>Tyler: </a:t>
            </a:r>
            <a:r>
              <a:rPr lang="en-US" i="1" dirty="0" smtClean="0"/>
              <a:t>Monsters University</a:t>
            </a:r>
          </a:p>
        </p:txBody>
      </p:sp>
      <p:sp>
        <p:nvSpPr>
          <p:cNvPr id="5" name="Content Placeholder 4"/>
          <p:cNvSpPr>
            <a:spLocks noGrp="1"/>
          </p:cNvSpPr>
          <p:nvPr>
            <p:ph sz="half" idx="2"/>
          </p:nvPr>
        </p:nvSpPr>
        <p:spPr>
          <a:xfrm>
            <a:off x="8674639" y="2536166"/>
            <a:ext cx="4731991" cy="4321834"/>
          </a:xfrm>
        </p:spPr>
        <p:txBody>
          <a:bodyPr>
            <a:normAutofit/>
          </a:bodyPr>
          <a:lstStyle/>
          <a:p>
            <a:r>
              <a:rPr lang="en-US" dirty="0"/>
              <a:t>Charlese</a:t>
            </a:r>
            <a:r>
              <a:rPr lang="en-US" dirty="0" smtClean="0"/>
              <a:t>: </a:t>
            </a:r>
            <a:r>
              <a:rPr lang="en-US" i="1" dirty="0" smtClean="0"/>
              <a:t>Coco</a:t>
            </a:r>
            <a:endParaRPr lang="en-US" i="1" dirty="0"/>
          </a:p>
          <a:p>
            <a:r>
              <a:rPr lang="en-US" dirty="0" err="1"/>
              <a:t>Malana</a:t>
            </a:r>
            <a:r>
              <a:rPr lang="en-US" dirty="0" smtClean="0"/>
              <a:t>: </a:t>
            </a:r>
            <a:r>
              <a:rPr lang="en-US" i="1" dirty="0" smtClean="0"/>
              <a:t>Monster’s University</a:t>
            </a:r>
            <a:endParaRPr lang="en-US" i="1" dirty="0"/>
          </a:p>
          <a:p>
            <a:r>
              <a:rPr lang="en-US" dirty="0" err="1"/>
              <a:t>Jamiah</a:t>
            </a:r>
            <a:r>
              <a:rPr lang="en-US" dirty="0" smtClean="0"/>
              <a:t>: </a:t>
            </a:r>
            <a:r>
              <a:rPr lang="en-US" i="1" dirty="0" smtClean="0"/>
              <a:t>Inside Out</a:t>
            </a:r>
            <a:endParaRPr lang="en-US" i="1" dirty="0"/>
          </a:p>
          <a:p>
            <a:r>
              <a:rPr lang="en-US" dirty="0"/>
              <a:t>April</a:t>
            </a:r>
            <a:r>
              <a:rPr lang="en-US" dirty="0" smtClean="0"/>
              <a:t>: </a:t>
            </a:r>
            <a:r>
              <a:rPr lang="en-US" i="1" dirty="0" smtClean="0"/>
              <a:t>The Good Dinosaur </a:t>
            </a:r>
            <a:endParaRPr lang="en-US" i="1" dirty="0"/>
          </a:p>
          <a:p>
            <a:r>
              <a:rPr lang="en-US" dirty="0"/>
              <a:t>Taylor O</a:t>
            </a:r>
            <a:r>
              <a:rPr lang="en-US" dirty="0" smtClean="0"/>
              <a:t>.: </a:t>
            </a:r>
            <a:r>
              <a:rPr lang="en-US" i="1" dirty="0" smtClean="0"/>
              <a:t>Wall E</a:t>
            </a:r>
            <a:endParaRPr lang="en-US" i="1" dirty="0"/>
          </a:p>
          <a:p>
            <a:r>
              <a:rPr lang="en-US" dirty="0" err="1"/>
              <a:t>KeAur</a:t>
            </a:r>
            <a:r>
              <a:rPr lang="en-US" dirty="0" smtClean="0"/>
              <a:t>: </a:t>
            </a:r>
            <a:r>
              <a:rPr lang="en-US" i="1" dirty="0" smtClean="0"/>
              <a:t>Cars 2</a:t>
            </a:r>
            <a:endParaRPr lang="en-US" i="1" dirty="0"/>
          </a:p>
          <a:p>
            <a:r>
              <a:rPr lang="en-US" dirty="0"/>
              <a:t>J. Ross</a:t>
            </a:r>
            <a:r>
              <a:rPr lang="en-US" dirty="0" smtClean="0"/>
              <a:t>: </a:t>
            </a:r>
            <a:r>
              <a:rPr lang="en-US" i="1" dirty="0" smtClean="0"/>
              <a:t>Finding Nemo</a:t>
            </a:r>
            <a:endParaRPr lang="en-US" i="1" dirty="0"/>
          </a:p>
          <a:p>
            <a:r>
              <a:rPr lang="en-US" dirty="0" smtClean="0"/>
              <a:t>Jordynn: </a:t>
            </a:r>
            <a:r>
              <a:rPr lang="en-US" i="1" dirty="0" smtClean="0"/>
              <a:t>The Incredibles</a:t>
            </a:r>
          </a:p>
          <a:p>
            <a:r>
              <a:rPr lang="en-US" dirty="0"/>
              <a:t>Shania: </a:t>
            </a:r>
            <a:r>
              <a:rPr lang="en-US" i="1" dirty="0" smtClean="0"/>
              <a:t>Toy Story </a:t>
            </a:r>
            <a:endParaRPr lang="en-US" i="1" dirty="0"/>
          </a:p>
          <a:p>
            <a:pPr marL="0" indent="0">
              <a:buNone/>
            </a:pPr>
            <a:endParaRPr lang="en-US" dirty="0"/>
          </a:p>
        </p:txBody>
      </p:sp>
      <p:sp>
        <p:nvSpPr>
          <p:cNvPr id="6" name="Content Placeholder 4"/>
          <p:cNvSpPr txBox="1">
            <a:spLocks/>
          </p:cNvSpPr>
          <p:nvPr/>
        </p:nvSpPr>
        <p:spPr>
          <a:xfrm>
            <a:off x="4885944" y="2656603"/>
            <a:ext cx="4731991" cy="432183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2"/>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2"/>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smtClean="0"/>
              <a:t>Aaron: </a:t>
            </a:r>
            <a:r>
              <a:rPr lang="en-US" i="1" dirty="0" smtClean="0"/>
              <a:t>Finding Nemo</a:t>
            </a:r>
          </a:p>
          <a:p>
            <a:r>
              <a:rPr lang="en-US" dirty="0" smtClean="0"/>
              <a:t>Dom: </a:t>
            </a:r>
            <a:r>
              <a:rPr lang="en-US" i="1" dirty="0" smtClean="0"/>
              <a:t>Brave</a:t>
            </a:r>
          </a:p>
          <a:p>
            <a:r>
              <a:rPr lang="en-US" dirty="0" smtClean="0"/>
              <a:t>Alysha: </a:t>
            </a:r>
            <a:r>
              <a:rPr lang="en-US" i="1" dirty="0" smtClean="0"/>
              <a:t>Toy Story 2</a:t>
            </a:r>
          </a:p>
          <a:p>
            <a:r>
              <a:rPr lang="en-US" dirty="0" err="1" smtClean="0"/>
              <a:t>T’Mia</a:t>
            </a:r>
            <a:r>
              <a:rPr lang="en-US" dirty="0" smtClean="0"/>
              <a:t>: </a:t>
            </a:r>
            <a:r>
              <a:rPr lang="en-US" i="1" dirty="0" smtClean="0"/>
              <a:t>Inside Out</a:t>
            </a:r>
          </a:p>
          <a:p>
            <a:r>
              <a:rPr lang="en-US" dirty="0" smtClean="0"/>
              <a:t>Cameron: </a:t>
            </a:r>
            <a:r>
              <a:rPr lang="en-US" i="1" dirty="0" smtClean="0"/>
              <a:t>The Good Dinosaur</a:t>
            </a:r>
          </a:p>
          <a:p>
            <a:r>
              <a:rPr lang="en-US" dirty="0" smtClean="0"/>
              <a:t>Camille: </a:t>
            </a:r>
            <a:r>
              <a:rPr lang="en-US" i="1" dirty="0" smtClean="0"/>
              <a:t>Finding Dory</a:t>
            </a:r>
          </a:p>
          <a:p>
            <a:r>
              <a:rPr lang="en-US" dirty="0" smtClean="0"/>
              <a:t>Keith: </a:t>
            </a:r>
            <a:r>
              <a:rPr lang="en-US" i="1" dirty="0" smtClean="0"/>
              <a:t>Coco</a:t>
            </a:r>
            <a:endParaRPr lang="en-US" i="1" dirty="0"/>
          </a:p>
          <a:p>
            <a:r>
              <a:rPr lang="en-US" dirty="0" err="1"/>
              <a:t>Shadarria</a:t>
            </a:r>
            <a:r>
              <a:rPr lang="en-US" dirty="0" smtClean="0"/>
              <a:t>: </a:t>
            </a:r>
            <a:r>
              <a:rPr lang="en-US" i="1" dirty="0" smtClean="0"/>
              <a:t>Up</a:t>
            </a:r>
            <a:endParaRPr lang="en-US" i="1" dirty="0"/>
          </a:p>
          <a:p>
            <a:r>
              <a:rPr lang="en-US" dirty="0"/>
              <a:t>Michelle</a:t>
            </a:r>
            <a:r>
              <a:rPr lang="en-US" dirty="0" smtClean="0"/>
              <a:t>: </a:t>
            </a:r>
            <a:r>
              <a:rPr lang="en-US" i="1" dirty="0" smtClean="0"/>
              <a:t>Ratatouille </a:t>
            </a:r>
            <a:endParaRPr lang="en-US" i="1" dirty="0"/>
          </a:p>
          <a:p>
            <a:r>
              <a:rPr lang="en-US" dirty="0" err="1"/>
              <a:t>Aleisha</a:t>
            </a:r>
            <a:r>
              <a:rPr lang="en-US" dirty="0" smtClean="0"/>
              <a:t>: </a:t>
            </a:r>
            <a:r>
              <a:rPr lang="en-US" i="1" dirty="0" smtClean="0"/>
              <a:t>A Bug’s Life</a:t>
            </a:r>
            <a:endParaRPr lang="en-US" i="1" dirty="0"/>
          </a:p>
          <a:p>
            <a:endParaRPr lang="en-US" dirty="0" smtClean="0"/>
          </a:p>
        </p:txBody>
      </p:sp>
      <p:pic>
        <p:nvPicPr>
          <p:cNvPr id="7" name="Picture 2" descr="Image result for pixar"/>
          <p:cNvPicPr>
            <a:picLocks noChangeAspect="1" noChangeArrowheads="1"/>
          </p:cNvPicPr>
          <p:nvPr/>
        </p:nvPicPr>
        <p:blipFill rotWithShape="1">
          <a:blip r:embed="rId2">
            <a:extLst>
              <a:ext uri="{28A0092B-C50C-407E-A947-70E740481C1C}">
                <a14:useLocalDpi xmlns:a14="http://schemas.microsoft.com/office/drawing/2010/main" val="0"/>
              </a:ext>
            </a:extLst>
          </a:blip>
          <a:srcRect r="36734"/>
          <a:stretch/>
        </p:blipFill>
        <p:spPr bwMode="auto">
          <a:xfrm>
            <a:off x="11040635" y="1121433"/>
            <a:ext cx="1151365" cy="87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649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luent Calibri" panose="020F0502020204030204" pitchFamily="34" charset="0"/>
                <a:cs typeface="Fluent Calibri" panose="020F0502020204030204" pitchFamily="34" charset="0"/>
              </a:rPr>
              <a:t>How do I submit my work: </a:t>
            </a:r>
            <a:endParaRPr lang="en-US" dirty="0"/>
          </a:p>
        </p:txBody>
      </p:sp>
      <p:sp>
        <p:nvSpPr>
          <p:cNvPr id="3" name="Content Placeholder 2"/>
          <p:cNvSpPr>
            <a:spLocks noGrp="1"/>
          </p:cNvSpPr>
          <p:nvPr>
            <p:ph sz="half" idx="1"/>
          </p:nvPr>
        </p:nvSpPr>
        <p:spPr>
          <a:xfrm>
            <a:off x="1654576" y="2684768"/>
            <a:ext cx="6207141" cy="3304549"/>
          </a:xfrm>
        </p:spPr>
        <p:txBody>
          <a:bodyPr>
            <a:normAutofit/>
          </a:bodyPr>
          <a:lstStyle/>
          <a:p>
            <a:r>
              <a:rPr lang="en-US" sz="3600" dirty="0" smtClean="0"/>
              <a:t>Turnitin.com no later than 11:59 p.m. on:</a:t>
            </a:r>
          </a:p>
          <a:p>
            <a:pPr lvl="1"/>
            <a:r>
              <a:rPr lang="en-US" sz="3200" b="1" dirty="0" smtClean="0">
                <a:solidFill>
                  <a:srgbClr val="FFC000"/>
                </a:solidFill>
              </a:rPr>
              <a:t>A2: 09/05</a:t>
            </a:r>
          </a:p>
          <a:p>
            <a:pPr lvl="1"/>
            <a:r>
              <a:rPr lang="en-US" sz="3200" b="1" dirty="0" smtClean="0">
                <a:solidFill>
                  <a:srgbClr val="90BB23"/>
                </a:solidFill>
              </a:rPr>
              <a:t>A3: 09/09</a:t>
            </a:r>
          </a:p>
        </p:txBody>
      </p:sp>
      <p:pic>
        <p:nvPicPr>
          <p:cNvPr id="11266" name="Picture 2" descr="Image result for movie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114" y="2986155"/>
            <a:ext cx="3602367" cy="270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637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5" name="Picture 4" descr="Beach Path">
            <a:extLst>
              <a:ext uri="{FF2B5EF4-FFF2-40B4-BE49-F238E27FC236}">
                <a16:creationId xmlns="" xmlns:a16="http://schemas.microsoft.com/office/drawing/2014/main" id="{678185C0-DBCC-4DE6-A63E-AB724A380C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descr="decorative element">
            <a:extLst>
              <a:ext uri="{FF2B5EF4-FFF2-40B4-BE49-F238E27FC236}">
                <a16:creationId xmlns="" xmlns:a16="http://schemas.microsoft.com/office/drawing/2014/main" id="{3B570B85-11CA-4C90-9E8B-150CB8FE5A03}"/>
              </a:ext>
              <a:ext uri="{C183D7F6-B498-43B3-948B-1728B52AA6E4}">
                <adec:decorative xmlns="" xmlns:adec="http://schemas.microsoft.com/office/drawing/2017/decorative" val="1"/>
              </a:ext>
            </a:extLst>
          </p:cNvPr>
          <p:cNvSpPr/>
          <p:nvPr/>
        </p:nvSpPr>
        <p:spPr>
          <a:xfrm>
            <a:off x="1287810" y="2505009"/>
            <a:ext cx="10905975" cy="3563377"/>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descr="decorative element">
            <a:extLst>
              <a:ext uri="{FF2B5EF4-FFF2-40B4-BE49-F238E27FC236}">
                <a16:creationId xmlns="" xmlns:a16="http://schemas.microsoft.com/office/drawing/2014/main" id="{2A5672BB-0EC4-4BB1-85FA-3C94DFAEA16D}"/>
              </a:ext>
              <a:ext uri="{C183D7F6-B498-43B3-948B-1728B52AA6E4}">
                <adec:decorative xmlns="" xmlns:adec="http://schemas.microsoft.com/office/drawing/2017/decorative" val="1"/>
              </a:ext>
            </a:extLst>
          </p:cNvPr>
          <p:cNvSpPr/>
          <p:nvPr/>
        </p:nvSpPr>
        <p:spPr>
          <a:xfrm>
            <a:off x="-1" y="2505009"/>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descr="decorative element">
            <a:extLst>
              <a:ext uri="{FF2B5EF4-FFF2-40B4-BE49-F238E27FC236}">
                <a16:creationId xmlns="" xmlns:a16="http://schemas.microsoft.com/office/drawing/2014/main" id="{7EF5689E-A2C8-44A6-AD5C-615D7DB0C77C}"/>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a:p>
        </p:txBody>
      </p:sp>
      <p:sp>
        <p:nvSpPr>
          <p:cNvPr id="11" name="Rectangle 10" descr="decorative element">
            <a:extLst>
              <a:ext uri="{FF2B5EF4-FFF2-40B4-BE49-F238E27FC236}">
                <a16:creationId xmlns="" xmlns:a16="http://schemas.microsoft.com/office/drawing/2014/main" id="{99C77D2E-3E79-4AAE-90F1-AFD7CBEBF037}"/>
              </a:ext>
              <a:ext uri="{C183D7F6-B498-43B3-948B-1728B52AA6E4}">
                <adec:decorative xmlns="" xmlns:adec="http://schemas.microsoft.com/office/drawing/2017/decorative"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itle 2">
            <a:extLst>
              <a:ext uri="{FF2B5EF4-FFF2-40B4-BE49-F238E27FC236}">
                <a16:creationId xmlns="" xmlns:a16="http://schemas.microsoft.com/office/drawing/2014/main" id="{354390DD-75CF-41BA-AA03-813FD55BF748}"/>
              </a:ext>
            </a:extLst>
          </p:cNvPr>
          <p:cNvSpPr>
            <a:spLocks noGrp="1"/>
          </p:cNvSpPr>
          <p:nvPr>
            <p:ph type="title"/>
          </p:nvPr>
        </p:nvSpPr>
        <p:spPr/>
        <p:txBody>
          <a:bodyPr/>
          <a:lstStyle/>
          <a:p>
            <a:r>
              <a:rPr lang="en-US" sz="8000" dirty="0" smtClean="0">
                <a:latin typeface="Andalus" panose="02020603050405020304" pitchFamily="18" charset="-78"/>
                <a:cs typeface="Andalus" panose="02020603050405020304" pitchFamily="18" charset="-78"/>
              </a:rPr>
              <a:t>Agenda</a:t>
            </a:r>
            <a:endParaRPr lang="en-US" dirty="0">
              <a:latin typeface="Andalus" panose="02020603050405020304" pitchFamily="18" charset="-78"/>
              <a:cs typeface="Andalus" panose="02020603050405020304" pitchFamily="18" charset="-78"/>
            </a:endParaRPr>
          </a:p>
        </p:txBody>
      </p:sp>
      <p:sp>
        <p:nvSpPr>
          <p:cNvPr id="4" name="Text Placeholder 3">
            <a:extLst>
              <a:ext uri="{FF2B5EF4-FFF2-40B4-BE49-F238E27FC236}">
                <a16:creationId xmlns="" xmlns:a16="http://schemas.microsoft.com/office/drawing/2014/main" id="{C6C76433-70AC-461F-87D0-7DEF2F393BD4}"/>
              </a:ext>
            </a:extLst>
          </p:cNvPr>
          <p:cNvSpPr>
            <a:spLocks noGrp="1"/>
          </p:cNvSpPr>
          <p:nvPr>
            <p:ph type="body" idx="1"/>
          </p:nvPr>
        </p:nvSpPr>
        <p:spPr>
          <a:xfrm>
            <a:off x="1783974" y="2663254"/>
            <a:ext cx="9120216" cy="3304549"/>
          </a:xfrm>
        </p:spPr>
        <p:txBody>
          <a:bodyPr anchor="ctr" anchorCtr="0">
            <a:normAutofit/>
          </a:bodyPr>
          <a:lstStyle/>
          <a:p>
            <a:r>
              <a:rPr lang="en-US" sz="2000" dirty="0" smtClean="0"/>
              <a:t>Learning Outcomes Check-In</a:t>
            </a:r>
          </a:p>
          <a:p>
            <a:pPr lvl="1"/>
            <a:r>
              <a:rPr lang="en-US" sz="1600" dirty="0" smtClean="0"/>
              <a:t>Are we doing our job? </a:t>
            </a:r>
          </a:p>
          <a:p>
            <a:r>
              <a:rPr lang="en-US" sz="2000" dirty="0" smtClean="0"/>
              <a:t>Goals</a:t>
            </a:r>
          </a:p>
          <a:p>
            <a:r>
              <a:rPr lang="en-US" sz="2000" dirty="0" smtClean="0"/>
              <a:t>Warm Up- Dancing On My Own</a:t>
            </a:r>
          </a:p>
          <a:p>
            <a:r>
              <a:rPr lang="en-US" sz="2000" dirty="0" smtClean="0"/>
              <a:t>The Man Box</a:t>
            </a:r>
          </a:p>
          <a:p>
            <a:r>
              <a:rPr lang="en-US" sz="2000" dirty="0" smtClean="0"/>
              <a:t>How Movies Teach Manhood</a:t>
            </a:r>
          </a:p>
          <a:p>
            <a:r>
              <a:rPr lang="en-US" sz="2000" dirty="0" smtClean="0"/>
              <a:t>The Little Match Girl</a:t>
            </a:r>
            <a:endParaRPr lang="en-US" sz="2000" dirty="0"/>
          </a:p>
          <a:p>
            <a:r>
              <a:rPr lang="en-US" sz="2000" dirty="0" smtClean="0"/>
              <a:t>Homework: Fairytales Over The Years</a:t>
            </a:r>
          </a:p>
        </p:txBody>
      </p:sp>
      <p:pic>
        <p:nvPicPr>
          <p:cNvPr id="6" name="Graphic 5" descr="Map with pin">
            <a:extLst>
              <a:ext uri="{FF2B5EF4-FFF2-40B4-BE49-F238E27FC236}">
                <a16:creationId xmlns="" xmlns:a16="http://schemas.microsoft.com/office/drawing/2014/main" id="{B5BFEE4A-0589-4596-9878-04FE26EF20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bwMode="black">
          <a:xfrm>
            <a:off x="128030" y="1128933"/>
            <a:ext cx="914400" cy="914400"/>
          </a:xfrm>
          <a:prstGeom prst="rect">
            <a:avLst/>
          </a:prstGeom>
        </p:spPr>
      </p:pic>
    </p:spTree>
    <p:extLst>
      <p:ext uri="{BB962C8B-B14F-4D97-AF65-F5344CB8AC3E}">
        <p14:creationId xmlns:p14="http://schemas.microsoft.com/office/powerpoint/2010/main" val="1255606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11" y="2637820"/>
            <a:ext cx="2941164" cy="3347055"/>
          </a:xfrm>
        </p:spPr>
        <p:txBody>
          <a:bodyPr/>
          <a:lstStyle/>
          <a:p>
            <a:r>
              <a:rPr lang="en-US" dirty="0" smtClean="0">
                <a:latin typeface="Fluent Calibri" panose="020F0502020204030204" pitchFamily="34" charset="0"/>
                <a:cs typeface="Fluent Calibri" panose="020F0502020204030204" pitchFamily="34" charset="0"/>
              </a:rPr>
              <a:t>part one: LEARNING OUTCOMES </a:t>
            </a:r>
            <a:endParaRPr lang="en-US" dirty="0"/>
          </a:p>
        </p:txBody>
      </p:sp>
      <p:sp>
        <p:nvSpPr>
          <p:cNvPr id="5" name="Text Placeholder 4"/>
          <p:cNvSpPr>
            <a:spLocks noGrp="1"/>
          </p:cNvSpPr>
          <p:nvPr>
            <p:ph type="body" sz="quarter" idx="13"/>
          </p:nvPr>
        </p:nvSpPr>
        <p:spPr/>
        <p:txBody>
          <a:bodyPr/>
          <a:lstStyle/>
          <a:p>
            <a:pPr fontAlgn="base"/>
            <a:r>
              <a:rPr lang="en-US" dirty="0" err="1"/>
              <a:t>Analyse</a:t>
            </a:r>
            <a:r>
              <a:rPr lang="en-US" dirty="0"/>
              <a:t> how audience and purpose affect the structure and content of texts.</a:t>
            </a:r>
          </a:p>
          <a:p>
            <a:pPr fontAlgn="base"/>
            <a:r>
              <a:rPr lang="en-US" dirty="0" err="1"/>
              <a:t>Analyse</a:t>
            </a:r>
            <a:r>
              <a:rPr lang="en-US" dirty="0"/>
              <a:t> the impact of language changes.</a:t>
            </a:r>
          </a:p>
          <a:p>
            <a:pPr fontAlgn="base"/>
            <a:r>
              <a:rPr lang="en-US" dirty="0"/>
              <a:t>Demonstrate an awareness of how language and meaning are shaped by culture and context.</a:t>
            </a:r>
          </a:p>
          <a:p>
            <a:endParaRPr lang="en-US" dirty="0"/>
          </a:p>
        </p:txBody>
      </p:sp>
      <p:pic>
        <p:nvPicPr>
          <p:cNvPr id="14340" name="Picture 4" descr="Image result for i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780" y="1069676"/>
            <a:ext cx="1151626" cy="115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549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My classmate">
            <a:extLst>
              <a:ext uri="{FF2B5EF4-FFF2-40B4-BE49-F238E27FC236}">
                <a16:creationId xmlns="" xmlns:a16="http://schemas.microsoft.com/office/drawing/2014/main" id="{0A94A0BB-65D4-460A-947F-D0BC651C25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descr="decorative element">
            <a:extLst>
              <a:ext uri="{FF2B5EF4-FFF2-40B4-BE49-F238E27FC236}">
                <a16:creationId xmlns="" xmlns:a16="http://schemas.microsoft.com/office/drawing/2014/main" id="{D7F6F6C7-60D9-41AC-8781-68FDD4F3299E}"/>
              </a:ext>
              <a:ext uri="{C183D7F6-B498-43B3-948B-1728B52AA6E4}">
                <adec:decorative xmlns="" xmlns:adec="http://schemas.microsoft.com/office/drawing/2017/decorative" val="1"/>
              </a:ext>
            </a:extLst>
          </p:cNvPr>
          <p:cNvSpPr/>
          <p:nvPr/>
        </p:nvSpPr>
        <p:spPr>
          <a:xfrm>
            <a:off x="3543300" y="745000"/>
            <a:ext cx="8168053"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Rectangle 4" descr="decorative element">
            <a:extLst>
              <a:ext uri="{FF2B5EF4-FFF2-40B4-BE49-F238E27FC236}">
                <a16:creationId xmlns="" xmlns:a16="http://schemas.microsoft.com/office/drawing/2014/main" id="{95898461-1DBF-4823-B0CE-25F935F9EE5C}"/>
              </a:ext>
              <a:ext uri="{C183D7F6-B498-43B3-948B-1728B52AA6E4}">
                <adec:decorative xmlns="" xmlns:adec="http://schemas.microsoft.com/office/drawing/2017/decorative" val="1"/>
              </a:ext>
            </a:extLst>
          </p:cNvPr>
          <p:cNvSpPr/>
          <p:nvPr/>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6" name="Rectangle 5" descr="decorative element">
            <a:extLst>
              <a:ext uri="{FF2B5EF4-FFF2-40B4-BE49-F238E27FC236}">
                <a16:creationId xmlns="" xmlns:a16="http://schemas.microsoft.com/office/drawing/2014/main" id="{AD0034B7-EAC9-429D-9600-C58561D805DA}"/>
              </a:ext>
              <a:ext uri="{C183D7F6-B498-43B3-948B-1728B52AA6E4}">
                <adec:decorative xmlns="" xmlns:adec="http://schemas.microsoft.com/office/drawing/2017/decorative" val="1"/>
              </a:ext>
            </a:extLst>
          </p:cNvPr>
          <p:cNvSpPr/>
          <p:nvPr/>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Title 27">
            <a:extLst>
              <a:ext uri="{FF2B5EF4-FFF2-40B4-BE49-F238E27FC236}">
                <a16:creationId xmlns="" xmlns:a16="http://schemas.microsoft.com/office/drawing/2014/main" id="{B8A93A84-6089-431C-96E2-45FCA3C179C7}"/>
              </a:ext>
            </a:extLst>
          </p:cNvPr>
          <p:cNvSpPr>
            <a:spLocks noGrp="1"/>
          </p:cNvSpPr>
          <p:nvPr>
            <p:ph type="title"/>
          </p:nvPr>
        </p:nvSpPr>
        <p:spPr/>
        <p:txBody>
          <a:bodyPr>
            <a:noAutofit/>
          </a:bodyPr>
          <a:lstStyle/>
          <a:p>
            <a:pPr algn="ctr"/>
            <a:r>
              <a:rPr lang="en-US" sz="5400" dirty="0" smtClean="0">
                <a:latin typeface="Bradley Hand ITC" panose="03070402050302030203" pitchFamily="66" charset="0"/>
              </a:rPr>
              <a:t>G </a:t>
            </a:r>
            <a:br>
              <a:rPr lang="en-US" sz="5400" dirty="0" smtClean="0">
                <a:latin typeface="Bradley Hand ITC" panose="03070402050302030203" pitchFamily="66" charset="0"/>
              </a:rPr>
            </a:br>
            <a:r>
              <a:rPr lang="en-US" sz="5400" dirty="0" smtClean="0">
                <a:latin typeface="Bradley Hand ITC" panose="03070402050302030203" pitchFamily="66" charset="0"/>
              </a:rPr>
              <a:t>O</a:t>
            </a:r>
            <a:br>
              <a:rPr lang="en-US" sz="5400" dirty="0" smtClean="0">
                <a:latin typeface="Bradley Hand ITC" panose="03070402050302030203" pitchFamily="66" charset="0"/>
              </a:rPr>
            </a:br>
            <a:r>
              <a:rPr lang="en-US" sz="5400" dirty="0" smtClean="0">
                <a:latin typeface="Bradley Hand ITC" panose="03070402050302030203" pitchFamily="66" charset="0"/>
              </a:rPr>
              <a:t>A </a:t>
            </a:r>
            <a:br>
              <a:rPr lang="en-US" sz="5400" dirty="0" smtClean="0">
                <a:latin typeface="Bradley Hand ITC" panose="03070402050302030203" pitchFamily="66" charset="0"/>
              </a:rPr>
            </a:br>
            <a:r>
              <a:rPr lang="en-US" sz="5400" dirty="0" smtClean="0">
                <a:latin typeface="Bradley Hand ITC" panose="03070402050302030203" pitchFamily="66" charset="0"/>
              </a:rPr>
              <a:t>L</a:t>
            </a:r>
            <a:br>
              <a:rPr lang="en-US" sz="5400" dirty="0" smtClean="0">
                <a:latin typeface="Bradley Hand ITC" panose="03070402050302030203" pitchFamily="66" charset="0"/>
              </a:rPr>
            </a:br>
            <a:r>
              <a:rPr lang="en-US" sz="5400" dirty="0">
                <a:latin typeface="Bradley Hand ITC" panose="03070402050302030203" pitchFamily="66" charset="0"/>
              </a:rPr>
              <a:t>S</a:t>
            </a:r>
          </a:p>
        </p:txBody>
      </p:sp>
      <p:sp>
        <p:nvSpPr>
          <p:cNvPr id="29" name="Content Placeholder 28">
            <a:extLst>
              <a:ext uri="{FF2B5EF4-FFF2-40B4-BE49-F238E27FC236}">
                <a16:creationId xmlns="" xmlns:a16="http://schemas.microsoft.com/office/drawing/2014/main" id="{589616E0-5389-47D2-94BD-AC88747025DA}"/>
              </a:ext>
            </a:extLst>
          </p:cNvPr>
          <p:cNvSpPr>
            <a:spLocks noGrp="1"/>
          </p:cNvSpPr>
          <p:nvPr>
            <p:ph idx="1"/>
          </p:nvPr>
        </p:nvSpPr>
        <p:spPr/>
        <p:txBody>
          <a:bodyPr/>
          <a:lstStyle/>
          <a:p>
            <a:pPr fontAlgn="base"/>
            <a:r>
              <a:rPr lang="en-US" sz="2800" b="1" i="1" dirty="0">
                <a:solidFill>
                  <a:srgbClr val="00B0F0"/>
                </a:solidFill>
              </a:rPr>
              <a:t>Know</a:t>
            </a:r>
            <a:r>
              <a:rPr lang="en-US" sz="2800" i="1" dirty="0"/>
              <a:t>: </a:t>
            </a:r>
            <a:r>
              <a:rPr lang="en-US" sz="2800" i="1" dirty="0" smtClean="0"/>
              <a:t>how language affects gender </a:t>
            </a:r>
          </a:p>
          <a:p>
            <a:pPr fontAlgn="base"/>
            <a:r>
              <a:rPr lang="en-US" sz="2800" b="1" i="1" dirty="0" smtClean="0">
                <a:solidFill>
                  <a:srgbClr val="7030A0"/>
                </a:solidFill>
              </a:rPr>
              <a:t>Understand</a:t>
            </a:r>
            <a:r>
              <a:rPr lang="en-US" sz="2800" i="1" dirty="0" smtClean="0"/>
              <a:t>: the connection between language, culture and identity</a:t>
            </a:r>
          </a:p>
          <a:p>
            <a:r>
              <a:rPr lang="en-US" sz="2800" b="1" i="1" dirty="0" smtClean="0">
                <a:solidFill>
                  <a:srgbClr val="92D050"/>
                </a:solidFill>
              </a:rPr>
              <a:t>Be </a:t>
            </a:r>
            <a:r>
              <a:rPr lang="en-US" sz="2800" b="1" i="1" dirty="0">
                <a:solidFill>
                  <a:srgbClr val="92D050"/>
                </a:solidFill>
              </a:rPr>
              <a:t>able to</a:t>
            </a:r>
            <a:r>
              <a:rPr lang="en-US" sz="2800" i="1" dirty="0"/>
              <a:t>: identify the author’s main idea, purpose and </a:t>
            </a:r>
            <a:r>
              <a:rPr lang="en-US" sz="2800" i="1" dirty="0" smtClean="0"/>
              <a:t>tone</a:t>
            </a:r>
            <a:endParaRPr lang="en-ZA" dirty="0"/>
          </a:p>
        </p:txBody>
      </p:sp>
      <p:pic>
        <p:nvPicPr>
          <p:cNvPr id="31" name="Graphic 30" descr="User">
            <a:extLst>
              <a:ext uri="{FF2B5EF4-FFF2-40B4-BE49-F238E27FC236}">
                <a16:creationId xmlns="" xmlns:a16="http://schemas.microsoft.com/office/drawing/2014/main" id="{C5DE759E-5FE0-4AB8-8C08-13F153FB15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bwMode="black">
          <a:xfrm>
            <a:off x="719790" y="1064515"/>
            <a:ext cx="828000" cy="828000"/>
          </a:xfrm>
          <a:prstGeom prst="rect">
            <a:avLst/>
          </a:prstGeom>
        </p:spPr>
      </p:pic>
      <p:pic>
        <p:nvPicPr>
          <p:cNvPr id="32" name="Graphic 31" descr="Employee Badge">
            <a:extLst>
              <a:ext uri="{FF2B5EF4-FFF2-40B4-BE49-F238E27FC236}">
                <a16:creationId xmlns="" xmlns:a16="http://schemas.microsoft.com/office/drawing/2014/main" id="{74BB7C29-050F-4AB3-935E-0F5B4C841E9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bwMode="black">
          <a:xfrm>
            <a:off x="1801328" y="1064515"/>
            <a:ext cx="828000" cy="828000"/>
          </a:xfrm>
          <a:prstGeom prst="rect">
            <a:avLst/>
          </a:prstGeom>
        </p:spPr>
      </p:pic>
    </p:spTree>
    <p:extLst>
      <p:ext uri="{BB962C8B-B14F-4D97-AF65-F5344CB8AC3E}">
        <p14:creationId xmlns:p14="http://schemas.microsoft.com/office/powerpoint/2010/main" val="1326978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smtClean="0">
                <a:latin typeface="Fluent Calibri" panose="020F0502020204030204" pitchFamily="34" charset="0"/>
                <a:cs typeface="Fluent Calibri" panose="020F0502020204030204" pitchFamily="34" charset="0"/>
              </a:rPr>
              <a:t>Dancing On My Own</a:t>
            </a:r>
            <a:endParaRPr lang="en-US" sz="5400" dirty="0"/>
          </a:p>
        </p:txBody>
      </p:sp>
      <p:pic>
        <p:nvPicPr>
          <p:cNvPr id="3074" name="Picture 2" descr="Image result for danc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111" y="2637697"/>
            <a:ext cx="2613947" cy="38077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anc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383" y="2677288"/>
            <a:ext cx="2710403" cy="37285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v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915" y="3684029"/>
            <a:ext cx="1723067" cy="171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889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Fluent Calibri" panose="020F0502020204030204" pitchFamily="34" charset="0"/>
                <a:cs typeface="Fluent Calibri" panose="020F0502020204030204" pitchFamily="34" charset="0"/>
              </a:rPr>
              <a:t>Dancing On My Own</a:t>
            </a:r>
            <a:endParaRPr lang="en-US" sz="4800" dirty="0"/>
          </a:p>
        </p:txBody>
      </p:sp>
      <p:sp>
        <p:nvSpPr>
          <p:cNvPr id="3" name="Content Placeholder 2"/>
          <p:cNvSpPr>
            <a:spLocks noGrp="1"/>
          </p:cNvSpPr>
          <p:nvPr>
            <p:ph sz="half" idx="1"/>
          </p:nvPr>
        </p:nvSpPr>
        <p:spPr>
          <a:xfrm>
            <a:off x="1783974" y="2803585"/>
            <a:ext cx="4235826" cy="3588589"/>
          </a:xfrm>
        </p:spPr>
        <p:txBody>
          <a:bodyPr/>
          <a:lstStyle/>
          <a:p>
            <a:pPr fontAlgn="base"/>
            <a:r>
              <a:rPr lang="en-US" sz="2400" dirty="0"/>
              <a:t>What is the impact of the language change</a:t>
            </a:r>
            <a:r>
              <a:rPr lang="en-US" sz="2400" dirty="0" smtClean="0"/>
              <a:t>?</a:t>
            </a:r>
          </a:p>
          <a:p>
            <a:pPr fontAlgn="base"/>
            <a:r>
              <a:rPr lang="en-US" sz="2400" dirty="0" smtClean="0"/>
              <a:t>How do audience </a:t>
            </a:r>
            <a:r>
              <a:rPr lang="en-US" sz="2400" dirty="0"/>
              <a:t>and purpose affect the structure and content of </a:t>
            </a:r>
            <a:r>
              <a:rPr lang="en-US" sz="2400" dirty="0" smtClean="0"/>
              <a:t>the text?</a:t>
            </a:r>
            <a:endParaRPr lang="en-US" sz="2400" dirty="0"/>
          </a:p>
          <a:p>
            <a:pPr fontAlgn="base"/>
            <a:r>
              <a:rPr lang="en-US" sz="2400" dirty="0" smtClean="0"/>
              <a:t>How </a:t>
            </a:r>
            <a:r>
              <a:rPr lang="en-US" sz="2400" dirty="0"/>
              <a:t>language and meaning are shaped by culture and </a:t>
            </a:r>
            <a:r>
              <a:rPr lang="en-US" sz="2400" dirty="0" smtClean="0"/>
              <a:t>context?</a:t>
            </a:r>
            <a:endParaRPr lang="en-US" sz="2400" dirty="0"/>
          </a:p>
          <a:p>
            <a:endParaRPr lang="en-US" dirty="0"/>
          </a:p>
        </p:txBody>
      </p:sp>
      <p:pic>
        <p:nvPicPr>
          <p:cNvPr id="4098" name="Picture 2" descr="Image result for danc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934" y="2884457"/>
            <a:ext cx="5334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447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merican Football">
            <a:extLst>
              <a:ext uri="{FF2B5EF4-FFF2-40B4-BE49-F238E27FC236}">
                <a16:creationId xmlns="" xmlns:a16="http://schemas.microsoft.com/office/drawing/2014/main" id="{34BB2F13-A1DB-4A58-A077-30CBBB004C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Rectangle 14" descr="decorative element">
            <a:extLst>
              <a:ext uri="{FF2B5EF4-FFF2-40B4-BE49-F238E27FC236}">
                <a16:creationId xmlns="" xmlns:a16="http://schemas.microsoft.com/office/drawing/2014/main" id="{3167DE73-867A-4482-9B26-9ACB84A18015}"/>
              </a:ext>
              <a:ext uri="{C183D7F6-B498-43B3-948B-1728B52AA6E4}">
                <adec:decorative xmlns="" xmlns:adec="http://schemas.microsoft.com/office/drawing/2017/decorative" val="1"/>
              </a:ext>
            </a:extLst>
          </p:cNvPr>
          <p:cNvSpPr/>
          <p:nvPr/>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descr="decorative element">
            <a:extLst>
              <a:ext uri="{FF2B5EF4-FFF2-40B4-BE49-F238E27FC236}">
                <a16:creationId xmlns="" xmlns:a16="http://schemas.microsoft.com/office/drawing/2014/main" id="{69755E60-DD88-4108-B6A9-36F81B3B4533}"/>
              </a:ext>
              <a:ext uri="{C183D7F6-B498-43B3-948B-1728B52AA6E4}">
                <adec:decorative xmlns="" xmlns:adec="http://schemas.microsoft.com/office/drawing/2017/decorative" val="1"/>
              </a:ext>
            </a:extLst>
          </p:cNvPr>
          <p:cNvSpPr/>
          <p:nvPr/>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descr="decorative element">
            <a:extLst>
              <a:ext uri="{FF2B5EF4-FFF2-40B4-BE49-F238E27FC236}">
                <a16:creationId xmlns="" xmlns:a16="http://schemas.microsoft.com/office/drawing/2014/main" id="{AFFA9DEA-6DA7-47B8-9126-900AA2C7FF18}"/>
              </a:ext>
              <a:ext uri="{C183D7F6-B498-43B3-948B-1728B52AA6E4}">
                <adec:decorative xmlns="" xmlns:adec="http://schemas.microsoft.com/office/drawing/2017/decorative" val="1"/>
              </a:ext>
            </a:extLst>
          </p:cNvPr>
          <p:cNvSpPr/>
          <p:nvPr/>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DB173B27-6D09-4FDA-9BC7-A8DBA15EC355}"/>
              </a:ext>
            </a:extLst>
          </p:cNvPr>
          <p:cNvSpPr>
            <a:spLocks noGrp="1"/>
          </p:cNvSpPr>
          <p:nvPr>
            <p:ph idx="1"/>
          </p:nvPr>
        </p:nvSpPr>
        <p:spPr>
          <a:xfrm>
            <a:off x="1340140" y="1812251"/>
            <a:ext cx="1267363" cy="1265157"/>
          </a:xfrm>
        </p:spPr>
        <p:txBody>
          <a:bodyPr>
            <a:normAutofit fontScale="62500" lnSpcReduction="20000"/>
          </a:bodyPr>
          <a:lstStyle/>
          <a:p>
            <a:r>
              <a:rPr lang="en-US" dirty="0">
                <a:ea typeface="Tahoma" panose="020B0604030504040204" pitchFamily="34" charset="0"/>
                <a:cs typeface="Tahoma" panose="020B0604030504040204" pitchFamily="34" charset="0"/>
              </a:rPr>
              <a:t>Enter his/her favorite sport here.</a:t>
            </a:r>
          </a:p>
          <a:p>
            <a:r>
              <a:rPr lang="en-US" dirty="0">
                <a:ea typeface="Tahoma" panose="020B0604030504040204" pitchFamily="34" charset="0"/>
                <a:cs typeface="Tahoma" panose="020B0604030504040204" pitchFamily="34" charset="0"/>
              </a:rPr>
              <a:t>Enter his/her team here.</a:t>
            </a:r>
          </a:p>
        </p:txBody>
      </p:sp>
      <p:sp>
        <p:nvSpPr>
          <p:cNvPr id="5" name="Title 4">
            <a:extLst>
              <a:ext uri="{FF2B5EF4-FFF2-40B4-BE49-F238E27FC236}">
                <a16:creationId xmlns="" xmlns:a16="http://schemas.microsoft.com/office/drawing/2014/main" id="{524F7F27-FFB4-4E44-9022-7FDE5C41EC44}"/>
              </a:ext>
            </a:extLst>
          </p:cNvPr>
          <p:cNvSpPr>
            <a:spLocks noGrp="1"/>
          </p:cNvSpPr>
          <p:nvPr>
            <p:ph type="title"/>
          </p:nvPr>
        </p:nvSpPr>
        <p:spPr/>
        <p:txBody>
          <a:bodyPr>
            <a:normAutofit/>
          </a:bodyPr>
          <a:lstStyle/>
          <a:p>
            <a:pPr algn="ctr"/>
            <a:r>
              <a:rPr lang="en-US" sz="5400" dirty="0" smtClean="0">
                <a:latin typeface="Fluent Calibri" panose="020F0502020204030204" pitchFamily="34" charset="0"/>
                <a:cs typeface="Fluent Calibri" panose="020F0502020204030204" pitchFamily="34" charset="0"/>
              </a:rPr>
              <a:t>The </a:t>
            </a:r>
            <a:br>
              <a:rPr lang="en-US" sz="5400" dirty="0" smtClean="0">
                <a:latin typeface="Fluent Calibri" panose="020F0502020204030204" pitchFamily="34" charset="0"/>
                <a:cs typeface="Fluent Calibri" panose="020F0502020204030204" pitchFamily="34" charset="0"/>
              </a:rPr>
            </a:br>
            <a:r>
              <a:rPr lang="en-US" sz="5400" dirty="0" smtClean="0">
                <a:latin typeface="Fluent Calibri" panose="020F0502020204030204" pitchFamily="34" charset="0"/>
                <a:cs typeface="Fluent Calibri" panose="020F0502020204030204" pitchFamily="34" charset="0"/>
              </a:rPr>
              <a:t>Man</a:t>
            </a:r>
            <a:br>
              <a:rPr lang="en-US" sz="5400" dirty="0" smtClean="0">
                <a:latin typeface="Fluent Calibri" panose="020F0502020204030204" pitchFamily="34" charset="0"/>
                <a:cs typeface="Fluent Calibri" panose="020F0502020204030204" pitchFamily="34" charset="0"/>
              </a:rPr>
            </a:br>
            <a:r>
              <a:rPr lang="en-US" sz="5400" dirty="0" smtClean="0">
                <a:latin typeface="Fluent Calibri" panose="020F0502020204030204" pitchFamily="34" charset="0"/>
                <a:cs typeface="Fluent Calibri" panose="020F0502020204030204" pitchFamily="34" charset="0"/>
              </a:rPr>
              <a:t>Box</a:t>
            </a:r>
            <a:endParaRPr lang="en-US" sz="5400" dirty="0"/>
          </a:p>
        </p:txBody>
      </p:sp>
      <p:pic>
        <p:nvPicPr>
          <p:cNvPr id="6" name="Graphic 5" descr="Baseball">
            <a:extLst>
              <a:ext uri="{FF2B5EF4-FFF2-40B4-BE49-F238E27FC236}">
                <a16:creationId xmlns="" xmlns:a16="http://schemas.microsoft.com/office/drawing/2014/main" id="{17FB4975-5066-4F81-9E32-9761741A37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bwMode="black">
          <a:xfrm>
            <a:off x="11050621" y="1136478"/>
            <a:ext cx="972000" cy="972000"/>
          </a:xfrm>
          <a:prstGeom prst="rect">
            <a:avLst/>
          </a:prstGeom>
        </p:spPr>
      </p:pic>
      <p:pic>
        <p:nvPicPr>
          <p:cNvPr id="7" name="Graphic 6" descr="Tennis">
            <a:extLst>
              <a:ext uri="{FF2B5EF4-FFF2-40B4-BE49-F238E27FC236}">
                <a16:creationId xmlns="" xmlns:a16="http://schemas.microsoft.com/office/drawing/2014/main" id="{F1F594C5-977D-47AE-B1DD-12F0A36B04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bwMode="black">
          <a:xfrm>
            <a:off x="9080807" y="1194078"/>
            <a:ext cx="914400" cy="914400"/>
          </a:xfrm>
          <a:prstGeom prst="rect">
            <a:avLst/>
          </a:prstGeom>
        </p:spPr>
      </p:pic>
      <p:pic>
        <p:nvPicPr>
          <p:cNvPr id="8" name="Graphic 7" descr="Football">
            <a:extLst>
              <a:ext uri="{FF2B5EF4-FFF2-40B4-BE49-F238E27FC236}">
                <a16:creationId xmlns="" xmlns:a16="http://schemas.microsoft.com/office/drawing/2014/main" id="{BD8F5AD1-682C-4C6E-A664-A96BC19BD6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bwMode="black">
          <a:xfrm>
            <a:off x="10272443" y="1280478"/>
            <a:ext cx="684000" cy="684000"/>
          </a:xfrm>
          <a:prstGeom prst="rect">
            <a:avLst/>
          </a:prstGeom>
        </p:spPr>
      </p:pic>
      <p:pic>
        <p:nvPicPr>
          <p:cNvPr id="1026" name="Picture 2" descr="Image result for tony porte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80" y="1194078"/>
            <a:ext cx="8093811" cy="455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002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rawing">
            <a:extLst>
              <a:ext uri="{FF2B5EF4-FFF2-40B4-BE49-F238E27FC236}">
                <a16:creationId xmlns="" xmlns:a16="http://schemas.microsoft.com/office/drawing/2014/main" id="{7547BCE0-C8B2-437B-B9CE-55425ED9D0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descr="decorative element">
            <a:extLst>
              <a:ext uri="{FF2B5EF4-FFF2-40B4-BE49-F238E27FC236}">
                <a16:creationId xmlns="" xmlns:a16="http://schemas.microsoft.com/office/drawing/2014/main" id="{60676357-176C-4DE1-876E-8D973595CA81}"/>
              </a:ext>
              <a:ext uri="{C183D7F6-B498-43B3-948B-1728B52AA6E4}">
                <adec:decorative xmlns="" xmlns:adec="http://schemas.microsoft.com/office/drawing/2017/decorative" val="1"/>
              </a:ext>
            </a:extLst>
          </p:cNvPr>
          <p:cNvSpPr/>
          <p:nvPr/>
        </p:nvSpPr>
        <p:spPr>
          <a:xfrm>
            <a:off x="3531755" y="745000"/>
            <a:ext cx="8162014"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descr="decorative element">
            <a:extLst>
              <a:ext uri="{FF2B5EF4-FFF2-40B4-BE49-F238E27FC236}">
                <a16:creationId xmlns="" xmlns:a16="http://schemas.microsoft.com/office/drawing/2014/main" id="{1C7DA1A2-9BDF-4155-8D43-85CEACD190F0}"/>
              </a:ext>
              <a:ext uri="{C183D7F6-B498-43B3-948B-1728B52AA6E4}">
                <adec:decorative xmlns="" xmlns:adec="http://schemas.microsoft.com/office/drawing/2017/decorative" val="1"/>
              </a:ext>
            </a:extLst>
          </p:cNvPr>
          <p:cNvSpPr/>
          <p:nvPr/>
        </p:nvSpPr>
        <p:spPr>
          <a:xfrm>
            <a:off x="11777896" y="745000"/>
            <a:ext cx="432000"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10" name="Rectangle 9" descr="decorative element">
            <a:extLst>
              <a:ext uri="{FF2B5EF4-FFF2-40B4-BE49-F238E27FC236}">
                <a16:creationId xmlns="" xmlns:a16="http://schemas.microsoft.com/office/drawing/2014/main" id="{3E48CA27-0046-4900-9619-D4E7432ED516}"/>
              </a:ext>
              <a:ext uri="{C183D7F6-B498-43B3-948B-1728B52AA6E4}">
                <adec:decorative xmlns="" xmlns:adec="http://schemas.microsoft.com/office/drawing/2017/decorative" val="1"/>
              </a:ext>
            </a:extLst>
          </p:cNvPr>
          <p:cNvSpPr/>
          <p:nvPr/>
        </p:nvSpPr>
        <p:spPr>
          <a:xfrm>
            <a:off x="0" y="745000"/>
            <a:ext cx="3430043" cy="533095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155E1DD-C687-4417-B564-2A87A52A6533}"/>
              </a:ext>
            </a:extLst>
          </p:cNvPr>
          <p:cNvSpPr>
            <a:spLocks noGrp="1"/>
          </p:cNvSpPr>
          <p:nvPr>
            <p:ph type="title"/>
          </p:nvPr>
        </p:nvSpPr>
        <p:spPr/>
        <p:txBody>
          <a:bodyPr/>
          <a:lstStyle/>
          <a:p>
            <a:pPr algn="ctr"/>
            <a:r>
              <a:rPr lang="en-US" dirty="0" smtClean="0">
                <a:latin typeface="Fluent Calibri" panose="020F0502020204030204" pitchFamily="34" charset="0"/>
                <a:cs typeface="Fluent Calibri" panose="020F0502020204030204" pitchFamily="34" charset="0"/>
              </a:rPr>
              <a:t>How Movies Teach Manhood</a:t>
            </a:r>
            <a:endParaRPr lang="en-US" dirty="0">
              <a:latin typeface="Fluent Calibri" panose="020F0502020204030204" pitchFamily="34" charset="0"/>
              <a:cs typeface="Fluent Calibri" panose="020F0502020204030204" pitchFamily="34" charset="0"/>
            </a:endParaRPr>
          </a:p>
        </p:txBody>
      </p:sp>
      <p:pic>
        <p:nvPicPr>
          <p:cNvPr id="11" name="Graphic 10" descr="Palette">
            <a:extLst>
              <a:ext uri="{FF2B5EF4-FFF2-40B4-BE49-F238E27FC236}">
                <a16:creationId xmlns="" xmlns:a16="http://schemas.microsoft.com/office/drawing/2014/main" id="{50E721DD-00C1-49EC-9501-324CE84F4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bwMode="black">
          <a:xfrm>
            <a:off x="302473" y="1226809"/>
            <a:ext cx="684000" cy="684000"/>
          </a:xfrm>
          <a:prstGeom prst="rect">
            <a:avLst/>
          </a:prstGeom>
        </p:spPr>
      </p:pic>
      <p:pic>
        <p:nvPicPr>
          <p:cNvPr id="12" name="Graphic 11" descr="Small paint brush">
            <a:extLst>
              <a:ext uri="{FF2B5EF4-FFF2-40B4-BE49-F238E27FC236}">
                <a16:creationId xmlns="" xmlns:a16="http://schemas.microsoft.com/office/drawing/2014/main" id="{A511E791-3AEF-4700-B363-6D17889C23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bwMode="black">
          <a:xfrm>
            <a:off x="1240011" y="1091421"/>
            <a:ext cx="684000" cy="684000"/>
          </a:xfrm>
          <a:prstGeom prst="rect">
            <a:avLst/>
          </a:prstGeom>
        </p:spPr>
      </p:pic>
      <p:pic>
        <p:nvPicPr>
          <p:cNvPr id="13" name="Graphic 12" descr="Guitar">
            <a:extLst>
              <a:ext uri="{FF2B5EF4-FFF2-40B4-BE49-F238E27FC236}">
                <a16:creationId xmlns="" xmlns:a16="http://schemas.microsoft.com/office/drawing/2014/main" id="{7CECE67B-0810-4206-A70A-217C0C214F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bwMode="black">
          <a:xfrm>
            <a:off x="2181920" y="974722"/>
            <a:ext cx="914400" cy="914400"/>
          </a:xfrm>
          <a:prstGeom prst="rect">
            <a:avLst/>
          </a:prstGeom>
        </p:spPr>
      </p:pic>
      <p:pic>
        <p:nvPicPr>
          <p:cNvPr id="2050" name="Picture 2" descr="Image result for pixa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0412" y="1431922"/>
            <a:ext cx="6539518" cy="408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85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Fluent Calibri" panose="020F0502020204030204" pitchFamily="34" charset="0"/>
                <a:cs typeface="Fluent Calibri" panose="020F0502020204030204" pitchFamily="34" charset="0"/>
              </a:rPr>
              <a:t>The Little Match Girl</a:t>
            </a:r>
            <a:br>
              <a:rPr lang="en-US" sz="4800" dirty="0" smtClean="0">
                <a:latin typeface="Fluent Calibri" panose="020F0502020204030204" pitchFamily="34" charset="0"/>
                <a:cs typeface="Fluent Calibri" panose="020F0502020204030204" pitchFamily="34" charset="0"/>
              </a:rPr>
            </a:br>
            <a:r>
              <a:rPr lang="en-US" sz="2000" dirty="0" smtClean="0">
                <a:latin typeface="Fluent Calibri" panose="020F0502020204030204" pitchFamily="34" charset="0"/>
                <a:cs typeface="Fluent Calibri" panose="020F0502020204030204" pitchFamily="34" charset="0"/>
              </a:rPr>
              <a:t>Written in 1845 by Hans Christian Andersen</a:t>
            </a:r>
            <a:endParaRPr lang="en-US" sz="2000" dirty="0"/>
          </a:p>
        </p:txBody>
      </p:sp>
      <p:pic>
        <p:nvPicPr>
          <p:cNvPr id="5122" name="Picture 2" descr="Image result for the little match girl pd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603" y="2519223"/>
            <a:ext cx="27908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atc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4558" y="1207698"/>
            <a:ext cx="1167441" cy="8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921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Custom 18">
      <a:dk1>
        <a:srgbClr val="FFFFFF"/>
      </a:dk1>
      <a:lt1>
        <a:sysClr val="window" lastClr="FFFFFF"/>
      </a:lt1>
      <a:dk2>
        <a:srgbClr val="454545"/>
      </a:dk2>
      <a:lt2>
        <a:srgbClr val="595959"/>
      </a:lt2>
      <a:accent1>
        <a:srgbClr val="586EA6"/>
      </a:accent1>
      <a:accent2>
        <a:srgbClr val="B71E42"/>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tting to Know Your Classmate_SL_v5" id="{F7BDBF93-F99E-477E-80E5-70B80526AC74}" vid="{0E473229-F23F-4015-B78F-8AF7719C5B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C165FA1-54F4-4811-8922-8A0B39611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96E4C0-B315-4C7B-B90A-75B6C747CBAF}">
  <ds:schemaRefs>
    <ds:schemaRef ds:uri="http://schemas.microsoft.com/sharepoint/v3/contenttype/forms"/>
  </ds:schemaRefs>
</ds:datastoreItem>
</file>

<file path=customXml/itemProps3.xml><?xml version="1.0" encoding="utf-8"?>
<ds:datastoreItem xmlns:ds="http://schemas.openxmlformats.org/officeDocument/2006/customXml" ds:itemID="{BE0A2498-0E80-4BD8-B955-2DA7BEA40D5A}">
  <ds:schemaRefs>
    <ds:schemaRef ds:uri="http://www.w3.org/XML/1998/namespace"/>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 ds:uri="http://purl.org/dc/terms/"/>
    <ds:schemaRef ds:uri="fb0879af-3eba-417a-a55a-ffe6dcd6ca77"/>
    <ds:schemaRef ds:uri="6dc4bcd6-49db-4c07-9060-8acfc67cef9f"/>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Getting to know your classmate</Template>
  <TotalTime>0</TotalTime>
  <Words>536</Words>
  <Application>Microsoft Office PowerPoint</Application>
  <PresentationFormat>Widescreen</PresentationFormat>
  <Paragraphs>118</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Andalus</vt:lpstr>
      <vt:lpstr>Arial</vt:lpstr>
      <vt:lpstr>Bradley Hand ITC</vt:lpstr>
      <vt:lpstr>Brush Script MT</vt:lpstr>
      <vt:lpstr>Calibri</vt:lpstr>
      <vt:lpstr>Fluent Calibri</vt:lpstr>
      <vt:lpstr>Magneto</vt:lpstr>
      <vt:lpstr>Tahoma</vt:lpstr>
      <vt:lpstr>Wingdings 2</vt:lpstr>
      <vt:lpstr>Frame</vt:lpstr>
      <vt:lpstr>DP Language &amp; Literature </vt:lpstr>
      <vt:lpstr>Agenda</vt:lpstr>
      <vt:lpstr>part one: LEARNING OUTCOMES </vt:lpstr>
      <vt:lpstr>G  O A  L S</vt:lpstr>
      <vt:lpstr>Dancing On My Own</vt:lpstr>
      <vt:lpstr>Dancing On My Own</vt:lpstr>
      <vt:lpstr>The  Man Box</vt:lpstr>
      <vt:lpstr>How Movies Teach Manhood</vt:lpstr>
      <vt:lpstr>The Little Match Girl Written in 1845 by Hans Christian Andersen</vt:lpstr>
      <vt:lpstr>The Little Match Girl: Discussion of the Text</vt:lpstr>
      <vt:lpstr>The Little Match Girl Release in 2006 by Walt Disney.</vt:lpstr>
      <vt:lpstr>The Little Match Girl: Discussion of the Text</vt:lpstr>
      <vt:lpstr>The Little Match Girl</vt:lpstr>
      <vt:lpstr>How is Pixar changing the world? </vt:lpstr>
      <vt:lpstr>Movie Assignments: A2</vt:lpstr>
      <vt:lpstr>Movie Assignments: A3</vt:lpstr>
      <vt:lpstr>How do I submit my work: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2018-08-31T17:34:49Z</dcterms:created>
  <dcterms:modified xsi:type="dcterms:W3CDTF">2018-09-04T15:25:28Z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