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59" r:id="rId6"/>
    <p:sldId id="258" r:id="rId7"/>
    <p:sldId id="260" r:id="rId8"/>
    <p:sldId id="261" r:id="rId9"/>
    <p:sldId id="263" r:id="rId10"/>
    <p:sldId id="264" r:id="rId11"/>
    <p:sldId id="276" r:id="rId12"/>
    <p:sldId id="277" r:id="rId13"/>
    <p:sldId id="278" r:id="rId14"/>
    <p:sldId id="279" r:id="rId15"/>
    <p:sldId id="281" r:id="rId16"/>
    <p:sldId id="280" r:id="rId17"/>
    <p:sldId id="282" r:id="rId18"/>
    <p:sldId id="283" r:id="rId19"/>
    <p:sldId id="284" r:id="rId20"/>
    <p:sldId id="285" r:id="rId21"/>
    <p:sldId id="286" r:id="rId22"/>
    <p:sldId id="288" r:id="rId23"/>
    <p:sldId id="289" r:id="rId24"/>
    <p:sldId id="291" r:id="rId25"/>
    <p:sldId id="292" r:id="rId26"/>
    <p:sldId id="293" r:id="rId27"/>
    <p:sldId id="294" r:id="rId28"/>
    <p:sldId id="295"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rne, Elizabeth C" initials="TEC" lastIdx="1" clrIdx="0">
    <p:extLst>
      <p:ext uri="{19B8F6BF-5375-455C-9EA6-DF929625EA0E}">
        <p15:presenceInfo xmlns:p15="http://schemas.microsoft.com/office/powerpoint/2012/main" userId="S-1-5-21-1828855972-353634999-1236795852-1002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9"/>
  </p:normalViewPr>
  <p:slideViewPr>
    <p:cSldViewPr snapToGrid="0" snapToObjects="1">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08T08:32:23.295" idx="1">
    <p:pos x="10" y="10"/>
    <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9D4D620-AF9B-44F9-914F-BA1F1B4759C0}"/>
              </a:ext>
            </a:extLst>
          </p:cNvPr>
          <p:cNvSpPr/>
          <p:nvPr userDrawn="1"/>
        </p:nvSpPr>
        <p:spPr>
          <a:xfrm>
            <a:off x="4267200" y="16002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301B1473-4A32-4480-8D0E-E45BAABAE89F}"/>
              </a:ext>
            </a:extLst>
          </p:cNvPr>
          <p:cNvSpPr/>
          <p:nvPr userDrawn="1"/>
        </p:nvSpPr>
        <p:spPr>
          <a:xfrm>
            <a:off x="6096000" y="16002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0B3BE92A-B011-4D2F-A4A4-1EA9EBB57E5A}"/>
              </a:ext>
            </a:extLst>
          </p:cNvPr>
          <p:cNvSpPr/>
          <p:nvPr userDrawn="1"/>
        </p:nvSpPr>
        <p:spPr>
          <a:xfrm>
            <a:off x="4267200" y="34290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D770BAB3-6B7B-4750-8530-3A27FAA36546}"/>
              </a:ext>
            </a:extLst>
          </p:cNvPr>
          <p:cNvSpPr/>
          <p:nvPr userDrawn="1"/>
        </p:nvSpPr>
        <p:spPr>
          <a:xfrm>
            <a:off x="6096000" y="34290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927E57AB-2E34-468C-BC9D-A80C8DD900A6}"/>
              </a:ext>
            </a:extLst>
          </p:cNvPr>
          <p:cNvSpPr/>
          <p:nvPr userDrawn="1"/>
        </p:nvSpPr>
        <p:spPr>
          <a:xfrm>
            <a:off x="2438400"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1081BA38-2A0E-4F5E-925F-F0D08FB13C7F}"/>
              </a:ext>
            </a:extLst>
          </p:cNvPr>
          <p:cNvSpPr/>
          <p:nvPr userDrawn="1"/>
        </p:nvSpPr>
        <p:spPr>
          <a:xfrm>
            <a:off x="24384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325C28F-E566-4931-843A-7AACFF507E88}"/>
              </a:ext>
            </a:extLst>
          </p:cNvPr>
          <p:cNvSpPr/>
          <p:nvPr userDrawn="1"/>
        </p:nvSpPr>
        <p:spPr>
          <a:xfrm>
            <a:off x="79248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83B49B4-28C7-4290-866E-DFE815052070}"/>
              </a:ext>
            </a:extLst>
          </p:cNvPr>
          <p:cNvSpPr/>
          <p:nvPr userDrawn="1"/>
        </p:nvSpPr>
        <p:spPr>
          <a:xfrm>
            <a:off x="7924800"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0F1611E-6791-4AA5-B85C-4FA9496C8ECC}"/>
              </a:ext>
            </a:extLst>
          </p:cNvPr>
          <p:cNvSpPr/>
          <p:nvPr userDrawn="1"/>
        </p:nvSpPr>
        <p:spPr>
          <a:xfrm>
            <a:off x="9753600" y="1600200"/>
            <a:ext cx="1828800" cy="18288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3CC5EDC-22AA-488B-B198-68A50B792069}"/>
              </a:ext>
            </a:extLst>
          </p:cNvPr>
          <p:cNvSpPr/>
          <p:nvPr userDrawn="1"/>
        </p:nvSpPr>
        <p:spPr>
          <a:xfrm>
            <a:off x="97536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D121A8E-94B0-42E5-A4F5-5E19CF652210}"/>
              </a:ext>
            </a:extLst>
          </p:cNvPr>
          <p:cNvSpPr/>
          <p:nvPr userDrawn="1"/>
        </p:nvSpPr>
        <p:spPr>
          <a:xfrm>
            <a:off x="609600"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6B3948C-B243-492A-B2B6-ADADCE493671}"/>
              </a:ext>
            </a:extLst>
          </p:cNvPr>
          <p:cNvSpPr/>
          <p:nvPr userDrawn="1"/>
        </p:nvSpPr>
        <p:spPr>
          <a:xfrm>
            <a:off x="609600" y="3429000"/>
            <a:ext cx="1828800" cy="1828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3A2A81A-099D-4A7F-9F85-23E9435B3D0C}"/>
              </a:ext>
            </a:extLst>
          </p:cNvPr>
          <p:cNvSpPr/>
          <p:nvPr userDrawn="1"/>
        </p:nvSpPr>
        <p:spPr>
          <a:xfrm>
            <a:off x="609600" y="-228600"/>
            <a:ext cx="1828800"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A8A4303A-7D93-40B0-B651-29CEEA7F4340}"/>
              </a:ext>
            </a:extLst>
          </p:cNvPr>
          <p:cNvSpPr/>
          <p:nvPr userDrawn="1"/>
        </p:nvSpPr>
        <p:spPr>
          <a:xfrm>
            <a:off x="2441448" y="-228600"/>
            <a:ext cx="1828800" cy="18288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245F1DD1-F54A-4F9C-ABB5-79390F1CB164}"/>
              </a:ext>
            </a:extLst>
          </p:cNvPr>
          <p:cNvSpPr/>
          <p:nvPr userDrawn="1"/>
        </p:nvSpPr>
        <p:spPr>
          <a:xfrm>
            <a:off x="42702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9A0900FB-96F3-4495-92A6-94A915BF7BD1}"/>
              </a:ext>
            </a:extLst>
          </p:cNvPr>
          <p:cNvSpPr/>
          <p:nvPr userDrawn="1"/>
        </p:nvSpPr>
        <p:spPr>
          <a:xfrm>
            <a:off x="60990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14233118-125A-46A7-B233-C30792649214}"/>
              </a:ext>
            </a:extLst>
          </p:cNvPr>
          <p:cNvSpPr/>
          <p:nvPr userDrawn="1"/>
        </p:nvSpPr>
        <p:spPr>
          <a:xfrm>
            <a:off x="7927848" y="-228600"/>
            <a:ext cx="1828800"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070D653F-85D1-499F-89CE-9E069E19A123}"/>
              </a:ext>
            </a:extLst>
          </p:cNvPr>
          <p:cNvSpPr/>
          <p:nvPr userDrawn="1"/>
        </p:nvSpPr>
        <p:spPr>
          <a:xfrm>
            <a:off x="97566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DB42D977-D3ED-4DF1-B38F-5237A2F22566}"/>
              </a:ext>
            </a:extLst>
          </p:cNvPr>
          <p:cNvSpPr/>
          <p:nvPr userDrawn="1"/>
        </p:nvSpPr>
        <p:spPr>
          <a:xfrm>
            <a:off x="609600"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D4125E9A-5F44-459E-854A-06DAEA69D007}"/>
              </a:ext>
            </a:extLst>
          </p:cNvPr>
          <p:cNvSpPr/>
          <p:nvPr userDrawn="1"/>
        </p:nvSpPr>
        <p:spPr>
          <a:xfrm>
            <a:off x="2441448" y="5257800"/>
            <a:ext cx="1828800" cy="1828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74F7D84D-CBA5-4CF7-85D2-57673C75F93E}"/>
              </a:ext>
            </a:extLst>
          </p:cNvPr>
          <p:cNvSpPr/>
          <p:nvPr userDrawn="1"/>
        </p:nvSpPr>
        <p:spPr>
          <a:xfrm>
            <a:off x="42702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968A0796-4C04-4A64-B2CE-22230FCD10F9}"/>
              </a:ext>
            </a:extLst>
          </p:cNvPr>
          <p:cNvSpPr/>
          <p:nvPr userDrawn="1"/>
        </p:nvSpPr>
        <p:spPr>
          <a:xfrm>
            <a:off x="60990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76CE728D-C95A-4F9F-A0D1-829823DBA1C0}"/>
              </a:ext>
            </a:extLst>
          </p:cNvPr>
          <p:cNvSpPr/>
          <p:nvPr userDrawn="1"/>
        </p:nvSpPr>
        <p:spPr>
          <a:xfrm>
            <a:off x="7927848" y="5257800"/>
            <a:ext cx="1828800" cy="1828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E8E96C18-518C-4F34-BF9F-51104FDD2D25}"/>
              </a:ext>
            </a:extLst>
          </p:cNvPr>
          <p:cNvSpPr/>
          <p:nvPr userDrawn="1"/>
        </p:nvSpPr>
        <p:spPr>
          <a:xfrm>
            <a:off x="9756648" y="52578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15D55A72-38BF-44CD-B5AF-0525F43B527E}"/>
              </a:ext>
            </a:extLst>
          </p:cNvPr>
          <p:cNvSpPr/>
          <p:nvPr userDrawn="1"/>
        </p:nvSpPr>
        <p:spPr>
          <a:xfrm>
            <a:off x="11585448" y="-228600"/>
            <a:ext cx="1828800" cy="182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FB4BA3E0-575E-452F-9634-5A32F801B701}"/>
              </a:ext>
            </a:extLst>
          </p:cNvPr>
          <p:cNvSpPr/>
          <p:nvPr userDrawn="1"/>
        </p:nvSpPr>
        <p:spPr>
          <a:xfrm>
            <a:off x="11585448"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D4039F2C-F8AB-416F-A900-DA3727505E3D}"/>
              </a:ext>
            </a:extLst>
          </p:cNvPr>
          <p:cNvSpPr/>
          <p:nvPr userDrawn="1"/>
        </p:nvSpPr>
        <p:spPr>
          <a:xfrm>
            <a:off x="11585448"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3944A2B3-4B8E-4C21-9AAA-DA3CF2AE5D71}"/>
              </a:ext>
            </a:extLst>
          </p:cNvPr>
          <p:cNvSpPr/>
          <p:nvPr userDrawn="1"/>
        </p:nvSpPr>
        <p:spPr>
          <a:xfrm>
            <a:off x="115854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91D3BF9E-D73A-49B7-81CD-BE460ACB10B7}"/>
              </a:ext>
            </a:extLst>
          </p:cNvPr>
          <p:cNvSpPr/>
          <p:nvPr userDrawn="1"/>
        </p:nvSpPr>
        <p:spPr>
          <a:xfrm>
            <a:off x="-1225296"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BC1CE43B-39F6-4B06-8384-1FD29B4675F6}"/>
              </a:ext>
            </a:extLst>
          </p:cNvPr>
          <p:cNvSpPr/>
          <p:nvPr userDrawn="1"/>
        </p:nvSpPr>
        <p:spPr>
          <a:xfrm>
            <a:off x="-1225296" y="1600200"/>
            <a:ext cx="1828800" cy="18288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1A0856DC-46AF-4C27-85CD-40BD3F4C225F}"/>
              </a:ext>
            </a:extLst>
          </p:cNvPr>
          <p:cNvSpPr/>
          <p:nvPr userDrawn="1"/>
        </p:nvSpPr>
        <p:spPr>
          <a:xfrm>
            <a:off x="-1225296"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8FE5F041-595C-4452-B161-EB200B286B30}"/>
              </a:ext>
            </a:extLst>
          </p:cNvPr>
          <p:cNvSpPr/>
          <p:nvPr userDrawn="1"/>
        </p:nvSpPr>
        <p:spPr>
          <a:xfrm>
            <a:off x="-1225296"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xmlns="" id="{4D733AC8-963F-4887-B6EC-1025926E684A}"/>
              </a:ext>
            </a:extLst>
          </p:cNvPr>
          <p:cNvCxnSpPr>
            <a:cxnSpLocks/>
          </p:cNvCxnSpPr>
          <p:nvPr userDrawn="1"/>
        </p:nvCxnSpPr>
        <p:spPr>
          <a:xfrm flipH="1">
            <a:off x="4919058" y="4197416"/>
            <a:ext cx="2353884" cy="0"/>
          </a:xfrm>
          <a:prstGeom prst="line">
            <a:avLst/>
          </a:prstGeom>
          <a:ln w="1270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319C909B-8722-4A38-AD58-E849DFA653EB}"/>
              </a:ext>
            </a:extLst>
          </p:cNvPr>
          <p:cNvSpPr>
            <a:spLocks noGrp="1"/>
          </p:cNvSpPr>
          <p:nvPr>
            <p:ph type="title" hasCustomPrompt="1"/>
          </p:nvPr>
        </p:nvSpPr>
        <p:spPr>
          <a:xfrm>
            <a:off x="4261104" y="2368616"/>
            <a:ext cx="3657600" cy="1706074"/>
          </a:xfrm>
          <a:prstGeom prst="rect">
            <a:avLst/>
          </a:prstGeom>
        </p:spPr>
        <p:txBody>
          <a:bodyPr anchor="ctr"/>
          <a:lstStyle>
            <a:lvl1pPr algn="ctr">
              <a:defRPr sz="5400">
                <a:solidFill>
                  <a:schemeClr val="bg2"/>
                </a:solidFill>
              </a:defRPr>
            </a:lvl1pPr>
          </a:lstStyle>
          <a:p>
            <a:r>
              <a:rPr lang="en-US" dirty="0"/>
              <a:t>Add a Slide Title - 1</a:t>
            </a:r>
          </a:p>
        </p:txBody>
      </p:sp>
    </p:spTree>
    <p:extLst>
      <p:ext uri="{BB962C8B-B14F-4D97-AF65-F5344CB8AC3E}">
        <p14:creationId xmlns:p14="http://schemas.microsoft.com/office/powerpoint/2010/main" val="395808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xit" presetSubtype="0" fill="hold" nodeType="withEffect">
                                  <p:stCondLst>
                                    <p:cond delay="450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ntr" presetSubtype="0" fill="hold" grpId="0"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xit" presetSubtype="0" fill="hold" grpId="1" nodeType="withEffect">
                                  <p:stCondLst>
                                    <p:cond delay="450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xit" presetSubtype="0" fill="hold" grpId="1" nodeType="withEffect">
                                  <p:stCondLst>
                                    <p:cond delay="50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par>
                                <p:cTn id="23" presetID="10" presetClass="entr" presetSubtype="0" fill="hold" grpId="2" nodeType="withEffect">
                                  <p:stCondLst>
                                    <p:cond delay="1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xit" presetSubtype="0" fill="hold" grpId="5" nodeType="withEffect">
                                  <p:stCondLst>
                                    <p:cond delay="150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ntr" presetSubtype="0" fill="hold" grpId="3" nodeType="with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xit" presetSubtype="0" fill="hold" grpId="6" nodeType="withEffect">
                                  <p:stCondLst>
                                    <p:cond delay="250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10" presetClass="entr" presetSubtype="0" fill="hold" grpId="4" nodeType="withEffect">
                                  <p:stCondLst>
                                    <p:cond delay="30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xit" presetSubtype="0" fill="hold" grpId="7" nodeType="withEffect">
                                  <p:stCondLst>
                                    <p:cond delay="350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ntr" presetSubtype="0" fill="hold" grpId="8" nodeType="withEffect">
                                  <p:stCondLst>
                                    <p:cond delay="40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xit" presetSubtype="0" fill="hold" grpId="9" nodeType="withEffect">
                                  <p:stCondLst>
                                    <p:cond delay="450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xit" presetSubtype="0" fill="hold" grpId="1" nodeType="withEffect">
                                  <p:stCondLst>
                                    <p:cond delay="50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par>
                                <p:cTn id="53" presetID="10" presetClass="entr" presetSubtype="0" fill="hold" grpId="2" nodeType="withEffect">
                                  <p:stCondLst>
                                    <p:cond delay="10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xit" presetSubtype="0" fill="hold" grpId="3" nodeType="withEffect">
                                  <p:stCondLst>
                                    <p:cond delay="150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10" presetClass="entr" presetSubtype="0" fill="hold" grpId="4" nodeType="withEffect">
                                  <p:stCondLst>
                                    <p:cond delay="200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xit" presetSubtype="0" fill="hold" grpId="5" nodeType="withEffect">
                                  <p:stCondLst>
                                    <p:cond delay="250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10" presetClass="entr" presetSubtype="0" fill="hold" grpId="6" nodeType="withEffect">
                                  <p:stCondLst>
                                    <p:cond delay="30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xit" presetSubtype="0" fill="hold" grpId="7" nodeType="withEffect">
                                  <p:stCondLst>
                                    <p:cond delay="3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ntr" presetSubtype="0" fill="hold" grpId="8" nodeType="withEffect">
                                  <p:stCondLst>
                                    <p:cond delay="40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xit" presetSubtype="0" fill="hold" grpId="9" nodeType="withEffect">
                                  <p:stCondLst>
                                    <p:cond delay="4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xit" presetSubtype="0" fill="hold" grpId="1" nodeType="withEffect">
                                  <p:stCondLst>
                                    <p:cond delay="50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0" presetClass="entr" presetSubtype="0" fill="hold" grpId="2" nodeType="withEffect">
                                  <p:stCondLst>
                                    <p:cond delay="100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xit" presetSubtype="0" fill="hold" grpId="3" nodeType="withEffect">
                                  <p:stCondLst>
                                    <p:cond delay="1500"/>
                                  </p:stCondLst>
                                  <p:childTnLst>
                                    <p:animEffect transition="out" filter="fade">
                                      <p:cBhvr>
                                        <p:cTn id="87" dur="500"/>
                                        <p:tgtEl>
                                          <p:spTgt spid="28"/>
                                        </p:tgtEl>
                                      </p:cBhvr>
                                    </p:animEffect>
                                    <p:set>
                                      <p:cBhvr>
                                        <p:cTn id="88" dur="1" fill="hold">
                                          <p:stCondLst>
                                            <p:cond delay="499"/>
                                          </p:stCondLst>
                                        </p:cTn>
                                        <p:tgtEl>
                                          <p:spTgt spid="28"/>
                                        </p:tgtEl>
                                        <p:attrNameLst>
                                          <p:attrName>style.visibility</p:attrName>
                                        </p:attrNameLst>
                                      </p:cBhvr>
                                      <p:to>
                                        <p:strVal val="hidden"/>
                                      </p:to>
                                    </p:set>
                                  </p:childTnLst>
                                </p:cTn>
                              </p:par>
                              <p:par>
                                <p:cTn id="89" presetID="10" presetClass="entr" presetSubtype="0" fill="hold" grpId="4" nodeType="withEffect">
                                  <p:stCondLst>
                                    <p:cond delay="200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xit" presetSubtype="0" fill="hold" grpId="5" nodeType="withEffect">
                                  <p:stCondLst>
                                    <p:cond delay="250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ntr" presetSubtype="0" fill="hold" grpId="6" nodeType="withEffect">
                                  <p:stCondLst>
                                    <p:cond delay="300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xit" presetSubtype="0" fill="hold" grpId="7" nodeType="withEffect">
                                  <p:stCondLst>
                                    <p:cond delay="3500"/>
                                  </p:stCondLst>
                                  <p:childTnLst>
                                    <p:animEffect transition="out" filter="fade">
                                      <p:cBhvr>
                                        <p:cTn id="99" dur="500"/>
                                        <p:tgtEl>
                                          <p:spTgt spid="28"/>
                                        </p:tgtEl>
                                      </p:cBhvr>
                                    </p:animEffect>
                                    <p:set>
                                      <p:cBhvr>
                                        <p:cTn id="100" dur="1" fill="hold">
                                          <p:stCondLst>
                                            <p:cond delay="499"/>
                                          </p:stCondLst>
                                        </p:cTn>
                                        <p:tgtEl>
                                          <p:spTgt spid="28"/>
                                        </p:tgtEl>
                                        <p:attrNameLst>
                                          <p:attrName>style.visibility</p:attrName>
                                        </p:attrNameLst>
                                      </p:cBhvr>
                                      <p:to>
                                        <p:strVal val="hidden"/>
                                      </p:to>
                                    </p:set>
                                  </p:childTnLst>
                                </p:cTn>
                              </p:par>
                              <p:par>
                                <p:cTn id="101" presetID="10" presetClass="entr" presetSubtype="0" fill="hold" grpId="8" nodeType="withEffect">
                                  <p:stCondLst>
                                    <p:cond delay="400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childTnLst>
                                </p:cTn>
                              </p:par>
                              <p:par>
                                <p:cTn id="104" presetID="10" presetClass="exit" presetSubtype="0" fill="hold" grpId="9" nodeType="withEffect">
                                  <p:stCondLst>
                                    <p:cond delay="4500"/>
                                  </p:stCondLst>
                                  <p:childTnLst>
                                    <p:animEffect transition="out" filter="fade">
                                      <p:cBhvr>
                                        <p:cTn id="105" dur="500"/>
                                        <p:tgtEl>
                                          <p:spTgt spid="28"/>
                                        </p:tgtEl>
                                      </p:cBhvr>
                                    </p:animEffect>
                                    <p:set>
                                      <p:cBhvr>
                                        <p:cTn id="106" dur="1" fill="hold">
                                          <p:stCondLst>
                                            <p:cond delay="499"/>
                                          </p:stCondLst>
                                        </p:cTn>
                                        <p:tgtEl>
                                          <p:spTgt spid="28"/>
                                        </p:tgtEl>
                                        <p:attrNameLst>
                                          <p:attrName>style.visibility</p:attrName>
                                        </p:attrNameLst>
                                      </p:cBhvr>
                                      <p:to>
                                        <p:strVal val="hidden"/>
                                      </p:to>
                                    </p:set>
                                  </p:childTnLst>
                                </p:cTn>
                              </p:par>
                              <p:par>
                                <p:cTn id="107" presetID="10" presetClass="entr" presetSubtype="0" fill="hold" grpId="0" nodeType="withEffect">
                                  <p:stCondLst>
                                    <p:cond delay="25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500"/>
                                        <p:tgtEl>
                                          <p:spTgt spid="15"/>
                                        </p:tgtEl>
                                      </p:cBhvr>
                                    </p:animEffect>
                                  </p:childTnLst>
                                </p:cTn>
                              </p:par>
                              <p:par>
                                <p:cTn id="110" presetID="10" presetClass="exit" presetSubtype="0" fill="hold" grpId="1" nodeType="withEffect">
                                  <p:stCondLst>
                                    <p:cond delay="75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ntr" presetSubtype="0" fill="hold" grpId="2" nodeType="withEffect">
                                  <p:stCondLst>
                                    <p:cond delay="125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xit" presetSubtype="0" fill="hold" grpId="3" nodeType="withEffect">
                                  <p:stCondLst>
                                    <p:cond delay="1750"/>
                                  </p:stCondLst>
                                  <p:childTnLst>
                                    <p:animEffect transition="out" filter="fade">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0" presetClass="entr" presetSubtype="0" fill="hold" grpId="4" nodeType="withEffect">
                                  <p:stCondLst>
                                    <p:cond delay="225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500"/>
                                        <p:tgtEl>
                                          <p:spTgt spid="15"/>
                                        </p:tgtEl>
                                      </p:cBhvr>
                                    </p:animEffect>
                                  </p:childTnLst>
                                </p:cTn>
                              </p:par>
                              <p:par>
                                <p:cTn id="122" presetID="10" presetClass="exit" presetSubtype="0" fill="hold" grpId="5" nodeType="withEffect">
                                  <p:stCondLst>
                                    <p:cond delay="275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ntr" presetSubtype="0" fill="hold" grpId="6" nodeType="withEffect">
                                  <p:stCondLst>
                                    <p:cond delay="3250"/>
                                  </p:stCondLst>
                                  <p:childTnLst>
                                    <p:set>
                                      <p:cBhvr>
                                        <p:cTn id="126" dur="1" fill="hold">
                                          <p:stCondLst>
                                            <p:cond delay="0"/>
                                          </p:stCondLst>
                                        </p:cTn>
                                        <p:tgtEl>
                                          <p:spTgt spid="15"/>
                                        </p:tgtEl>
                                        <p:attrNameLst>
                                          <p:attrName>style.visibility</p:attrName>
                                        </p:attrNameLst>
                                      </p:cBhvr>
                                      <p:to>
                                        <p:strVal val="visible"/>
                                      </p:to>
                                    </p:set>
                                    <p:animEffect transition="in" filter="fade">
                                      <p:cBhvr>
                                        <p:cTn id="127" dur="500"/>
                                        <p:tgtEl>
                                          <p:spTgt spid="15"/>
                                        </p:tgtEl>
                                      </p:cBhvr>
                                    </p:animEffect>
                                  </p:childTnLst>
                                </p:cTn>
                              </p:par>
                              <p:par>
                                <p:cTn id="128" presetID="10" presetClass="exit" presetSubtype="0" fill="hold" grpId="7" nodeType="withEffect">
                                  <p:stCondLst>
                                    <p:cond delay="375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ntr" presetSubtype="0" fill="hold" grpId="8" nodeType="withEffect">
                                  <p:stCondLst>
                                    <p:cond delay="425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500"/>
                                        <p:tgtEl>
                                          <p:spTgt spid="15"/>
                                        </p:tgtEl>
                                      </p:cBhvr>
                                    </p:animEffect>
                                  </p:childTnLst>
                                </p:cTn>
                              </p:par>
                              <p:par>
                                <p:cTn id="134" presetID="10" presetClass="exit" presetSubtype="0" fill="hold" grpId="9" nodeType="withEffect">
                                  <p:stCondLst>
                                    <p:cond delay="475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ntr" presetSubtype="0" fill="hold" grpId="0" nodeType="withEffect">
                                  <p:stCondLst>
                                    <p:cond delay="250"/>
                                  </p:stCondLst>
                                  <p:childTnLst>
                                    <p:set>
                                      <p:cBhvr>
                                        <p:cTn id="138" dur="1" fill="hold">
                                          <p:stCondLst>
                                            <p:cond delay="0"/>
                                          </p:stCondLst>
                                        </p:cTn>
                                        <p:tgtEl>
                                          <p:spTgt spid="20"/>
                                        </p:tgtEl>
                                        <p:attrNameLst>
                                          <p:attrName>style.visibility</p:attrName>
                                        </p:attrNameLst>
                                      </p:cBhvr>
                                      <p:to>
                                        <p:strVal val="visible"/>
                                      </p:to>
                                    </p:set>
                                    <p:animEffect transition="in" filter="fade">
                                      <p:cBhvr>
                                        <p:cTn id="139" dur="500"/>
                                        <p:tgtEl>
                                          <p:spTgt spid="20"/>
                                        </p:tgtEl>
                                      </p:cBhvr>
                                    </p:animEffect>
                                  </p:childTnLst>
                                </p:cTn>
                              </p:par>
                              <p:par>
                                <p:cTn id="140" presetID="10" presetClass="exit" presetSubtype="0" fill="hold" grpId="1" nodeType="withEffect">
                                  <p:stCondLst>
                                    <p:cond delay="75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10" presetClass="entr" presetSubtype="0" fill="hold" grpId="2" nodeType="withEffect">
                                  <p:stCondLst>
                                    <p:cond delay="1250"/>
                                  </p:stCondLst>
                                  <p:childTnLst>
                                    <p:set>
                                      <p:cBhvr>
                                        <p:cTn id="144" dur="1" fill="hold">
                                          <p:stCondLst>
                                            <p:cond delay="0"/>
                                          </p:stCondLst>
                                        </p:cTn>
                                        <p:tgtEl>
                                          <p:spTgt spid="20"/>
                                        </p:tgtEl>
                                        <p:attrNameLst>
                                          <p:attrName>style.visibility</p:attrName>
                                        </p:attrNameLst>
                                      </p:cBhvr>
                                      <p:to>
                                        <p:strVal val="visible"/>
                                      </p:to>
                                    </p:set>
                                    <p:animEffect transition="in" filter="fade">
                                      <p:cBhvr>
                                        <p:cTn id="145" dur="500"/>
                                        <p:tgtEl>
                                          <p:spTgt spid="20"/>
                                        </p:tgtEl>
                                      </p:cBhvr>
                                    </p:animEffect>
                                  </p:childTnLst>
                                </p:cTn>
                              </p:par>
                              <p:par>
                                <p:cTn id="146" presetID="10" presetClass="exit" presetSubtype="0" fill="hold" grpId="3" nodeType="withEffect">
                                  <p:stCondLst>
                                    <p:cond delay="175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ntr" presetSubtype="0" fill="hold" grpId="4" nodeType="withEffect">
                                  <p:stCondLst>
                                    <p:cond delay="225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xit" presetSubtype="0" fill="hold" grpId="5" nodeType="withEffect">
                                  <p:stCondLst>
                                    <p:cond delay="275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par>
                                <p:cTn id="155" presetID="10" presetClass="entr" presetSubtype="0" fill="hold" grpId="6" nodeType="withEffect">
                                  <p:stCondLst>
                                    <p:cond delay="3250"/>
                                  </p:stCondLst>
                                  <p:childTnLst>
                                    <p:set>
                                      <p:cBhvr>
                                        <p:cTn id="156" dur="1" fill="hold">
                                          <p:stCondLst>
                                            <p:cond delay="0"/>
                                          </p:stCondLst>
                                        </p:cTn>
                                        <p:tgtEl>
                                          <p:spTgt spid="20"/>
                                        </p:tgtEl>
                                        <p:attrNameLst>
                                          <p:attrName>style.visibility</p:attrName>
                                        </p:attrNameLst>
                                      </p:cBhvr>
                                      <p:to>
                                        <p:strVal val="visible"/>
                                      </p:to>
                                    </p:set>
                                    <p:animEffect transition="in" filter="fade">
                                      <p:cBhvr>
                                        <p:cTn id="157" dur="500"/>
                                        <p:tgtEl>
                                          <p:spTgt spid="20"/>
                                        </p:tgtEl>
                                      </p:cBhvr>
                                    </p:animEffect>
                                  </p:childTnLst>
                                </p:cTn>
                              </p:par>
                              <p:par>
                                <p:cTn id="158" presetID="10" presetClass="exit" presetSubtype="0" fill="hold" grpId="7" nodeType="withEffect">
                                  <p:stCondLst>
                                    <p:cond delay="3750"/>
                                  </p:stCondLst>
                                  <p:childTnLst>
                                    <p:animEffect transition="out" filter="fade">
                                      <p:cBhvr>
                                        <p:cTn id="159" dur="500"/>
                                        <p:tgtEl>
                                          <p:spTgt spid="20"/>
                                        </p:tgtEl>
                                      </p:cBhvr>
                                    </p:animEffect>
                                    <p:set>
                                      <p:cBhvr>
                                        <p:cTn id="160" dur="1" fill="hold">
                                          <p:stCondLst>
                                            <p:cond delay="499"/>
                                          </p:stCondLst>
                                        </p:cTn>
                                        <p:tgtEl>
                                          <p:spTgt spid="20"/>
                                        </p:tgtEl>
                                        <p:attrNameLst>
                                          <p:attrName>style.visibility</p:attrName>
                                        </p:attrNameLst>
                                      </p:cBhvr>
                                      <p:to>
                                        <p:strVal val="hidden"/>
                                      </p:to>
                                    </p:set>
                                  </p:childTnLst>
                                </p:cTn>
                              </p:par>
                              <p:par>
                                <p:cTn id="161" presetID="10" presetClass="entr" presetSubtype="0" fill="hold" grpId="8" nodeType="withEffect">
                                  <p:stCondLst>
                                    <p:cond delay="4250"/>
                                  </p:stCondLst>
                                  <p:childTnLst>
                                    <p:set>
                                      <p:cBhvr>
                                        <p:cTn id="162" dur="1" fill="hold">
                                          <p:stCondLst>
                                            <p:cond delay="0"/>
                                          </p:stCondLst>
                                        </p:cTn>
                                        <p:tgtEl>
                                          <p:spTgt spid="20"/>
                                        </p:tgtEl>
                                        <p:attrNameLst>
                                          <p:attrName>style.visibility</p:attrName>
                                        </p:attrNameLst>
                                      </p:cBhvr>
                                      <p:to>
                                        <p:strVal val="visible"/>
                                      </p:to>
                                    </p:set>
                                    <p:animEffect transition="in" filter="fade">
                                      <p:cBhvr>
                                        <p:cTn id="163" dur="500"/>
                                        <p:tgtEl>
                                          <p:spTgt spid="20"/>
                                        </p:tgtEl>
                                      </p:cBhvr>
                                    </p:animEffect>
                                  </p:childTnLst>
                                </p:cTn>
                              </p:par>
                              <p:par>
                                <p:cTn id="164" presetID="10" presetClass="exit" presetSubtype="0" fill="hold" grpId="9" nodeType="withEffect">
                                  <p:stCondLst>
                                    <p:cond delay="4750"/>
                                  </p:stCondLst>
                                  <p:childTnLst>
                                    <p:animEffect transition="out" filter="fade">
                                      <p:cBhvr>
                                        <p:cTn id="165" dur="500"/>
                                        <p:tgtEl>
                                          <p:spTgt spid="20"/>
                                        </p:tgtEl>
                                      </p:cBhvr>
                                    </p:animEffect>
                                    <p:set>
                                      <p:cBhvr>
                                        <p:cTn id="166" dur="1" fill="hold">
                                          <p:stCondLst>
                                            <p:cond delay="499"/>
                                          </p:stCondLst>
                                        </p:cTn>
                                        <p:tgtEl>
                                          <p:spTgt spid="20"/>
                                        </p:tgtEl>
                                        <p:attrNameLst>
                                          <p:attrName>style.visibility</p:attrName>
                                        </p:attrNameLst>
                                      </p:cBhvr>
                                      <p:to>
                                        <p:strVal val="hidden"/>
                                      </p:to>
                                    </p:set>
                                  </p:childTnLst>
                                </p:cTn>
                              </p:par>
                              <p:par>
                                <p:cTn id="167" presetID="10" presetClass="entr" presetSubtype="0" fill="hold" grpId="0" nodeType="withEffect">
                                  <p:stCondLst>
                                    <p:cond delay="500"/>
                                  </p:stCondLst>
                                  <p:childTnLst>
                                    <p:set>
                                      <p:cBhvr>
                                        <p:cTn id="168" dur="1" fill="hold">
                                          <p:stCondLst>
                                            <p:cond delay="0"/>
                                          </p:stCondLst>
                                        </p:cTn>
                                        <p:tgtEl>
                                          <p:spTgt spid="27"/>
                                        </p:tgtEl>
                                        <p:attrNameLst>
                                          <p:attrName>style.visibility</p:attrName>
                                        </p:attrNameLst>
                                      </p:cBhvr>
                                      <p:to>
                                        <p:strVal val="visible"/>
                                      </p:to>
                                    </p:set>
                                    <p:animEffect transition="in" filter="fade">
                                      <p:cBhvr>
                                        <p:cTn id="169" dur="500"/>
                                        <p:tgtEl>
                                          <p:spTgt spid="27"/>
                                        </p:tgtEl>
                                      </p:cBhvr>
                                    </p:animEffect>
                                  </p:childTnLst>
                                </p:cTn>
                              </p:par>
                              <p:par>
                                <p:cTn id="170" presetID="10" presetClass="exit" presetSubtype="0" fill="hold" grpId="1" nodeType="withEffect">
                                  <p:stCondLst>
                                    <p:cond delay="1000"/>
                                  </p:stCondLst>
                                  <p:childTnLst>
                                    <p:animEffect transition="out" filter="fade">
                                      <p:cBhvr>
                                        <p:cTn id="171" dur="500"/>
                                        <p:tgtEl>
                                          <p:spTgt spid="27"/>
                                        </p:tgtEl>
                                      </p:cBhvr>
                                    </p:animEffect>
                                    <p:set>
                                      <p:cBhvr>
                                        <p:cTn id="172" dur="1" fill="hold">
                                          <p:stCondLst>
                                            <p:cond delay="499"/>
                                          </p:stCondLst>
                                        </p:cTn>
                                        <p:tgtEl>
                                          <p:spTgt spid="27"/>
                                        </p:tgtEl>
                                        <p:attrNameLst>
                                          <p:attrName>style.visibility</p:attrName>
                                        </p:attrNameLst>
                                      </p:cBhvr>
                                      <p:to>
                                        <p:strVal val="hidden"/>
                                      </p:to>
                                    </p:set>
                                  </p:childTnLst>
                                </p:cTn>
                              </p:par>
                              <p:par>
                                <p:cTn id="173" presetID="10" presetClass="entr" presetSubtype="0" fill="hold" grpId="2" nodeType="withEffect">
                                  <p:stCondLst>
                                    <p:cond delay="1500"/>
                                  </p:stCondLst>
                                  <p:childTnLst>
                                    <p:set>
                                      <p:cBhvr>
                                        <p:cTn id="174" dur="1" fill="hold">
                                          <p:stCondLst>
                                            <p:cond delay="0"/>
                                          </p:stCondLst>
                                        </p:cTn>
                                        <p:tgtEl>
                                          <p:spTgt spid="27"/>
                                        </p:tgtEl>
                                        <p:attrNameLst>
                                          <p:attrName>style.visibility</p:attrName>
                                        </p:attrNameLst>
                                      </p:cBhvr>
                                      <p:to>
                                        <p:strVal val="visible"/>
                                      </p:to>
                                    </p:set>
                                    <p:animEffect transition="in" filter="fade">
                                      <p:cBhvr>
                                        <p:cTn id="175" dur="500"/>
                                        <p:tgtEl>
                                          <p:spTgt spid="27"/>
                                        </p:tgtEl>
                                      </p:cBhvr>
                                    </p:animEffect>
                                  </p:childTnLst>
                                </p:cTn>
                              </p:par>
                              <p:par>
                                <p:cTn id="176" presetID="10" presetClass="exit" presetSubtype="0" fill="hold" grpId="3" nodeType="withEffect">
                                  <p:stCondLst>
                                    <p:cond delay="2000"/>
                                  </p:stCondLst>
                                  <p:childTnLst>
                                    <p:animEffect transition="out" filter="fade">
                                      <p:cBhvr>
                                        <p:cTn id="177" dur="500"/>
                                        <p:tgtEl>
                                          <p:spTgt spid="27"/>
                                        </p:tgtEl>
                                      </p:cBhvr>
                                    </p:animEffect>
                                    <p:set>
                                      <p:cBhvr>
                                        <p:cTn id="178" dur="1" fill="hold">
                                          <p:stCondLst>
                                            <p:cond delay="499"/>
                                          </p:stCondLst>
                                        </p:cTn>
                                        <p:tgtEl>
                                          <p:spTgt spid="27"/>
                                        </p:tgtEl>
                                        <p:attrNameLst>
                                          <p:attrName>style.visibility</p:attrName>
                                        </p:attrNameLst>
                                      </p:cBhvr>
                                      <p:to>
                                        <p:strVal val="hidden"/>
                                      </p:to>
                                    </p:set>
                                  </p:childTnLst>
                                </p:cTn>
                              </p:par>
                              <p:par>
                                <p:cTn id="179" presetID="10" presetClass="entr" presetSubtype="0" fill="hold" grpId="4" nodeType="withEffect">
                                  <p:stCondLst>
                                    <p:cond delay="2500"/>
                                  </p:stCondLst>
                                  <p:childTnLst>
                                    <p:set>
                                      <p:cBhvr>
                                        <p:cTn id="180" dur="1" fill="hold">
                                          <p:stCondLst>
                                            <p:cond delay="0"/>
                                          </p:stCondLst>
                                        </p:cTn>
                                        <p:tgtEl>
                                          <p:spTgt spid="27"/>
                                        </p:tgtEl>
                                        <p:attrNameLst>
                                          <p:attrName>style.visibility</p:attrName>
                                        </p:attrNameLst>
                                      </p:cBhvr>
                                      <p:to>
                                        <p:strVal val="visible"/>
                                      </p:to>
                                    </p:set>
                                    <p:animEffect transition="in" filter="fade">
                                      <p:cBhvr>
                                        <p:cTn id="181" dur="500"/>
                                        <p:tgtEl>
                                          <p:spTgt spid="27"/>
                                        </p:tgtEl>
                                      </p:cBhvr>
                                    </p:animEffect>
                                  </p:childTnLst>
                                </p:cTn>
                              </p:par>
                              <p:par>
                                <p:cTn id="182" presetID="10" presetClass="exit" presetSubtype="0" fill="hold" grpId="5" nodeType="withEffect">
                                  <p:stCondLst>
                                    <p:cond delay="3000"/>
                                  </p:stCondLst>
                                  <p:childTnLst>
                                    <p:animEffect transition="out" filter="fade">
                                      <p:cBhvr>
                                        <p:cTn id="183" dur="500"/>
                                        <p:tgtEl>
                                          <p:spTgt spid="27"/>
                                        </p:tgtEl>
                                      </p:cBhvr>
                                    </p:animEffect>
                                    <p:set>
                                      <p:cBhvr>
                                        <p:cTn id="184" dur="1" fill="hold">
                                          <p:stCondLst>
                                            <p:cond delay="499"/>
                                          </p:stCondLst>
                                        </p:cTn>
                                        <p:tgtEl>
                                          <p:spTgt spid="27"/>
                                        </p:tgtEl>
                                        <p:attrNameLst>
                                          <p:attrName>style.visibility</p:attrName>
                                        </p:attrNameLst>
                                      </p:cBhvr>
                                      <p:to>
                                        <p:strVal val="hidden"/>
                                      </p:to>
                                    </p:set>
                                  </p:childTnLst>
                                </p:cTn>
                              </p:par>
                              <p:par>
                                <p:cTn id="185" presetID="10" presetClass="entr" presetSubtype="0" fill="hold" grpId="6" nodeType="withEffect">
                                  <p:stCondLst>
                                    <p:cond delay="350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500"/>
                                        <p:tgtEl>
                                          <p:spTgt spid="27"/>
                                        </p:tgtEl>
                                      </p:cBhvr>
                                    </p:animEffect>
                                  </p:childTnLst>
                                </p:cTn>
                              </p:par>
                              <p:par>
                                <p:cTn id="188" presetID="10" presetClass="exit" presetSubtype="0" fill="hold" grpId="7" nodeType="withEffect">
                                  <p:stCondLst>
                                    <p:cond delay="4000"/>
                                  </p:stCondLst>
                                  <p:childTnLst>
                                    <p:animEffect transition="out" filter="fade">
                                      <p:cBhvr>
                                        <p:cTn id="189" dur="500"/>
                                        <p:tgtEl>
                                          <p:spTgt spid="27"/>
                                        </p:tgtEl>
                                      </p:cBhvr>
                                    </p:animEffect>
                                    <p:set>
                                      <p:cBhvr>
                                        <p:cTn id="190" dur="1" fill="hold">
                                          <p:stCondLst>
                                            <p:cond delay="499"/>
                                          </p:stCondLst>
                                        </p:cTn>
                                        <p:tgtEl>
                                          <p:spTgt spid="27"/>
                                        </p:tgtEl>
                                        <p:attrNameLst>
                                          <p:attrName>style.visibility</p:attrName>
                                        </p:attrNameLst>
                                      </p:cBhvr>
                                      <p:to>
                                        <p:strVal val="hidden"/>
                                      </p:to>
                                    </p:set>
                                  </p:childTnLst>
                                </p:cTn>
                              </p:par>
                              <p:par>
                                <p:cTn id="191" presetID="10" presetClass="entr" presetSubtype="0" fill="hold" grpId="8" nodeType="withEffect">
                                  <p:stCondLst>
                                    <p:cond delay="4500"/>
                                  </p:stCondLst>
                                  <p:childTnLst>
                                    <p:set>
                                      <p:cBhvr>
                                        <p:cTn id="192" dur="1" fill="hold">
                                          <p:stCondLst>
                                            <p:cond delay="0"/>
                                          </p:stCondLst>
                                        </p:cTn>
                                        <p:tgtEl>
                                          <p:spTgt spid="27"/>
                                        </p:tgtEl>
                                        <p:attrNameLst>
                                          <p:attrName>style.visibility</p:attrName>
                                        </p:attrNameLst>
                                      </p:cBhvr>
                                      <p:to>
                                        <p:strVal val="visible"/>
                                      </p:to>
                                    </p:set>
                                    <p:animEffect transition="in" filter="fade">
                                      <p:cBhvr>
                                        <p:cTn id="193" dur="500"/>
                                        <p:tgtEl>
                                          <p:spTgt spid="27"/>
                                        </p:tgtEl>
                                      </p:cBhvr>
                                    </p:animEffect>
                                  </p:childTnLst>
                                </p:cTn>
                              </p:par>
                              <p:par>
                                <p:cTn id="194" presetID="10" presetClass="exit" presetSubtype="0" fill="hold" grpId="9" nodeType="withEffect">
                                  <p:stCondLst>
                                    <p:cond delay="5000"/>
                                  </p:stCondLst>
                                  <p:childTnLst>
                                    <p:animEffect transition="out" filter="fade">
                                      <p:cBhvr>
                                        <p:cTn id="195" dur="500"/>
                                        <p:tgtEl>
                                          <p:spTgt spid="27"/>
                                        </p:tgtEl>
                                      </p:cBhvr>
                                    </p:animEffect>
                                    <p:set>
                                      <p:cBhvr>
                                        <p:cTn id="196" dur="1" fill="hold">
                                          <p:stCondLst>
                                            <p:cond delay="499"/>
                                          </p:stCondLst>
                                        </p:cTn>
                                        <p:tgtEl>
                                          <p:spTgt spid="27"/>
                                        </p:tgtEl>
                                        <p:attrNameLst>
                                          <p:attrName>style.visibility</p:attrName>
                                        </p:attrNameLst>
                                      </p:cBhvr>
                                      <p:to>
                                        <p:strVal val="hidden"/>
                                      </p:to>
                                    </p:set>
                                  </p:childTnLst>
                                </p:cTn>
                              </p:par>
                              <p:par>
                                <p:cTn id="197" presetID="10" presetClass="entr" presetSubtype="0" fill="hold" grpId="0" nodeType="withEffect">
                                  <p:stCondLst>
                                    <p:cond delay="500"/>
                                  </p:stCondLst>
                                  <p:childTnLst>
                                    <p:set>
                                      <p:cBhvr>
                                        <p:cTn id="198" dur="1" fill="hold">
                                          <p:stCondLst>
                                            <p:cond delay="0"/>
                                          </p:stCondLst>
                                        </p:cTn>
                                        <p:tgtEl>
                                          <p:spTgt spid="16"/>
                                        </p:tgtEl>
                                        <p:attrNameLst>
                                          <p:attrName>style.visibility</p:attrName>
                                        </p:attrNameLst>
                                      </p:cBhvr>
                                      <p:to>
                                        <p:strVal val="visible"/>
                                      </p:to>
                                    </p:set>
                                    <p:animEffect transition="in" filter="fade">
                                      <p:cBhvr>
                                        <p:cTn id="199" dur="500"/>
                                        <p:tgtEl>
                                          <p:spTgt spid="16"/>
                                        </p:tgtEl>
                                      </p:cBhvr>
                                    </p:animEffect>
                                  </p:childTnLst>
                                </p:cTn>
                              </p:par>
                              <p:par>
                                <p:cTn id="200" presetID="10" presetClass="exit" presetSubtype="0" fill="hold" grpId="1" nodeType="withEffect">
                                  <p:stCondLst>
                                    <p:cond delay="1000"/>
                                  </p:stCondLst>
                                  <p:childTnLst>
                                    <p:animEffect transition="out" filter="fade">
                                      <p:cBhvr>
                                        <p:cTn id="201" dur="500"/>
                                        <p:tgtEl>
                                          <p:spTgt spid="16"/>
                                        </p:tgtEl>
                                      </p:cBhvr>
                                    </p:animEffect>
                                    <p:set>
                                      <p:cBhvr>
                                        <p:cTn id="202" dur="1" fill="hold">
                                          <p:stCondLst>
                                            <p:cond delay="499"/>
                                          </p:stCondLst>
                                        </p:cTn>
                                        <p:tgtEl>
                                          <p:spTgt spid="16"/>
                                        </p:tgtEl>
                                        <p:attrNameLst>
                                          <p:attrName>style.visibility</p:attrName>
                                        </p:attrNameLst>
                                      </p:cBhvr>
                                      <p:to>
                                        <p:strVal val="hidden"/>
                                      </p:to>
                                    </p:set>
                                  </p:childTnLst>
                                </p:cTn>
                              </p:par>
                              <p:par>
                                <p:cTn id="203" presetID="10" presetClass="entr" presetSubtype="0" fill="hold" grpId="2" nodeType="withEffect">
                                  <p:stCondLst>
                                    <p:cond delay="150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xit" presetSubtype="0" fill="hold" grpId="3" nodeType="withEffect">
                                  <p:stCondLst>
                                    <p:cond delay="2000"/>
                                  </p:stCondLst>
                                  <p:childTnLst>
                                    <p:animEffect transition="out" filter="fade">
                                      <p:cBhvr>
                                        <p:cTn id="207" dur="500"/>
                                        <p:tgtEl>
                                          <p:spTgt spid="16"/>
                                        </p:tgtEl>
                                      </p:cBhvr>
                                    </p:animEffect>
                                    <p:set>
                                      <p:cBhvr>
                                        <p:cTn id="208" dur="1" fill="hold">
                                          <p:stCondLst>
                                            <p:cond delay="499"/>
                                          </p:stCondLst>
                                        </p:cTn>
                                        <p:tgtEl>
                                          <p:spTgt spid="16"/>
                                        </p:tgtEl>
                                        <p:attrNameLst>
                                          <p:attrName>style.visibility</p:attrName>
                                        </p:attrNameLst>
                                      </p:cBhvr>
                                      <p:to>
                                        <p:strVal val="hidden"/>
                                      </p:to>
                                    </p:set>
                                  </p:childTnLst>
                                </p:cTn>
                              </p:par>
                              <p:par>
                                <p:cTn id="209" presetID="10" presetClass="entr" presetSubtype="0" fill="hold" grpId="4" nodeType="withEffect">
                                  <p:stCondLst>
                                    <p:cond delay="250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xit" presetSubtype="0" fill="hold" grpId="5" nodeType="withEffect">
                                  <p:stCondLst>
                                    <p:cond delay="3000"/>
                                  </p:stCondLst>
                                  <p:childTnLst>
                                    <p:animEffect transition="out" filter="fade">
                                      <p:cBhvr>
                                        <p:cTn id="213" dur="500"/>
                                        <p:tgtEl>
                                          <p:spTgt spid="16"/>
                                        </p:tgtEl>
                                      </p:cBhvr>
                                    </p:animEffect>
                                    <p:set>
                                      <p:cBhvr>
                                        <p:cTn id="214" dur="1" fill="hold">
                                          <p:stCondLst>
                                            <p:cond delay="499"/>
                                          </p:stCondLst>
                                        </p:cTn>
                                        <p:tgtEl>
                                          <p:spTgt spid="16"/>
                                        </p:tgtEl>
                                        <p:attrNameLst>
                                          <p:attrName>style.visibility</p:attrName>
                                        </p:attrNameLst>
                                      </p:cBhvr>
                                      <p:to>
                                        <p:strVal val="hidden"/>
                                      </p:to>
                                    </p:set>
                                  </p:childTnLst>
                                </p:cTn>
                              </p:par>
                              <p:par>
                                <p:cTn id="215" presetID="10" presetClass="entr" presetSubtype="0" fill="hold" grpId="6" nodeType="withEffect">
                                  <p:stCondLst>
                                    <p:cond delay="3500"/>
                                  </p:stCondLst>
                                  <p:childTnLst>
                                    <p:set>
                                      <p:cBhvr>
                                        <p:cTn id="216" dur="1" fill="hold">
                                          <p:stCondLst>
                                            <p:cond delay="0"/>
                                          </p:stCondLst>
                                        </p:cTn>
                                        <p:tgtEl>
                                          <p:spTgt spid="16"/>
                                        </p:tgtEl>
                                        <p:attrNameLst>
                                          <p:attrName>style.visibility</p:attrName>
                                        </p:attrNameLst>
                                      </p:cBhvr>
                                      <p:to>
                                        <p:strVal val="visible"/>
                                      </p:to>
                                    </p:set>
                                    <p:animEffect transition="in" filter="fade">
                                      <p:cBhvr>
                                        <p:cTn id="217" dur="500"/>
                                        <p:tgtEl>
                                          <p:spTgt spid="16"/>
                                        </p:tgtEl>
                                      </p:cBhvr>
                                    </p:animEffect>
                                  </p:childTnLst>
                                </p:cTn>
                              </p:par>
                              <p:par>
                                <p:cTn id="218" presetID="10" presetClass="exit" presetSubtype="0" fill="hold" grpId="7" nodeType="withEffect">
                                  <p:stCondLst>
                                    <p:cond delay="4000"/>
                                  </p:stCondLst>
                                  <p:childTnLst>
                                    <p:animEffect transition="out" filter="fade">
                                      <p:cBhvr>
                                        <p:cTn id="219" dur="500"/>
                                        <p:tgtEl>
                                          <p:spTgt spid="16"/>
                                        </p:tgtEl>
                                      </p:cBhvr>
                                    </p:animEffect>
                                    <p:set>
                                      <p:cBhvr>
                                        <p:cTn id="220" dur="1" fill="hold">
                                          <p:stCondLst>
                                            <p:cond delay="499"/>
                                          </p:stCondLst>
                                        </p:cTn>
                                        <p:tgtEl>
                                          <p:spTgt spid="16"/>
                                        </p:tgtEl>
                                        <p:attrNameLst>
                                          <p:attrName>style.visibility</p:attrName>
                                        </p:attrNameLst>
                                      </p:cBhvr>
                                      <p:to>
                                        <p:strVal val="hidden"/>
                                      </p:to>
                                    </p:set>
                                  </p:childTnLst>
                                </p:cTn>
                              </p:par>
                              <p:par>
                                <p:cTn id="221" presetID="10" presetClass="entr" presetSubtype="0" fill="hold" grpId="8" nodeType="withEffect">
                                  <p:stCondLst>
                                    <p:cond delay="4500"/>
                                  </p:stCondLst>
                                  <p:childTnLst>
                                    <p:set>
                                      <p:cBhvr>
                                        <p:cTn id="222" dur="1" fill="hold">
                                          <p:stCondLst>
                                            <p:cond delay="0"/>
                                          </p:stCondLst>
                                        </p:cTn>
                                        <p:tgtEl>
                                          <p:spTgt spid="16"/>
                                        </p:tgtEl>
                                        <p:attrNameLst>
                                          <p:attrName>style.visibility</p:attrName>
                                        </p:attrNameLst>
                                      </p:cBhvr>
                                      <p:to>
                                        <p:strVal val="visible"/>
                                      </p:to>
                                    </p:set>
                                    <p:animEffect transition="in" filter="fade">
                                      <p:cBhvr>
                                        <p:cTn id="223" dur="500"/>
                                        <p:tgtEl>
                                          <p:spTgt spid="16"/>
                                        </p:tgtEl>
                                      </p:cBhvr>
                                    </p:animEffect>
                                  </p:childTnLst>
                                </p:cTn>
                              </p:par>
                              <p:par>
                                <p:cTn id="224" presetID="10" presetClass="exit" presetSubtype="0" fill="hold" grpId="9" nodeType="withEffect">
                                  <p:stCondLst>
                                    <p:cond delay="5000"/>
                                  </p:stCondLst>
                                  <p:childTnLst>
                                    <p:animEffect transition="out" filter="fade">
                                      <p:cBhvr>
                                        <p:cTn id="225" dur="500"/>
                                        <p:tgtEl>
                                          <p:spTgt spid="16"/>
                                        </p:tgtEl>
                                      </p:cBhvr>
                                    </p:animEffect>
                                    <p:set>
                                      <p:cBhvr>
                                        <p:cTn id="226" dur="1" fill="hold">
                                          <p:stCondLst>
                                            <p:cond delay="499"/>
                                          </p:stCondLst>
                                        </p:cTn>
                                        <p:tgtEl>
                                          <p:spTgt spid="16"/>
                                        </p:tgtEl>
                                        <p:attrNameLst>
                                          <p:attrName>style.visibility</p:attrName>
                                        </p:attrNameLst>
                                      </p:cBhvr>
                                      <p:to>
                                        <p:strVal val="hidden"/>
                                      </p:to>
                                    </p:set>
                                  </p:childTnLst>
                                </p:cTn>
                              </p:par>
                              <p:par>
                                <p:cTn id="227" presetID="10" presetClass="entr" presetSubtype="0" fill="hold" grpId="0" nodeType="withEffect">
                                  <p:stCondLst>
                                    <p:cond delay="750"/>
                                  </p:stCondLst>
                                  <p:childTnLst>
                                    <p:set>
                                      <p:cBhvr>
                                        <p:cTn id="228" dur="1" fill="hold">
                                          <p:stCondLst>
                                            <p:cond delay="0"/>
                                          </p:stCondLst>
                                        </p:cTn>
                                        <p:tgtEl>
                                          <p:spTgt spid="26"/>
                                        </p:tgtEl>
                                        <p:attrNameLst>
                                          <p:attrName>style.visibility</p:attrName>
                                        </p:attrNameLst>
                                      </p:cBhvr>
                                      <p:to>
                                        <p:strVal val="visible"/>
                                      </p:to>
                                    </p:set>
                                    <p:animEffect transition="in" filter="fade">
                                      <p:cBhvr>
                                        <p:cTn id="229" dur="500"/>
                                        <p:tgtEl>
                                          <p:spTgt spid="26"/>
                                        </p:tgtEl>
                                      </p:cBhvr>
                                    </p:animEffect>
                                  </p:childTnLst>
                                </p:cTn>
                              </p:par>
                              <p:par>
                                <p:cTn id="230" presetID="10" presetClass="exit" presetSubtype="0" fill="hold" grpId="1" nodeType="withEffect">
                                  <p:stCondLst>
                                    <p:cond delay="1250"/>
                                  </p:stCondLst>
                                  <p:childTnLst>
                                    <p:animEffect transition="out" filter="fade">
                                      <p:cBhvr>
                                        <p:cTn id="231" dur="500"/>
                                        <p:tgtEl>
                                          <p:spTgt spid="26"/>
                                        </p:tgtEl>
                                      </p:cBhvr>
                                    </p:animEffect>
                                    <p:set>
                                      <p:cBhvr>
                                        <p:cTn id="232" dur="1" fill="hold">
                                          <p:stCondLst>
                                            <p:cond delay="499"/>
                                          </p:stCondLst>
                                        </p:cTn>
                                        <p:tgtEl>
                                          <p:spTgt spid="26"/>
                                        </p:tgtEl>
                                        <p:attrNameLst>
                                          <p:attrName>style.visibility</p:attrName>
                                        </p:attrNameLst>
                                      </p:cBhvr>
                                      <p:to>
                                        <p:strVal val="hidden"/>
                                      </p:to>
                                    </p:set>
                                  </p:childTnLst>
                                </p:cTn>
                              </p:par>
                              <p:par>
                                <p:cTn id="233" presetID="10" presetClass="entr" presetSubtype="0" fill="hold" grpId="2" nodeType="withEffect">
                                  <p:stCondLst>
                                    <p:cond delay="1750"/>
                                  </p:stCondLst>
                                  <p:childTnLst>
                                    <p:set>
                                      <p:cBhvr>
                                        <p:cTn id="234" dur="1" fill="hold">
                                          <p:stCondLst>
                                            <p:cond delay="0"/>
                                          </p:stCondLst>
                                        </p:cTn>
                                        <p:tgtEl>
                                          <p:spTgt spid="26"/>
                                        </p:tgtEl>
                                        <p:attrNameLst>
                                          <p:attrName>style.visibility</p:attrName>
                                        </p:attrNameLst>
                                      </p:cBhvr>
                                      <p:to>
                                        <p:strVal val="visible"/>
                                      </p:to>
                                    </p:set>
                                    <p:animEffect transition="in" filter="fade">
                                      <p:cBhvr>
                                        <p:cTn id="235" dur="500"/>
                                        <p:tgtEl>
                                          <p:spTgt spid="26"/>
                                        </p:tgtEl>
                                      </p:cBhvr>
                                    </p:animEffect>
                                  </p:childTnLst>
                                </p:cTn>
                              </p:par>
                              <p:par>
                                <p:cTn id="236" presetID="10" presetClass="exit" presetSubtype="0" fill="hold" grpId="3" nodeType="withEffect">
                                  <p:stCondLst>
                                    <p:cond delay="2250"/>
                                  </p:stCondLst>
                                  <p:childTnLst>
                                    <p:animEffect transition="out" filter="fade">
                                      <p:cBhvr>
                                        <p:cTn id="237" dur="500"/>
                                        <p:tgtEl>
                                          <p:spTgt spid="26"/>
                                        </p:tgtEl>
                                      </p:cBhvr>
                                    </p:animEffect>
                                    <p:set>
                                      <p:cBhvr>
                                        <p:cTn id="238" dur="1" fill="hold">
                                          <p:stCondLst>
                                            <p:cond delay="499"/>
                                          </p:stCondLst>
                                        </p:cTn>
                                        <p:tgtEl>
                                          <p:spTgt spid="26"/>
                                        </p:tgtEl>
                                        <p:attrNameLst>
                                          <p:attrName>style.visibility</p:attrName>
                                        </p:attrNameLst>
                                      </p:cBhvr>
                                      <p:to>
                                        <p:strVal val="hidden"/>
                                      </p:to>
                                    </p:set>
                                  </p:childTnLst>
                                </p:cTn>
                              </p:par>
                              <p:par>
                                <p:cTn id="239" presetID="10" presetClass="entr" presetSubtype="0" fill="hold" grpId="4" nodeType="withEffect">
                                  <p:stCondLst>
                                    <p:cond delay="2750"/>
                                  </p:stCondLst>
                                  <p:childTnLst>
                                    <p:set>
                                      <p:cBhvr>
                                        <p:cTn id="240" dur="1" fill="hold">
                                          <p:stCondLst>
                                            <p:cond delay="0"/>
                                          </p:stCondLst>
                                        </p:cTn>
                                        <p:tgtEl>
                                          <p:spTgt spid="26"/>
                                        </p:tgtEl>
                                        <p:attrNameLst>
                                          <p:attrName>style.visibility</p:attrName>
                                        </p:attrNameLst>
                                      </p:cBhvr>
                                      <p:to>
                                        <p:strVal val="visible"/>
                                      </p:to>
                                    </p:set>
                                    <p:animEffect transition="in" filter="fade">
                                      <p:cBhvr>
                                        <p:cTn id="241" dur="500"/>
                                        <p:tgtEl>
                                          <p:spTgt spid="26"/>
                                        </p:tgtEl>
                                      </p:cBhvr>
                                    </p:animEffect>
                                  </p:childTnLst>
                                </p:cTn>
                              </p:par>
                              <p:par>
                                <p:cTn id="242" presetID="10" presetClass="exit" presetSubtype="0" fill="hold" grpId="5" nodeType="withEffect">
                                  <p:stCondLst>
                                    <p:cond delay="3250"/>
                                  </p:stCondLst>
                                  <p:childTnLst>
                                    <p:animEffect transition="out" filter="fade">
                                      <p:cBhvr>
                                        <p:cTn id="243" dur="500"/>
                                        <p:tgtEl>
                                          <p:spTgt spid="26"/>
                                        </p:tgtEl>
                                      </p:cBhvr>
                                    </p:animEffect>
                                    <p:set>
                                      <p:cBhvr>
                                        <p:cTn id="244" dur="1" fill="hold">
                                          <p:stCondLst>
                                            <p:cond delay="499"/>
                                          </p:stCondLst>
                                        </p:cTn>
                                        <p:tgtEl>
                                          <p:spTgt spid="26"/>
                                        </p:tgtEl>
                                        <p:attrNameLst>
                                          <p:attrName>style.visibility</p:attrName>
                                        </p:attrNameLst>
                                      </p:cBhvr>
                                      <p:to>
                                        <p:strVal val="hidden"/>
                                      </p:to>
                                    </p:set>
                                  </p:childTnLst>
                                </p:cTn>
                              </p:par>
                              <p:par>
                                <p:cTn id="245" presetID="10" presetClass="entr" presetSubtype="0" fill="hold" grpId="6" nodeType="withEffect">
                                  <p:stCondLst>
                                    <p:cond delay="3750"/>
                                  </p:stCondLst>
                                  <p:childTnLst>
                                    <p:set>
                                      <p:cBhvr>
                                        <p:cTn id="246" dur="1" fill="hold">
                                          <p:stCondLst>
                                            <p:cond delay="0"/>
                                          </p:stCondLst>
                                        </p:cTn>
                                        <p:tgtEl>
                                          <p:spTgt spid="26"/>
                                        </p:tgtEl>
                                        <p:attrNameLst>
                                          <p:attrName>style.visibility</p:attrName>
                                        </p:attrNameLst>
                                      </p:cBhvr>
                                      <p:to>
                                        <p:strVal val="visible"/>
                                      </p:to>
                                    </p:set>
                                    <p:animEffect transition="in" filter="fade">
                                      <p:cBhvr>
                                        <p:cTn id="247" dur="500"/>
                                        <p:tgtEl>
                                          <p:spTgt spid="26"/>
                                        </p:tgtEl>
                                      </p:cBhvr>
                                    </p:animEffect>
                                  </p:childTnLst>
                                </p:cTn>
                              </p:par>
                              <p:par>
                                <p:cTn id="248" presetID="10" presetClass="exit" presetSubtype="0" fill="hold" grpId="7" nodeType="withEffect">
                                  <p:stCondLst>
                                    <p:cond delay="4250"/>
                                  </p:stCondLst>
                                  <p:childTnLst>
                                    <p:animEffect transition="out" filter="fade">
                                      <p:cBhvr>
                                        <p:cTn id="249" dur="500"/>
                                        <p:tgtEl>
                                          <p:spTgt spid="26"/>
                                        </p:tgtEl>
                                      </p:cBhvr>
                                    </p:animEffect>
                                    <p:set>
                                      <p:cBhvr>
                                        <p:cTn id="250" dur="1" fill="hold">
                                          <p:stCondLst>
                                            <p:cond delay="499"/>
                                          </p:stCondLst>
                                        </p:cTn>
                                        <p:tgtEl>
                                          <p:spTgt spid="26"/>
                                        </p:tgtEl>
                                        <p:attrNameLst>
                                          <p:attrName>style.visibility</p:attrName>
                                        </p:attrNameLst>
                                      </p:cBhvr>
                                      <p:to>
                                        <p:strVal val="hidden"/>
                                      </p:to>
                                    </p:set>
                                  </p:childTnLst>
                                </p:cTn>
                              </p:par>
                              <p:par>
                                <p:cTn id="251" presetID="10" presetClass="entr" presetSubtype="0" fill="hold" grpId="8" nodeType="withEffect">
                                  <p:stCondLst>
                                    <p:cond delay="475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childTnLst>
                                </p:cTn>
                              </p:par>
                              <p:par>
                                <p:cTn id="254" presetID="10" presetClass="exit" presetSubtype="0" fill="hold" grpId="9" nodeType="withEffect">
                                  <p:stCondLst>
                                    <p:cond delay="5250"/>
                                  </p:stCondLst>
                                  <p:childTnLst>
                                    <p:animEffect transition="out" filter="fade">
                                      <p:cBhvr>
                                        <p:cTn id="255" dur="500"/>
                                        <p:tgtEl>
                                          <p:spTgt spid="26"/>
                                        </p:tgtEl>
                                      </p:cBhvr>
                                    </p:animEffect>
                                    <p:set>
                                      <p:cBhvr>
                                        <p:cTn id="256" dur="1" fill="hold">
                                          <p:stCondLst>
                                            <p:cond delay="499"/>
                                          </p:stCondLst>
                                        </p:cTn>
                                        <p:tgtEl>
                                          <p:spTgt spid="26"/>
                                        </p:tgtEl>
                                        <p:attrNameLst>
                                          <p:attrName>style.visibility</p:attrName>
                                        </p:attrNameLst>
                                      </p:cBhvr>
                                      <p:to>
                                        <p:strVal val="hidden"/>
                                      </p:to>
                                    </p:set>
                                  </p:childTnLst>
                                </p:cTn>
                              </p:par>
                              <p:par>
                                <p:cTn id="257" presetID="10" presetClass="entr" presetSubtype="0" fill="hold" grpId="0" nodeType="withEffect">
                                  <p:stCondLst>
                                    <p:cond delay="1000"/>
                                  </p:stCondLst>
                                  <p:childTnLst>
                                    <p:set>
                                      <p:cBhvr>
                                        <p:cTn id="258" dur="1" fill="hold">
                                          <p:stCondLst>
                                            <p:cond delay="0"/>
                                          </p:stCondLst>
                                        </p:cTn>
                                        <p:tgtEl>
                                          <p:spTgt spid="12"/>
                                        </p:tgtEl>
                                        <p:attrNameLst>
                                          <p:attrName>style.visibility</p:attrName>
                                        </p:attrNameLst>
                                      </p:cBhvr>
                                      <p:to>
                                        <p:strVal val="visible"/>
                                      </p:to>
                                    </p:set>
                                    <p:animEffect transition="in" filter="fade">
                                      <p:cBhvr>
                                        <p:cTn id="259" dur="500"/>
                                        <p:tgtEl>
                                          <p:spTgt spid="12"/>
                                        </p:tgtEl>
                                      </p:cBhvr>
                                    </p:animEffect>
                                  </p:childTnLst>
                                </p:cTn>
                              </p:par>
                              <p:par>
                                <p:cTn id="260" presetID="10" presetClass="exit" presetSubtype="0" fill="hold" grpId="1" nodeType="withEffect">
                                  <p:stCondLst>
                                    <p:cond delay="1500"/>
                                  </p:stCondLst>
                                  <p:childTnLst>
                                    <p:animEffect transition="out" filter="fade">
                                      <p:cBhvr>
                                        <p:cTn id="261" dur="500"/>
                                        <p:tgtEl>
                                          <p:spTgt spid="12"/>
                                        </p:tgtEl>
                                      </p:cBhvr>
                                    </p:animEffect>
                                    <p:set>
                                      <p:cBhvr>
                                        <p:cTn id="262" dur="1" fill="hold">
                                          <p:stCondLst>
                                            <p:cond delay="499"/>
                                          </p:stCondLst>
                                        </p:cTn>
                                        <p:tgtEl>
                                          <p:spTgt spid="12"/>
                                        </p:tgtEl>
                                        <p:attrNameLst>
                                          <p:attrName>style.visibility</p:attrName>
                                        </p:attrNameLst>
                                      </p:cBhvr>
                                      <p:to>
                                        <p:strVal val="hidden"/>
                                      </p:to>
                                    </p:set>
                                  </p:childTnLst>
                                </p:cTn>
                              </p:par>
                              <p:par>
                                <p:cTn id="263" presetID="10" presetClass="entr" presetSubtype="0" fill="hold" grpId="2" nodeType="withEffect">
                                  <p:stCondLst>
                                    <p:cond delay="2000"/>
                                  </p:stCondLst>
                                  <p:childTnLst>
                                    <p:set>
                                      <p:cBhvr>
                                        <p:cTn id="264" dur="1" fill="hold">
                                          <p:stCondLst>
                                            <p:cond delay="0"/>
                                          </p:stCondLst>
                                        </p:cTn>
                                        <p:tgtEl>
                                          <p:spTgt spid="12"/>
                                        </p:tgtEl>
                                        <p:attrNameLst>
                                          <p:attrName>style.visibility</p:attrName>
                                        </p:attrNameLst>
                                      </p:cBhvr>
                                      <p:to>
                                        <p:strVal val="visible"/>
                                      </p:to>
                                    </p:set>
                                    <p:animEffect transition="in" filter="fade">
                                      <p:cBhvr>
                                        <p:cTn id="265" dur="500"/>
                                        <p:tgtEl>
                                          <p:spTgt spid="12"/>
                                        </p:tgtEl>
                                      </p:cBhvr>
                                    </p:animEffect>
                                  </p:childTnLst>
                                </p:cTn>
                              </p:par>
                              <p:par>
                                <p:cTn id="266" presetID="10" presetClass="exit" presetSubtype="0" fill="hold" grpId="3" nodeType="withEffect">
                                  <p:stCondLst>
                                    <p:cond delay="2500"/>
                                  </p:stCondLst>
                                  <p:childTnLst>
                                    <p:animEffect transition="out" filter="fade">
                                      <p:cBhvr>
                                        <p:cTn id="267" dur="500"/>
                                        <p:tgtEl>
                                          <p:spTgt spid="12"/>
                                        </p:tgtEl>
                                      </p:cBhvr>
                                    </p:animEffect>
                                    <p:set>
                                      <p:cBhvr>
                                        <p:cTn id="268" dur="1" fill="hold">
                                          <p:stCondLst>
                                            <p:cond delay="499"/>
                                          </p:stCondLst>
                                        </p:cTn>
                                        <p:tgtEl>
                                          <p:spTgt spid="12"/>
                                        </p:tgtEl>
                                        <p:attrNameLst>
                                          <p:attrName>style.visibility</p:attrName>
                                        </p:attrNameLst>
                                      </p:cBhvr>
                                      <p:to>
                                        <p:strVal val="hidden"/>
                                      </p:to>
                                    </p:set>
                                  </p:childTnLst>
                                </p:cTn>
                              </p:par>
                              <p:par>
                                <p:cTn id="269" presetID="10" presetClass="entr" presetSubtype="0" fill="hold" grpId="4" nodeType="withEffect">
                                  <p:stCondLst>
                                    <p:cond delay="3000"/>
                                  </p:stCondLst>
                                  <p:childTnLst>
                                    <p:set>
                                      <p:cBhvr>
                                        <p:cTn id="270" dur="1" fill="hold">
                                          <p:stCondLst>
                                            <p:cond delay="0"/>
                                          </p:stCondLst>
                                        </p:cTn>
                                        <p:tgtEl>
                                          <p:spTgt spid="12"/>
                                        </p:tgtEl>
                                        <p:attrNameLst>
                                          <p:attrName>style.visibility</p:attrName>
                                        </p:attrNameLst>
                                      </p:cBhvr>
                                      <p:to>
                                        <p:strVal val="visible"/>
                                      </p:to>
                                    </p:set>
                                    <p:animEffect transition="in" filter="fade">
                                      <p:cBhvr>
                                        <p:cTn id="271" dur="500"/>
                                        <p:tgtEl>
                                          <p:spTgt spid="12"/>
                                        </p:tgtEl>
                                      </p:cBhvr>
                                    </p:animEffect>
                                  </p:childTnLst>
                                </p:cTn>
                              </p:par>
                              <p:par>
                                <p:cTn id="272" presetID="10" presetClass="exit" presetSubtype="0" fill="hold" grpId="5" nodeType="withEffect">
                                  <p:stCondLst>
                                    <p:cond delay="3500"/>
                                  </p:stCondLst>
                                  <p:childTnLst>
                                    <p:animEffect transition="out" filter="fade">
                                      <p:cBhvr>
                                        <p:cTn id="273" dur="500"/>
                                        <p:tgtEl>
                                          <p:spTgt spid="12"/>
                                        </p:tgtEl>
                                      </p:cBhvr>
                                    </p:animEffect>
                                    <p:set>
                                      <p:cBhvr>
                                        <p:cTn id="274" dur="1" fill="hold">
                                          <p:stCondLst>
                                            <p:cond delay="499"/>
                                          </p:stCondLst>
                                        </p:cTn>
                                        <p:tgtEl>
                                          <p:spTgt spid="12"/>
                                        </p:tgtEl>
                                        <p:attrNameLst>
                                          <p:attrName>style.visibility</p:attrName>
                                        </p:attrNameLst>
                                      </p:cBhvr>
                                      <p:to>
                                        <p:strVal val="hidden"/>
                                      </p:to>
                                    </p:set>
                                  </p:childTnLst>
                                </p:cTn>
                              </p:par>
                              <p:par>
                                <p:cTn id="275" presetID="10" presetClass="entr" presetSubtype="0" fill="hold" grpId="6" nodeType="withEffect">
                                  <p:stCondLst>
                                    <p:cond delay="4000"/>
                                  </p:stCondLst>
                                  <p:childTnLst>
                                    <p:set>
                                      <p:cBhvr>
                                        <p:cTn id="276" dur="1" fill="hold">
                                          <p:stCondLst>
                                            <p:cond delay="0"/>
                                          </p:stCondLst>
                                        </p:cTn>
                                        <p:tgtEl>
                                          <p:spTgt spid="12"/>
                                        </p:tgtEl>
                                        <p:attrNameLst>
                                          <p:attrName>style.visibility</p:attrName>
                                        </p:attrNameLst>
                                      </p:cBhvr>
                                      <p:to>
                                        <p:strVal val="visible"/>
                                      </p:to>
                                    </p:set>
                                    <p:animEffect transition="in" filter="fade">
                                      <p:cBhvr>
                                        <p:cTn id="277" dur="500"/>
                                        <p:tgtEl>
                                          <p:spTgt spid="12"/>
                                        </p:tgtEl>
                                      </p:cBhvr>
                                    </p:animEffect>
                                  </p:childTnLst>
                                </p:cTn>
                              </p:par>
                              <p:par>
                                <p:cTn id="278" presetID="10" presetClass="exit" presetSubtype="0" fill="hold" grpId="7" nodeType="withEffect">
                                  <p:stCondLst>
                                    <p:cond delay="4500"/>
                                  </p:stCondLst>
                                  <p:childTnLst>
                                    <p:animEffect transition="out" filter="fade">
                                      <p:cBhvr>
                                        <p:cTn id="279" dur="500"/>
                                        <p:tgtEl>
                                          <p:spTgt spid="12"/>
                                        </p:tgtEl>
                                      </p:cBhvr>
                                    </p:animEffect>
                                    <p:set>
                                      <p:cBhvr>
                                        <p:cTn id="280" dur="1" fill="hold">
                                          <p:stCondLst>
                                            <p:cond delay="499"/>
                                          </p:stCondLst>
                                        </p:cTn>
                                        <p:tgtEl>
                                          <p:spTgt spid="12"/>
                                        </p:tgtEl>
                                        <p:attrNameLst>
                                          <p:attrName>style.visibility</p:attrName>
                                        </p:attrNameLst>
                                      </p:cBhvr>
                                      <p:to>
                                        <p:strVal val="hidden"/>
                                      </p:to>
                                    </p:set>
                                  </p:childTnLst>
                                </p:cTn>
                              </p:par>
                              <p:par>
                                <p:cTn id="281" presetID="10" presetClass="entr" presetSubtype="0" fill="hold" grpId="8" nodeType="withEffect">
                                  <p:stCondLst>
                                    <p:cond delay="5000"/>
                                  </p:stCondLst>
                                  <p:childTnLst>
                                    <p:set>
                                      <p:cBhvr>
                                        <p:cTn id="282" dur="1" fill="hold">
                                          <p:stCondLst>
                                            <p:cond delay="0"/>
                                          </p:stCondLst>
                                        </p:cTn>
                                        <p:tgtEl>
                                          <p:spTgt spid="12"/>
                                        </p:tgtEl>
                                        <p:attrNameLst>
                                          <p:attrName>style.visibility</p:attrName>
                                        </p:attrNameLst>
                                      </p:cBhvr>
                                      <p:to>
                                        <p:strVal val="visible"/>
                                      </p:to>
                                    </p:set>
                                    <p:animEffect transition="in" filter="fade">
                                      <p:cBhvr>
                                        <p:cTn id="283" dur="500"/>
                                        <p:tgtEl>
                                          <p:spTgt spid="12"/>
                                        </p:tgtEl>
                                      </p:cBhvr>
                                    </p:animEffect>
                                  </p:childTnLst>
                                </p:cTn>
                              </p:par>
                              <p:par>
                                <p:cTn id="284" presetID="10" presetClass="exit" presetSubtype="0" fill="hold" grpId="9" nodeType="withEffect">
                                  <p:stCondLst>
                                    <p:cond delay="5500"/>
                                  </p:stCondLst>
                                  <p:childTnLst>
                                    <p:animEffect transition="out" filter="fade">
                                      <p:cBhvr>
                                        <p:cTn id="285" dur="500"/>
                                        <p:tgtEl>
                                          <p:spTgt spid="12"/>
                                        </p:tgtEl>
                                      </p:cBhvr>
                                    </p:animEffect>
                                    <p:set>
                                      <p:cBhvr>
                                        <p:cTn id="286" dur="1" fill="hold">
                                          <p:stCondLst>
                                            <p:cond delay="499"/>
                                          </p:stCondLst>
                                        </p:cTn>
                                        <p:tgtEl>
                                          <p:spTgt spid="12"/>
                                        </p:tgtEl>
                                        <p:attrNameLst>
                                          <p:attrName>style.visibility</p:attrName>
                                        </p:attrNameLst>
                                      </p:cBhvr>
                                      <p:to>
                                        <p:strVal val="hidden"/>
                                      </p:to>
                                    </p:set>
                                  </p:childTnLst>
                                </p:cTn>
                              </p:par>
                              <p:par>
                                <p:cTn id="287" presetID="10" presetClass="entr" presetSubtype="0" fill="hold" grpId="0" nodeType="withEffect">
                                  <p:stCondLst>
                                    <p:cond delay="1000"/>
                                  </p:stCondLst>
                                  <p:childTnLst>
                                    <p:set>
                                      <p:cBhvr>
                                        <p:cTn id="288" dur="1" fill="hold">
                                          <p:stCondLst>
                                            <p:cond delay="0"/>
                                          </p:stCondLst>
                                        </p:cTn>
                                        <p:tgtEl>
                                          <p:spTgt spid="6"/>
                                        </p:tgtEl>
                                        <p:attrNameLst>
                                          <p:attrName>style.visibility</p:attrName>
                                        </p:attrNameLst>
                                      </p:cBhvr>
                                      <p:to>
                                        <p:strVal val="visible"/>
                                      </p:to>
                                    </p:set>
                                    <p:animEffect transition="in" filter="fade">
                                      <p:cBhvr>
                                        <p:cTn id="289" dur="500"/>
                                        <p:tgtEl>
                                          <p:spTgt spid="6"/>
                                        </p:tgtEl>
                                      </p:cBhvr>
                                    </p:animEffect>
                                  </p:childTnLst>
                                </p:cTn>
                              </p:par>
                              <p:par>
                                <p:cTn id="290" presetID="10" presetClass="exit" presetSubtype="0" fill="hold" grpId="1" nodeType="withEffect">
                                  <p:stCondLst>
                                    <p:cond delay="5000"/>
                                  </p:stCondLst>
                                  <p:childTnLst>
                                    <p:animEffect transition="out" filter="fade">
                                      <p:cBhvr>
                                        <p:cTn id="291" dur="500"/>
                                        <p:tgtEl>
                                          <p:spTgt spid="6"/>
                                        </p:tgtEl>
                                      </p:cBhvr>
                                    </p:animEffect>
                                    <p:set>
                                      <p:cBhvr>
                                        <p:cTn id="292" dur="1" fill="hold">
                                          <p:stCondLst>
                                            <p:cond delay="499"/>
                                          </p:stCondLst>
                                        </p:cTn>
                                        <p:tgtEl>
                                          <p:spTgt spid="6"/>
                                        </p:tgtEl>
                                        <p:attrNameLst>
                                          <p:attrName>style.visibility</p:attrName>
                                        </p:attrNameLst>
                                      </p:cBhvr>
                                      <p:to>
                                        <p:strVal val="hidden"/>
                                      </p:to>
                                    </p:set>
                                  </p:childTnLst>
                                </p:cTn>
                              </p:par>
                              <p:par>
                                <p:cTn id="293" presetID="10" presetClass="entr" presetSubtype="0" fill="hold" grpId="0" nodeType="withEffect">
                                  <p:stCondLst>
                                    <p:cond delay="1250"/>
                                  </p:stCondLst>
                                  <p:childTnLst>
                                    <p:set>
                                      <p:cBhvr>
                                        <p:cTn id="294" dur="1" fill="hold">
                                          <p:stCondLst>
                                            <p:cond delay="0"/>
                                          </p:stCondLst>
                                        </p:cTn>
                                        <p:tgtEl>
                                          <p:spTgt spid="4"/>
                                        </p:tgtEl>
                                        <p:attrNameLst>
                                          <p:attrName>style.visibility</p:attrName>
                                        </p:attrNameLst>
                                      </p:cBhvr>
                                      <p:to>
                                        <p:strVal val="visible"/>
                                      </p:to>
                                    </p:set>
                                    <p:animEffect transition="in" filter="fade">
                                      <p:cBhvr>
                                        <p:cTn id="295" dur="500"/>
                                        <p:tgtEl>
                                          <p:spTgt spid="4"/>
                                        </p:tgtEl>
                                      </p:cBhvr>
                                    </p:animEffect>
                                  </p:childTnLst>
                                </p:cTn>
                              </p:par>
                              <p:par>
                                <p:cTn id="296" presetID="10" presetClass="exit" presetSubtype="0" fill="hold" grpId="1" nodeType="withEffect">
                                  <p:stCondLst>
                                    <p:cond delay="5250"/>
                                  </p:stCondLst>
                                  <p:childTnLst>
                                    <p:animEffect transition="out" filter="fade">
                                      <p:cBhvr>
                                        <p:cTn id="297" dur="500"/>
                                        <p:tgtEl>
                                          <p:spTgt spid="4"/>
                                        </p:tgtEl>
                                      </p:cBhvr>
                                    </p:animEffect>
                                    <p:set>
                                      <p:cBhvr>
                                        <p:cTn id="298" dur="1" fill="hold">
                                          <p:stCondLst>
                                            <p:cond delay="499"/>
                                          </p:stCondLst>
                                        </p:cTn>
                                        <p:tgtEl>
                                          <p:spTgt spid="4"/>
                                        </p:tgtEl>
                                        <p:attrNameLst>
                                          <p:attrName>style.visibility</p:attrName>
                                        </p:attrNameLst>
                                      </p:cBhvr>
                                      <p:to>
                                        <p:strVal val="hidden"/>
                                      </p:to>
                                    </p:set>
                                  </p:childTnLst>
                                </p:cTn>
                              </p:par>
                              <p:par>
                                <p:cTn id="299" presetID="10" presetClass="entr" presetSubtype="0" fill="hold" grpId="0" nodeType="withEffect">
                                  <p:stCondLst>
                                    <p:cond delay="1500"/>
                                  </p:stCondLst>
                                  <p:childTnLst>
                                    <p:set>
                                      <p:cBhvr>
                                        <p:cTn id="300" dur="1" fill="hold">
                                          <p:stCondLst>
                                            <p:cond delay="0"/>
                                          </p:stCondLst>
                                        </p:cTn>
                                        <p:tgtEl>
                                          <p:spTgt spid="7"/>
                                        </p:tgtEl>
                                        <p:attrNameLst>
                                          <p:attrName>style.visibility</p:attrName>
                                        </p:attrNameLst>
                                      </p:cBhvr>
                                      <p:to>
                                        <p:strVal val="visible"/>
                                      </p:to>
                                    </p:set>
                                    <p:animEffect transition="in" filter="fade">
                                      <p:cBhvr>
                                        <p:cTn id="301" dur="500"/>
                                        <p:tgtEl>
                                          <p:spTgt spid="7"/>
                                        </p:tgtEl>
                                      </p:cBhvr>
                                    </p:animEffect>
                                  </p:childTnLst>
                                </p:cTn>
                              </p:par>
                              <p:par>
                                <p:cTn id="302" presetID="10" presetClass="exit" presetSubtype="0" fill="hold" grpId="1" nodeType="withEffect">
                                  <p:stCondLst>
                                    <p:cond delay="5500"/>
                                  </p:stCondLst>
                                  <p:childTnLst>
                                    <p:animEffect transition="out" filter="fade">
                                      <p:cBhvr>
                                        <p:cTn id="303" dur="500"/>
                                        <p:tgtEl>
                                          <p:spTgt spid="7"/>
                                        </p:tgtEl>
                                      </p:cBhvr>
                                    </p:animEffect>
                                    <p:set>
                                      <p:cBhvr>
                                        <p:cTn id="304" dur="1" fill="hold">
                                          <p:stCondLst>
                                            <p:cond delay="499"/>
                                          </p:stCondLst>
                                        </p:cTn>
                                        <p:tgtEl>
                                          <p:spTgt spid="7"/>
                                        </p:tgtEl>
                                        <p:attrNameLst>
                                          <p:attrName>style.visibility</p:attrName>
                                        </p:attrNameLst>
                                      </p:cBhvr>
                                      <p:to>
                                        <p:strVal val="hidden"/>
                                      </p:to>
                                    </p:set>
                                  </p:childTnLst>
                                </p:cTn>
                              </p:par>
                              <p:par>
                                <p:cTn id="305" presetID="10" presetClass="entr" presetSubtype="0" fill="hold" grpId="0" nodeType="withEffect">
                                  <p:stCondLst>
                                    <p:cond delay="1750"/>
                                  </p:stCondLst>
                                  <p:childTnLst>
                                    <p:set>
                                      <p:cBhvr>
                                        <p:cTn id="306" dur="1" fill="hold">
                                          <p:stCondLst>
                                            <p:cond delay="0"/>
                                          </p:stCondLst>
                                        </p:cTn>
                                        <p:tgtEl>
                                          <p:spTgt spid="5"/>
                                        </p:tgtEl>
                                        <p:attrNameLst>
                                          <p:attrName>style.visibility</p:attrName>
                                        </p:attrNameLst>
                                      </p:cBhvr>
                                      <p:to>
                                        <p:strVal val="visible"/>
                                      </p:to>
                                    </p:set>
                                    <p:animEffect transition="in" filter="fade">
                                      <p:cBhvr>
                                        <p:cTn id="307" dur="500"/>
                                        <p:tgtEl>
                                          <p:spTgt spid="5"/>
                                        </p:tgtEl>
                                      </p:cBhvr>
                                    </p:animEffect>
                                  </p:childTnLst>
                                </p:cTn>
                              </p:par>
                              <p:par>
                                <p:cTn id="308" presetID="10" presetClass="exit" presetSubtype="0" fill="hold" grpId="1" nodeType="withEffect">
                                  <p:stCondLst>
                                    <p:cond delay="5750"/>
                                  </p:stCondLst>
                                  <p:childTnLst>
                                    <p:animEffect transition="out" filter="fade">
                                      <p:cBhvr>
                                        <p:cTn id="309" dur="500"/>
                                        <p:tgtEl>
                                          <p:spTgt spid="5"/>
                                        </p:tgtEl>
                                      </p:cBhvr>
                                    </p:animEffect>
                                    <p:set>
                                      <p:cBhvr>
                                        <p:cTn id="310" dur="1" fill="hold">
                                          <p:stCondLst>
                                            <p:cond delay="499"/>
                                          </p:stCondLst>
                                        </p:cTn>
                                        <p:tgtEl>
                                          <p:spTgt spid="5"/>
                                        </p:tgtEl>
                                        <p:attrNameLst>
                                          <p:attrName>style.visibility</p:attrName>
                                        </p:attrNameLst>
                                      </p:cBhvr>
                                      <p:to>
                                        <p:strVal val="hidden"/>
                                      </p:to>
                                    </p:set>
                                  </p:childTnLst>
                                </p:cTn>
                              </p:par>
                              <p:par>
                                <p:cTn id="311" presetID="10" presetClass="entr" presetSubtype="0" fill="hold" grpId="0" nodeType="withEffect">
                                  <p:stCondLst>
                                    <p:cond delay="1500"/>
                                  </p:stCondLst>
                                  <p:childTnLst>
                                    <p:set>
                                      <p:cBhvr>
                                        <p:cTn id="312" dur="1" fill="hold">
                                          <p:stCondLst>
                                            <p:cond delay="0"/>
                                          </p:stCondLst>
                                        </p:cTn>
                                        <p:tgtEl>
                                          <p:spTgt spid="17"/>
                                        </p:tgtEl>
                                        <p:attrNameLst>
                                          <p:attrName>style.visibility</p:attrName>
                                        </p:attrNameLst>
                                      </p:cBhvr>
                                      <p:to>
                                        <p:strVal val="visible"/>
                                      </p:to>
                                    </p:set>
                                    <p:animEffect transition="in" filter="fade">
                                      <p:cBhvr>
                                        <p:cTn id="313" dur="500"/>
                                        <p:tgtEl>
                                          <p:spTgt spid="17"/>
                                        </p:tgtEl>
                                      </p:cBhvr>
                                    </p:animEffect>
                                  </p:childTnLst>
                                </p:cTn>
                              </p:par>
                              <p:par>
                                <p:cTn id="314" presetID="10" presetClass="exit" presetSubtype="0" fill="hold" grpId="1" nodeType="withEffect">
                                  <p:stCondLst>
                                    <p:cond delay="2000"/>
                                  </p:stCondLst>
                                  <p:childTnLst>
                                    <p:animEffect transition="out" filter="fade">
                                      <p:cBhvr>
                                        <p:cTn id="315" dur="500"/>
                                        <p:tgtEl>
                                          <p:spTgt spid="17"/>
                                        </p:tgtEl>
                                      </p:cBhvr>
                                    </p:animEffect>
                                    <p:set>
                                      <p:cBhvr>
                                        <p:cTn id="316" dur="1" fill="hold">
                                          <p:stCondLst>
                                            <p:cond delay="499"/>
                                          </p:stCondLst>
                                        </p:cTn>
                                        <p:tgtEl>
                                          <p:spTgt spid="17"/>
                                        </p:tgtEl>
                                        <p:attrNameLst>
                                          <p:attrName>style.visibility</p:attrName>
                                        </p:attrNameLst>
                                      </p:cBhvr>
                                      <p:to>
                                        <p:strVal val="hidden"/>
                                      </p:to>
                                    </p:set>
                                  </p:childTnLst>
                                </p:cTn>
                              </p:par>
                              <p:par>
                                <p:cTn id="317" presetID="10" presetClass="entr" presetSubtype="0" fill="hold" grpId="2" nodeType="withEffect">
                                  <p:stCondLst>
                                    <p:cond delay="2500"/>
                                  </p:stCondLst>
                                  <p:childTnLst>
                                    <p:set>
                                      <p:cBhvr>
                                        <p:cTn id="318" dur="1" fill="hold">
                                          <p:stCondLst>
                                            <p:cond delay="0"/>
                                          </p:stCondLst>
                                        </p:cTn>
                                        <p:tgtEl>
                                          <p:spTgt spid="17"/>
                                        </p:tgtEl>
                                        <p:attrNameLst>
                                          <p:attrName>style.visibility</p:attrName>
                                        </p:attrNameLst>
                                      </p:cBhvr>
                                      <p:to>
                                        <p:strVal val="visible"/>
                                      </p:to>
                                    </p:set>
                                    <p:animEffect transition="in" filter="fade">
                                      <p:cBhvr>
                                        <p:cTn id="319" dur="500"/>
                                        <p:tgtEl>
                                          <p:spTgt spid="17"/>
                                        </p:tgtEl>
                                      </p:cBhvr>
                                    </p:animEffect>
                                  </p:childTnLst>
                                </p:cTn>
                              </p:par>
                              <p:par>
                                <p:cTn id="320" presetID="10" presetClass="exit" presetSubtype="0" fill="hold" grpId="3" nodeType="withEffect">
                                  <p:stCondLst>
                                    <p:cond delay="3000"/>
                                  </p:stCondLst>
                                  <p:childTnLst>
                                    <p:animEffect transition="out" filter="fade">
                                      <p:cBhvr>
                                        <p:cTn id="321" dur="500"/>
                                        <p:tgtEl>
                                          <p:spTgt spid="17"/>
                                        </p:tgtEl>
                                      </p:cBhvr>
                                    </p:animEffect>
                                    <p:set>
                                      <p:cBhvr>
                                        <p:cTn id="322" dur="1" fill="hold">
                                          <p:stCondLst>
                                            <p:cond delay="499"/>
                                          </p:stCondLst>
                                        </p:cTn>
                                        <p:tgtEl>
                                          <p:spTgt spid="17"/>
                                        </p:tgtEl>
                                        <p:attrNameLst>
                                          <p:attrName>style.visibility</p:attrName>
                                        </p:attrNameLst>
                                      </p:cBhvr>
                                      <p:to>
                                        <p:strVal val="hidden"/>
                                      </p:to>
                                    </p:set>
                                  </p:childTnLst>
                                </p:cTn>
                              </p:par>
                              <p:par>
                                <p:cTn id="323" presetID="10" presetClass="entr" presetSubtype="0" fill="hold" grpId="4" nodeType="withEffect">
                                  <p:stCondLst>
                                    <p:cond delay="3540"/>
                                  </p:stCondLst>
                                  <p:childTnLst>
                                    <p:set>
                                      <p:cBhvr>
                                        <p:cTn id="324" dur="1" fill="hold">
                                          <p:stCondLst>
                                            <p:cond delay="0"/>
                                          </p:stCondLst>
                                        </p:cTn>
                                        <p:tgtEl>
                                          <p:spTgt spid="17"/>
                                        </p:tgtEl>
                                        <p:attrNameLst>
                                          <p:attrName>style.visibility</p:attrName>
                                        </p:attrNameLst>
                                      </p:cBhvr>
                                      <p:to>
                                        <p:strVal val="visible"/>
                                      </p:to>
                                    </p:set>
                                    <p:animEffect transition="in" filter="fade">
                                      <p:cBhvr>
                                        <p:cTn id="325" dur="500"/>
                                        <p:tgtEl>
                                          <p:spTgt spid="17"/>
                                        </p:tgtEl>
                                      </p:cBhvr>
                                    </p:animEffect>
                                  </p:childTnLst>
                                </p:cTn>
                              </p:par>
                              <p:par>
                                <p:cTn id="326" presetID="10" presetClass="exit" presetSubtype="0" fill="hold" grpId="5" nodeType="withEffect">
                                  <p:stCondLst>
                                    <p:cond delay="4000"/>
                                  </p:stCondLst>
                                  <p:childTnLst>
                                    <p:animEffect transition="out" filter="fade">
                                      <p:cBhvr>
                                        <p:cTn id="327" dur="500"/>
                                        <p:tgtEl>
                                          <p:spTgt spid="17"/>
                                        </p:tgtEl>
                                      </p:cBhvr>
                                    </p:animEffect>
                                    <p:set>
                                      <p:cBhvr>
                                        <p:cTn id="328" dur="1" fill="hold">
                                          <p:stCondLst>
                                            <p:cond delay="499"/>
                                          </p:stCondLst>
                                        </p:cTn>
                                        <p:tgtEl>
                                          <p:spTgt spid="17"/>
                                        </p:tgtEl>
                                        <p:attrNameLst>
                                          <p:attrName>style.visibility</p:attrName>
                                        </p:attrNameLst>
                                      </p:cBhvr>
                                      <p:to>
                                        <p:strVal val="hidden"/>
                                      </p:to>
                                    </p:set>
                                  </p:childTnLst>
                                </p:cTn>
                              </p:par>
                              <p:par>
                                <p:cTn id="329" presetID="10" presetClass="entr" presetSubtype="0" fill="hold" grpId="6" nodeType="withEffect">
                                  <p:stCondLst>
                                    <p:cond delay="4500"/>
                                  </p:stCondLst>
                                  <p:childTnLst>
                                    <p:set>
                                      <p:cBhvr>
                                        <p:cTn id="330" dur="1" fill="hold">
                                          <p:stCondLst>
                                            <p:cond delay="0"/>
                                          </p:stCondLst>
                                        </p:cTn>
                                        <p:tgtEl>
                                          <p:spTgt spid="17"/>
                                        </p:tgtEl>
                                        <p:attrNameLst>
                                          <p:attrName>style.visibility</p:attrName>
                                        </p:attrNameLst>
                                      </p:cBhvr>
                                      <p:to>
                                        <p:strVal val="visible"/>
                                      </p:to>
                                    </p:set>
                                    <p:animEffect transition="in" filter="fade">
                                      <p:cBhvr>
                                        <p:cTn id="331" dur="500"/>
                                        <p:tgtEl>
                                          <p:spTgt spid="17"/>
                                        </p:tgtEl>
                                      </p:cBhvr>
                                    </p:animEffect>
                                  </p:childTnLst>
                                </p:cTn>
                              </p:par>
                              <p:par>
                                <p:cTn id="332" presetID="10" presetClass="exit" presetSubtype="0" fill="hold" grpId="7" nodeType="withEffect">
                                  <p:stCondLst>
                                    <p:cond delay="5000"/>
                                  </p:stCondLst>
                                  <p:childTnLst>
                                    <p:animEffect transition="out" filter="fade">
                                      <p:cBhvr>
                                        <p:cTn id="333" dur="500"/>
                                        <p:tgtEl>
                                          <p:spTgt spid="17"/>
                                        </p:tgtEl>
                                      </p:cBhvr>
                                    </p:animEffect>
                                    <p:set>
                                      <p:cBhvr>
                                        <p:cTn id="334" dur="1" fill="hold">
                                          <p:stCondLst>
                                            <p:cond delay="499"/>
                                          </p:stCondLst>
                                        </p:cTn>
                                        <p:tgtEl>
                                          <p:spTgt spid="17"/>
                                        </p:tgtEl>
                                        <p:attrNameLst>
                                          <p:attrName>style.visibility</p:attrName>
                                        </p:attrNameLst>
                                      </p:cBhvr>
                                      <p:to>
                                        <p:strVal val="hidden"/>
                                      </p:to>
                                    </p:set>
                                  </p:childTnLst>
                                </p:cTn>
                              </p:par>
                              <p:par>
                                <p:cTn id="335" presetID="10" presetClass="entr" presetSubtype="0" fill="hold" grpId="8" nodeType="withEffect">
                                  <p:stCondLst>
                                    <p:cond delay="5500"/>
                                  </p:stCondLst>
                                  <p:childTnLst>
                                    <p:set>
                                      <p:cBhvr>
                                        <p:cTn id="336" dur="1" fill="hold">
                                          <p:stCondLst>
                                            <p:cond delay="0"/>
                                          </p:stCondLst>
                                        </p:cTn>
                                        <p:tgtEl>
                                          <p:spTgt spid="17"/>
                                        </p:tgtEl>
                                        <p:attrNameLst>
                                          <p:attrName>style.visibility</p:attrName>
                                        </p:attrNameLst>
                                      </p:cBhvr>
                                      <p:to>
                                        <p:strVal val="visible"/>
                                      </p:to>
                                    </p:set>
                                    <p:animEffect transition="in" filter="fade">
                                      <p:cBhvr>
                                        <p:cTn id="337" dur="500"/>
                                        <p:tgtEl>
                                          <p:spTgt spid="17"/>
                                        </p:tgtEl>
                                      </p:cBhvr>
                                    </p:animEffect>
                                  </p:childTnLst>
                                </p:cTn>
                              </p:par>
                              <p:par>
                                <p:cTn id="338" presetID="10" presetClass="exit" presetSubtype="0" fill="hold" grpId="9" nodeType="withEffect">
                                  <p:stCondLst>
                                    <p:cond delay="6000"/>
                                  </p:stCondLst>
                                  <p:childTnLst>
                                    <p:animEffect transition="out" filter="fade">
                                      <p:cBhvr>
                                        <p:cTn id="339" dur="500"/>
                                        <p:tgtEl>
                                          <p:spTgt spid="17"/>
                                        </p:tgtEl>
                                      </p:cBhvr>
                                    </p:animEffect>
                                    <p:set>
                                      <p:cBhvr>
                                        <p:cTn id="3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12" grpId="0" animBg="1"/>
      <p:bldP spid="12" grpId="1" animBg="1"/>
      <p:bldP spid="12" grpId="2" animBg="1"/>
      <p:bldP spid="12" grpId="3" animBg="1"/>
      <p:bldP spid="12" grpId="4" animBg="1"/>
      <p:bldP spid="12" grpId="5" animBg="1"/>
      <p:bldP spid="12" grpId="6" animBg="1"/>
      <p:bldP spid="12" grpId="7" animBg="1"/>
      <p:bldP spid="12" grpId="8" animBg="1"/>
      <p:bldP spid="12" grpId="9"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P spid="16" grpId="0" animBg="1"/>
      <p:bldP spid="16" grpId="1" animBg="1"/>
      <p:bldP spid="16" grpId="2" animBg="1"/>
      <p:bldP spid="16" grpId="3" animBg="1"/>
      <p:bldP spid="16" grpId="4" animBg="1"/>
      <p:bldP spid="16" grpId="5" animBg="1"/>
      <p:bldP spid="16" grpId="6" animBg="1"/>
      <p:bldP spid="16" grpId="7" animBg="1"/>
      <p:bldP spid="16" grpId="8" animBg="1"/>
      <p:bldP spid="16" grpId="9" animBg="1"/>
      <p:bldP spid="17" grpId="0" animBg="1"/>
      <p:bldP spid="17" grpId="1" animBg="1"/>
      <p:bldP spid="17" grpId="2" animBg="1"/>
      <p:bldP spid="17" grpId="3" animBg="1"/>
      <p:bldP spid="17" grpId="4" animBg="1"/>
      <p:bldP spid="17" grpId="5" animBg="1"/>
      <p:bldP spid="17" grpId="6" animBg="1"/>
      <p:bldP spid="17" grpId="7" animBg="1"/>
      <p:bldP spid="17" grpId="8" animBg="1"/>
      <p:bldP spid="17" grpId="9" animBg="1"/>
      <p:bldP spid="20" grpId="0" animBg="1"/>
      <p:bldP spid="20" grpId="1" animBg="1"/>
      <p:bldP spid="20" grpId="2" animBg="1"/>
      <p:bldP spid="20" grpId="3" animBg="1"/>
      <p:bldP spid="20" grpId="4" animBg="1"/>
      <p:bldP spid="20" grpId="5" animBg="1"/>
      <p:bldP spid="20" grpId="6" animBg="1"/>
      <p:bldP spid="20" grpId="7" animBg="1"/>
      <p:bldP spid="20" grpId="8" animBg="1"/>
      <p:bldP spid="20" grpId="9" animBg="1"/>
      <p:bldP spid="23" grpId="0" animBg="1"/>
      <p:bldP spid="23" grpId="1" animBg="1"/>
      <p:bldP spid="23" grpId="2" animBg="1"/>
      <p:bldP spid="23" grpId="3" animBg="1"/>
      <p:bldP spid="23" grpId="4" animBg="1"/>
      <p:bldP spid="23" grpId="5" animBg="1"/>
      <p:bldP spid="23" grpId="6" animBg="1"/>
      <p:bldP spid="23" grpId="7" animBg="1"/>
      <p:bldP spid="23" grpId="8" animBg="1"/>
      <p:bldP spid="23" grpId="9" animBg="1"/>
      <p:bldP spid="26" grpId="0" animBg="1"/>
      <p:bldP spid="26" grpId="1" animBg="1"/>
      <p:bldP spid="26" grpId="2" animBg="1"/>
      <p:bldP spid="26" grpId="3" animBg="1"/>
      <p:bldP spid="26" grpId="4" animBg="1"/>
      <p:bldP spid="26" grpId="5" animBg="1"/>
      <p:bldP spid="26" grpId="6" animBg="1"/>
      <p:bldP spid="26" grpId="7" animBg="1"/>
      <p:bldP spid="26" grpId="8" animBg="1"/>
      <p:bldP spid="26" grpId="9" animBg="1"/>
      <p:bldP spid="27" grpId="0" animBg="1"/>
      <p:bldP spid="27" grpId="1" animBg="1"/>
      <p:bldP spid="27" grpId="2" animBg="1"/>
      <p:bldP spid="27" grpId="3" animBg="1"/>
      <p:bldP spid="27" grpId="4" animBg="1"/>
      <p:bldP spid="27" grpId="5" animBg="1"/>
      <p:bldP spid="27" grpId="6" animBg="1"/>
      <p:bldP spid="27" grpId="7" animBg="1"/>
      <p:bldP spid="27" grpId="8" animBg="1"/>
      <p:bldP spid="27" grpId="9" animBg="1"/>
      <p:bldP spid="28" grpId="0" animBg="1"/>
      <p:bldP spid="28" grpId="1" animBg="1"/>
      <p:bldP spid="28" grpId="2" animBg="1"/>
      <p:bldP spid="28" grpId="3" animBg="1"/>
      <p:bldP spid="28" grpId="4" animBg="1"/>
      <p:bldP spid="28" grpId="5" animBg="1"/>
      <p:bldP spid="28" grpId="6" animBg="1"/>
      <p:bldP spid="28" grpId="7" animBg="1"/>
      <p:bldP spid="28" grpId="8" animBg="1"/>
      <p:bldP spid="28" grpId="9" animBg="1"/>
      <p:bldP spid="33" grpId="0" animBg="1"/>
      <p:bldP spid="33" grpId="1" animBg="1"/>
      <p:bldP spid="33" grpId="2" animBg="1"/>
      <p:bldP spid="33" grpId="3" animBg="1"/>
      <p:bldP spid="33" grpId="4" animBg="1"/>
      <p:bldP spid="33" grpId="5" animBg="1"/>
      <p:bldP spid="33" grpId="6" animBg="1"/>
      <p:bldP spid="33" grpId="7" animBg="1"/>
      <p:bldP spid="33" grpId="8" animBg="1"/>
      <p:bldP spid="33" grpId="9" animBg="1"/>
      <p:bldP spid="2" grpId="0"/>
      <p:bldP spid="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
        <p:nvSpPr>
          <p:cNvPr id="27" name="Diamond 26">
            <a:extLst>
              <a:ext uri="{FF2B5EF4-FFF2-40B4-BE49-F238E27FC236}">
                <a16:creationId xmlns:a16="http://schemas.microsoft.com/office/drawing/2014/main" xmlns="" id="{239F7AA4-2D43-4BCB-BF16-CC8ED5C11C06}"/>
              </a:ext>
            </a:extLst>
          </p:cNvPr>
          <p:cNvSpPr>
            <a:spLocks noChangeAspect="1"/>
          </p:cNvSpPr>
          <p:nvPr userDrawn="1"/>
        </p:nvSpPr>
        <p:spPr>
          <a:xfrm>
            <a:off x="10661904" y="2577165"/>
            <a:ext cx="1600200" cy="1600200"/>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xmlns="" id="{E36BE92B-B8B8-46ED-9916-9CF1DE781E51}"/>
              </a:ext>
            </a:extLst>
          </p:cNvPr>
          <p:cNvSpPr>
            <a:spLocks noChangeAspect="1"/>
          </p:cNvSpPr>
          <p:nvPr userDrawn="1"/>
        </p:nvSpPr>
        <p:spPr>
          <a:xfrm>
            <a:off x="9107424" y="4187952"/>
            <a:ext cx="1600200" cy="1600200"/>
          </a:xfrm>
          <a:prstGeom prst="diamond">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xmlns="" id="{1890491F-A8C8-4CD9-B9DA-66F985F0F939}"/>
              </a:ext>
            </a:extLst>
          </p:cNvPr>
          <p:cNvSpPr>
            <a:spLocks noChangeAspect="1"/>
          </p:cNvSpPr>
          <p:nvPr userDrawn="1"/>
        </p:nvSpPr>
        <p:spPr>
          <a:xfrm>
            <a:off x="9107424" y="941832"/>
            <a:ext cx="1600200" cy="1600200"/>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xmlns="" id="{45B9E38A-CAC0-440D-AE24-F2E889796CEF}"/>
              </a:ext>
            </a:extLst>
          </p:cNvPr>
          <p:cNvSpPr>
            <a:spLocks noChangeAspect="1"/>
          </p:cNvSpPr>
          <p:nvPr userDrawn="1"/>
        </p:nvSpPr>
        <p:spPr>
          <a:xfrm>
            <a:off x="1490472" y="4187952"/>
            <a:ext cx="1600200" cy="1600200"/>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xmlns="" id="{41520CD4-77DD-4940-B859-B80C6B496A83}"/>
              </a:ext>
            </a:extLst>
          </p:cNvPr>
          <p:cNvSpPr>
            <a:spLocks noChangeAspect="1"/>
          </p:cNvSpPr>
          <p:nvPr userDrawn="1"/>
        </p:nvSpPr>
        <p:spPr>
          <a:xfrm>
            <a:off x="-84994" y="2570169"/>
            <a:ext cx="1600200" cy="1600200"/>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xmlns="" id="{1BCDF2FB-7A60-4C66-8F7B-E075C795C1D5}"/>
              </a:ext>
            </a:extLst>
          </p:cNvPr>
          <p:cNvSpPr>
            <a:spLocks noChangeAspect="1"/>
          </p:cNvSpPr>
          <p:nvPr userDrawn="1"/>
        </p:nvSpPr>
        <p:spPr>
          <a:xfrm>
            <a:off x="1472184" y="941832"/>
            <a:ext cx="1600200" cy="1600200"/>
          </a:xfrm>
          <a:prstGeom prst="diamond">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xmlns="" id="{0FEF2CCD-FA67-AD4C-90A4-33790735097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69681" y="1701643"/>
            <a:ext cx="12524564" cy="3322844"/>
          </a:xfrm>
          <a:prstGeom prst="rect">
            <a:avLst/>
          </a:prstGeom>
        </p:spPr>
      </p:pic>
      <p:pic>
        <p:nvPicPr>
          <p:cNvPr id="8" name="Graphic 7">
            <a:extLst>
              <a:ext uri="{FF2B5EF4-FFF2-40B4-BE49-F238E27FC236}">
                <a16:creationId xmlns:a16="http://schemas.microsoft.com/office/drawing/2014/main" xmlns="" id="{CACD5791-03B1-B448-A1F2-6E17E58441D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69681" y="1701643"/>
            <a:ext cx="12524564" cy="3351244"/>
          </a:xfrm>
          <a:prstGeom prst="rect">
            <a:avLst/>
          </a:prstGeom>
        </p:spPr>
      </p:pic>
      <p:sp>
        <p:nvSpPr>
          <p:cNvPr id="2" name="Graphic 11">
            <a:extLst>
              <a:ext uri="{FF2B5EF4-FFF2-40B4-BE49-F238E27FC236}">
                <a16:creationId xmlns:a16="http://schemas.microsoft.com/office/drawing/2014/main" xmlns="" id="{F999B271-6869-6B49-92E2-BB4C25CD8AD6}"/>
              </a:ext>
            </a:extLst>
          </p:cNvPr>
          <p:cNvSpPr/>
          <p:nvPr/>
        </p:nvSpPr>
        <p:spPr>
          <a:xfrm>
            <a:off x="-197939" y="1673506"/>
            <a:ext cx="12577905" cy="3412175"/>
          </a:xfrm>
          <a:custGeom>
            <a:avLst/>
            <a:gdLst>
              <a:gd name="connsiteX0" fmla="*/ 12406774 w 12577905"/>
              <a:gd name="connsiteY0" fmla="*/ 179019 h 3412175"/>
              <a:gd name="connsiteX1" fmla="*/ 9347750 w 12577905"/>
              <a:gd name="connsiteY1" fmla="*/ 3238674 h 3412175"/>
              <a:gd name="connsiteX2" fmla="*/ 6289900 w 12577905"/>
              <a:gd name="connsiteY2" fmla="*/ 179019 h 3412175"/>
              <a:gd name="connsiteX3" fmla="*/ 3230876 w 12577905"/>
              <a:gd name="connsiteY3" fmla="*/ 3238674 h 3412175"/>
              <a:gd name="connsiteX4" fmla="*/ 179107 w 12577905"/>
              <a:gd name="connsiteY4" fmla="*/ 184671 h 341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7905" h="3412175">
                <a:moveTo>
                  <a:pt x="12406774" y="179019"/>
                </a:moveTo>
                <a:lnTo>
                  <a:pt x="9347750" y="3238674"/>
                </a:lnTo>
                <a:lnTo>
                  <a:pt x="6289900" y="179019"/>
                </a:lnTo>
                <a:lnTo>
                  <a:pt x="3230876" y="3238674"/>
                </a:lnTo>
                <a:lnTo>
                  <a:pt x="179107" y="184671"/>
                </a:lnTo>
              </a:path>
            </a:pathLst>
          </a:custGeom>
          <a:noFill/>
          <a:ln w="213217" cap="sq">
            <a:solidFill>
              <a:schemeClr val="accent2"/>
            </a:solidFill>
            <a:prstDash val="solid"/>
            <a:miter/>
          </a:ln>
        </p:spPr>
        <p:txBody>
          <a:bodyPr rtlCol="0" anchor="ctr"/>
          <a:lstStyle/>
          <a:p>
            <a:endParaRPr lang="en-US"/>
          </a:p>
        </p:txBody>
      </p:sp>
      <p:sp>
        <p:nvSpPr>
          <p:cNvPr id="3" name="Graphic 9">
            <a:extLst>
              <a:ext uri="{FF2B5EF4-FFF2-40B4-BE49-F238E27FC236}">
                <a16:creationId xmlns:a16="http://schemas.microsoft.com/office/drawing/2014/main" xmlns="" id="{0D74884F-79A7-6A4E-A240-70D5AA177CA7}"/>
              </a:ext>
            </a:extLst>
          </p:cNvPr>
          <p:cNvSpPr/>
          <p:nvPr/>
        </p:nvSpPr>
        <p:spPr>
          <a:xfrm>
            <a:off x="-198116" y="1633376"/>
            <a:ext cx="12577951" cy="3416058"/>
          </a:xfrm>
          <a:custGeom>
            <a:avLst/>
            <a:gdLst>
              <a:gd name="connsiteX0" fmla="*/ 179413 w 12577950"/>
              <a:gd name="connsiteY0" fmla="*/ 3236854 h 3416057"/>
              <a:gd name="connsiteX1" fmla="*/ 3229086 w 12577950"/>
              <a:gd name="connsiteY1" fmla="*/ 179376 h 3416057"/>
              <a:gd name="connsiteX2" fmla="*/ 6301608 w 12577950"/>
              <a:gd name="connsiteY2" fmla="*/ 3236854 h 3416057"/>
              <a:gd name="connsiteX3" fmla="*/ 9351173 w 12577950"/>
              <a:gd name="connsiteY3" fmla="*/ 179376 h 3416057"/>
              <a:gd name="connsiteX4" fmla="*/ 12403515 w 12577950"/>
              <a:gd name="connsiteY4" fmla="*/ 3219561 h 341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7950" h="3416057">
                <a:moveTo>
                  <a:pt x="179413" y="3236854"/>
                </a:moveTo>
                <a:lnTo>
                  <a:pt x="3229086" y="179376"/>
                </a:lnTo>
                <a:lnTo>
                  <a:pt x="6301608" y="3236854"/>
                </a:lnTo>
                <a:lnTo>
                  <a:pt x="9351173" y="179376"/>
                </a:lnTo>
                <a:lnTo>
                  <a:pt x="12403515" y="3219561"/>
                </a:lnTo>
              </a:path>
            </a:pathLst>
          </a:custGeom>
          <a:noFill/>
          <a:ln w="213399" cap="sq">
            <a:solidFill>
              <a:schemeClr val="accent2"/>
            </a:solidFill>
            <a:prstDash val="solid"/>
            <a:miter/>
          </a:ln>
        </p:spPr>
        <p:txBody>
          <a:bodyPr rtlCol="0" anchor="ctr"/>
          <a:lstStyle/>
          <a:p>
            <a:endParaRPr lang="en-US"/>
          </a:p>
        </p:txBody>
      </p:sp>
      <p:sp>
        <p:nvSpPr>
          <p:cNvPr id="11" name="Grow Diamond">
            <a:extLst>
              <a:ext uri="{FF2B5EF4-FFF2-40B4-BE49-F238E27FC236}">
                <a16:creationId xmlns:a16="http://schemas.microsoft.com/office/drawing/2014/main" xmlns="" id="{754C3CA6-9BE1-470B-961A-F37FE53DA704}"/>
              </a:ext>
            </a:extLst>
          </p:cNvPr>
          <p:cNvSpPr/>
          <p:nvPr userDrawn="1"/>
        </p:nvSpPr>
        <p:spPr>
          <a:xfrm>
            <a:off x="1593682" y="-1149518"/>
            <a:ext cx="9004635" cy="9004635"/>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a:extLst>
              <a:ext uri="{FF2B5EF4-FFF2-40B4-BE49-F238E27FC236}">
                <a16:creationId xmlns:a16="http://schemas.microsoft.com/office/drawing/2014/main" xmlns="" id="{43ECAC71-F538-43BF-B124-4CD821EF77DA}"/>
              </a:ext>
            </a:extLst>
          </p:cNvPr>
          <p:cNvSpPr>
            <a:spLocks noGrp="1"/>
          </p:cNvSpPr>
          <p:nvPr>
            <p:ph type="body" sz="quarter" idx="11"/>
          </p:nvPr>
        </p:nvSpPr>
        <p:spPr>
          <a:xfrm>
            <a:off x="3347659" y="2968342"/>
            <a:ext cx="5486400" cy="746125"/>
          </a:xfrm>
          <a:prstGeom prst="rect">
            <a:avLst/>
          </a:prstGeom>
        </p:spPr>
        <p:txBody>
          <a:bodyPr anchor="ctr"/>
          <a:lstStyle>
            <a:lvl1pPr marL="0" indent="0" algn="ctr">
              <a:buNone/>
              <a:defRPr sz="4800">
                <a:solidFill>
                  <a:schemeClr val="accent2"/>
                </a:solidFill>
                <a:latin typeface="+mn-lt"/>
              </a:defRPr>
            </a:lvl1pPr>
          </a:lstStyle>
          <a:p>
            <a:pPr lvl="0"/>
            <a:r>
              <a:rPr lang="en-US" smtClean="0"/>
              <a:t>Click to edit Master text styles</a:t>
            </a:r>
          </a:p>
        </p:txBody>
      </p:sp>
      <p:sp>
        <p:nvSpPr>
          <p:cNvPr id="17" name="Text Placeholder 14">
            <a:extLst>
              <a:ext uri="{FF2B5EF4-FFF2-40B4-BE49-F238E27FC236}">
                <a16:creationId xmlns:a16="http://schemas.microsoft.com/office/drawing/2014/main" xmlns="" id="{7F7B7238-9C5D-4CE1-9708-8B1762AFD837}"/>
              </a:ext>
            </a:extLst>
          </p:cNvPr>
          <p:cNvSpPr>
            <a:spLocks noGrp="1"/>
          </p:cNvSpPr>
          <p:nvPr>
            <p:ph type="body" sz="quarter" idx="12"/>
          </p:nvPr>
        </p:nvSpPr>
        <p:spPr>
          <a:xfrm>
            <a:off x="3347659" y="4679824"/>
            <a:ext cx="5486400" cy="746125"/>
          </a:xfrm>
          <a:prstGeom prst="rect">
            <a:avLst/>
          </a:prstGeom>
        </p:spPr>
        <p:txBody>
          <a:bodyPr anchor="ctr"/>
          <a:lstStyle>
            <a:lvl1pPr marL="0" indent="0" algn="ctr">
              <a:buNone/>
              <a:defRPr sz="4800">
                <a:solidFill>
                  <a:schemeClr val="accent2"/>
                </a:solidFill>
                <a:latin typeface="+mn-lt"/>
              </a:defRPr>
            </a:lvl1pPr>
          </a:lstStyle>
          <a:p>
            <a:pPr lvl="0"/>
            <a:r>
              <a:rPr lang="en-US" smtClean="0"/>
              <a:t>Click to edit Master text styles</a:t>
            </a:r>
          </a:p>
        </p:txBody>
      </p:sp>
      <p:sp>
        <p:nvSpPr>
          <p:cNvPr id="18" name="Title 17">
            <a:extLst>
              <a:ext uri="{FF2B5EF4-FFF2-40B4-BE49-F238E27FC236}">
                <a16:creationId xmlns:a16="http://schemas.microsoft.com/office/drawing/2014/main" xmlns="" id="{DF32274B-4378-47A1-A6CE-EDCD5600602B}"/>
              </a:ext>
            </a:extLst>
          </p:cNvPr>
          <p:cNvSpPr>
            <a:spLocks noGrp="1"/>
          </p:cNvSpPr>
          <p:nvPr>
            <p:ph type="title" hasCustomPrompt="1"/>
          </p:nvPr>
        </p:nvSpPr>
        <p:spPr>
          <a:xfrm>
            <a:off x="3346704" y="1325880"/>
            <a:ext cx="5486400" cy="749808"/>
          </a:xfrm>
          <a:prstGeom prst="rect">
            <a:avLst/>
          </a:prstGeom>
        </p:spPr>
        <p:txBody>
          <a:bodyPr anchor="ctr"/>
          <a:lstStyle>
            <a:lvl1pPr algn="ctr">
              <a:defRPr sz="4800">
                <a:solidFill>
                  <a:schemeClr val="accent2"/>
                </a:solidFill>
              </a:defRPr>
            </a:lvl1pPr>
          </a:lstStyle>
          <a:p>
            <a:r>
              <a:rPr lang="en-US" dirty="0"/>
              <a:t>Add a Slide Title - 1</a:t>
            </a:r>
          </a:p>
        </p:txBody>
      </p:sp>
      <p:cxnSp>
        <p:nvCxnSpPr>
          <p:cNvPr id="20" name="Straight Connector 19">
            <a:extLst>
              <a:ext uri="{FF2B5EF4-FFF2-40B4-BE49-F238E27FC236}">
                <a16:creationId xmlns:a16="http://schemas.microsoft.com/office/drawing/2014/main" xmlns="" id="{42AB59A1-06C5-4440-B3BE-11F6BC8D8749}"/>
              </a:ext>
            </a:extLst>
          </p:cNvPr>
          <p:cNvCxnSpPr>
            <a:cxnSpLocks/>
          </p:cNvCxnSpPr>
          <p:nvPr userDrawn="1"/>
        </p:nvCxnSpPr>
        <p:spPr>
          <a:xfrm>
            <a:off x="4107200" y="2511286"/>
            <a:ext cx="3965408" cy="28137"/>
          </a:xfrm>
          <a:prstGeom prst="line">
            <a:avLst/>
          </a:prstGeom>
          <a:ln w="1524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1477A2E5-683D-4A17-B4ED-3D5532DE3B78}"/>
              </a:ext>
            </a:extLst>
          </p:cNvPr>
          <p:cNvCxnSpPr>
            <a:cxnSpLocks/>
          </p:cNvCxnSpPr>
          <p:nvPr userDrawn="1"/>
        </p:nvCxnSpPr>
        <p:spPr>
          <a:xfrm>
            <a:off x="4107200" y="4187952"/>
            <a:ext cx="3965408" cy="28137"/>
          </a:xfrm>
          <a:prstGeom prst="line">
            <a:avLst/>
          </a:prstGeom>
          <a:ln w="1524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62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par>
                                <p:cTn id="11" presetID="16" presetClass="entr" presetSubtype="21"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500"/>
                                        <p:tgtEl>
                                          <p:spTgt spid="3"/>
                                        </p:tgtEl>
                                      </p:cBhvr>
                                    </p:animEffect>
                                  </p:childTnLst>
                                </p:cTn>
                              </p:par>
                              <p:par>
                                <p:cTn id="14" presetID="16" presetClass="entr" presetSubtype="21"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1500"/>
                                        <p:tgtEl>
                                          <p:spTgt spid="6"/>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1000"/>
                                        <p:tgtEl>
                                          <p:spTgt spid="11"/>
                                        </p:tgtEl>
                                      </p:cBhvr>
                                    </p:animEffect>
                                  </p:childTnLst>
                                </p:cTn>
                              </p:par>
                              <p:par>
                                <p:cTn id="21" presetID="10" presetClass="entr" presetSubtype="0" fill="hold" grpId="2" nodeType="withEffect">
                                  <p:stCondLst>
                                    <p:cond delay="500"/>
                                  </p:stCondLst>
                                  <p:iterate type="wd">
                                    <p:tmPct val="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xit" presetSubtype="0" fill="hold" grpId="3" nodeType="withEffect">
                                  <p:stCondLst>
                                    <p:cond delay="3250"/>
                                  </p:stCondLst>
                                  <p:iterate type="wd">
                                    <p:tmPct val="0"/>
                                  </p:iterate>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ntr" presetSubtype="0" fill="hold" nodeType="withEffect">
                                  <p:stCondLst>
                                    <p:cond delay="75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xit" presetSubtype="0" fill="hold" nodeType="withEffect">
                                  <p:stCondLst>
                                    <p:cond delay="35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ntr" presetSubtype="0" fill="hold" grpId="2" nodeType="withEffect">
                                  <p:stCondLst>
                                    <p:cond delay="1000"/>
                                  </p:stCondLst>
                                  <p:iterate type="lt">
                                    <p:tmPct val="0"/>
                                  </p:iterate>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26" presetClass="emph" presetSubtype="0" fill="hold" grpId="0" nodeType="withEffect">
                                  <p:stCondLst>
                                    <p:cond delay="1500"/>
                                  </p:stCondLst>
                                  <p:iterate type="lt">
                                    <p:tmPct val="10000"/>
                                  </p:iterate>
                                  <p:childTnLst>
                                    <p:animEffect transition="out" filter="fade">
                                      <p:cBhvr>
                                        <p:cTn id="37" dur="500" tmFilter="0, 0; .2, .5; .8, .5; 1, 0"/>
                                        <p:tgtEl>
                                          <p:spTgt spid="16">
                                            <p:txEl>
                                              <p:pRg st="0" end="0"/>
                                            </p:txEl>
                                          </p:spTgt>
                                        </p:tgtEl>
                                      </p:cBhvr>
                                    </p:animEffect>
                                    <p:animScale>
                                      <p:cBhvr>
                                        <p:cTn id="38" dur="250" autoRev="1" fill="hold"/>
                                        <p:tgtEl>
                                          <p:spTgt spid="16">
                                            <p:txEl>
                                              <p:pRg st="0" end="0"/>
                                            </p:txEl>
                                          </p:spTgt>
                                        </p:tgtEl>
                                      </p:cBhvr>
                                      <p:by x="105000" y="105000"/>
                                    </p:animScale>
                                  </p:childTnLst>
                                </p:cTn>
                              </p:par>
                              <p:par>
                                <p:cTn id="39" presetID="26" presetClass="emph" presetSubtype="0" fill="hold" grpId="1" nodeType="withEffect">
                                  <p:stCondLst>
                                    <p:cond delay="2000"/>
                                  </p:stCondLst>
                                  <p:iterate type="lt">
                                    <p:tmPct val="10000"/>
                                  </p:iterate>
                                  <p:childTnLst>
                                    <p:animEffect transition="out" filter="fade">
                                      <p:cBhvr>
                                        <p:cTn id="40" dur="500" tmFilter="0, 0; .2, .5; .8, .5; 1, 0"/>
                                        <p:tgtEl>
                                          <p:spTgt spid="16">
                                            <p:txEl>
                                              <p:pRg st="0" end="0"/>
                                            </p:txEl>
                                          </p:spTgt>
                                        </p:tgtEl>
                                      </p:cBhvr>
                                    </p:animEffect>
                                    <p:animScale>
                                      <p:cBhvr>
                                        <p:cTn id="41" dur="250" autoRev="1" fill="hold"/>
                                        <p:tgtEl>
                                          <p:spTgt spid="16">
                                            <p:txEl>
                                              <p:pRg st="0" end="0"/>
                                            </p:txEl>
                                          </p:spTgt>
                                        </p:tgtEl>
                                      </p:cBhvr>
                                      <p:by x="105000" y="105000"/>
                                    </p:animScale>
                                  </p:childTnLst>
                                </p:cTn>
                              </p:par>
                              <p:par>
                                <p:cTn id="42" presetID="26" presetClass="emph" presetSubtype="0" fill="hold" grpId="3" nodeType="withEffect">
                                  <p:stCondLst>
                                    <p:cond delay="2500"/>
                                  </p:stCondLst>
                                  <p:iterate type="lt">
                                    <p:tmPct val="10000"/>
                                  </p:iterate>
                                  <p:childTnLst>
                                    <p:animEffect transition="out" filter="fade">
                                      <p:cBhvr>
                                        <p:cTn id="43" dur="500" tmFilter="0, 0; .2, .5; .8, .5; 1, 0"/>
                                        <p:tgtEl>
                                          <p:spTgt spid="16">
                                            <p:txEl>
                                              <p:pRg st="0" end="0"/>
                                            </p:txEl>
                                          </p:spTgt>
                                        </p:tgtEl>
                                      </p:cBhvr>
                                    </p:animEffect>
                                    <p:animScale>
                                      <p:cBhvr>
                                        <p:cTn id="44" dur="250" autoRev="1" fill="hold"/>
                                        <p:tgtEl>
                                          <p:spTgt spid="16">
                                            <p:txEl>
                                              <p:pRg st="0" end="0"/>
                                            </p:txEl>
                                          </p:spTgt>
                                        </p:tgtEl>
                                      </p:cBhvr>
                                      <p:by x="105000" y="105000"/>
                                    </p:animScale>
                                  </p:childTnLst>
                                </p:cTn>
                              </p:par>
                              <p:par>
                                <p:cTn id="45" presetID="10" presetClass="exit" presetSubtype="0" fill="hold" grpId="4" nodeType="withEffect">
                                  <p:stCondLst>
                                    <p:cond delay="3750"/>
                                  </p:stCondLst>
                                  <p:iterate type="lt">
                                    <p:tmPct val="0"/>
                                  </p:iterate>
                                  <p:childTnLst>
                                    <p:animEffect transition="out" filter="fade">
                                      <p:cBhvr>
                                        <p:cTn id="46" dur="500"/>
                                        <p:tgtEl>
                                          <p:spTgt spid="16">
                                            <p:txEl>
                                              <p:pRg st="0" end="0"/>
                                            </p:txEl>
                                          </p:spTgt>
                                        </p:tgtEl>
                                      </p:cBhvr>
                                    </p:animEffect>
                                    <p:set>
                                      <p:cBhvr>
                                        <p:cTn id="47" dur="1" fill="hold">
                                          <p:stCondLst>
                                            <p:cond delay="499"/>
                                          </p:stCondLst>
                                        </p:cTn>
                                        <p:tgtEl>
                                          <p:spTgt spid="16">
                                            <p:txEl>
                                              <p:pRg st="0" end="0"/>
                                            </p:txEl>
                                          </p:spTgt>
                                        </p:tgtEl>
                                        <p:attrNameLst>
                                          <p:attrName>style.visibility</p:attrName>
                                        </p:attrNameLst>
                                      </p:cBhvr>
                                      <p:to>
                                        <p:strVal val="hidden"/>
                                      </p:to>
                                    </p:set>
                                  </p:childTnLst>
                                </p:cTn>
                              </p:par>
                              <p:par>
                                <p:cTn id="48" presetID="10" presetClass="entr" presetSubtype="0" fill="hold" nodeType="withEffect">
                                  <p:stCondLst>
                                    <p:cond delay="12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xit" presetSubtype="0" fill="hold" nodeType="withEffect">
                                  <p:stCondLst>
                                    <p:cond delay="400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0" presetClass="entr" presetSubtype="0" fill="hold" grpId="0" nodeType="withEffect">
                                  <p:stCondLst>
                                    <p:cond delay="1500"/>
                                  </p:stCondLst>
                                  <p:iterate type="lt">
                                    <p:tmPct val="0"/>
                                  </p:iterate>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500"/>
                                        <p:tgtEl>
                                          <p:spTgt spid="17">
                                            <p:txEl>
                                              <p:pRg st="0" end="0"/>
                                            </p:txEl>
                                          </p:spTgt>
                                        </p:tgtEl>
                                      </p:cBhvr>
                                    </p:animEffect>
                                  </p:childTnLst>
                                </p:cTn>
                              </p:par>
                              <p:par>
                                <p:cTn id="57" presetID="26" presetClass="emph" presetSubtype="0" fill="hold" grpId="1" nodeType="withEffect">
                                  <p:stCondLst>
                                    <p:cond delay="2000"/>
                                  </p:stCondLst>
                                  <p:iterate type="lt">
                                    <p:tmPct val="10000"/>
                                  </p:iterate>
                                  <p:childTnLst>
                                    <p:animEffect transition="out" filter="fade">
                                      <p:cBhvr>
                                        <p:cTn id="58" dur="500" tmFilter="0, 0; .2, .5; .8, .5; 1, 0"/>
                                        <p:tgtEl>
                                          <p:spTgt spid="17">
                                            <p:txEl>
                                              <p:pRg st="0" end="0"/>
                                            </p:txEl>
                                          </p:spTgt>
                                        </p:tgtEl>
                                      </p:cBhvr>
                                    </p:animEffect>
                                    <p:animScale>
                                      <p:cBhvr>
                                        <p:cTn id="59" dur="250" autoRev="1" fill="hold"/>
                                        <p:tgtEl>
                                          <p:spTgt spid="17">
                                            <p:txEl>
                                              <p:pRg st="0" end="0"/>
                                            </p:txEl>
                                          </p:spTgt>
                                        </p:tgtEl>
                                      </p:cBhvr>
                                      <p:by x="105000" y="105000"/>
                                    </p:animScale>
                                  </p:childTnLst>
                                </p:cTn>
                              </p:par>
                              <p:par>
                                <p:cTn id="60" presetID="26" presetClass="emph" presetSubtype="0" fill="hold" grpId="2" nodeType="withEffect">
                                  <p:stCondLst>
                                    <p:cond delay="2500"/>
                                  </p:stCondLst>
                                  <p:iterate type="lt">
                                    <p:tmPct val="10000"/>
                                  </p:iterate>
                                  <p:childTnLst>
                                    <p:animEffect transition="out" filter="fade">
                                      <p:cBhvr>
                                        <p:cTn id="61" dur="500" tmFilter="0, 0; .2, .5; .8, .5; 1, 0"/>
                                        <p:tgtEl>
                                          <p:spTgt spid="17">
                                            <p:txEl>
                                              <p:pRg st="0" end="0"/>
                                            </p:txEl>
                                          </p:spTgt>
                                        </p:tgtEl>
                                      </p:cBhvr>
                                    </p:animEffect>
                                    <p:animScale>
                                      <p:cBhvr>
                                        <p:cTn id="62" dur="250" autoRev="1" fill="hold"/>
                                        <p:tgtEl>
                                          <p:spTgt spid="17">
                                            <p:txEl>
                                              <p:pRg st="0" end="0"/>
                                            </p:txEl>
                                          </p:spTgt>
                                        </p:tgtEl>
                                      </p:cBhvr>
                                      <p:by x="105000" y="105000"/>
                                    </p:animScale>
                                  </p:childTnLst>
                                </p:cTn>
                              </p:par>
                              <p:par>
                                <p:cTn id="63" presetID="26" presetClass="emph" presetSubtype="0" fill="hold" grpId="3" nodeType="withEffect">
                                  <p:stCondLst>
                                    <p:cond delay="3000"/>
                                  </p:stCondLst>
                                  <p:iterate type="lt">
                                    <p:tmPct val="10000"/>
                                  </p:iterate>
                                  <p:childTnLst>
                                    <p:animEffect transition="out" filter="fade">
                                      <p:cBhvr>
                                        <p:cTn id="64" dur="500" tmFilter="0, 0; .2, .5; .8, .5; 1, 0"/>
                                        <p:tgtEl>
                                          <p:spTgt spid="17">
                                            <p:txEl>
                                              <p:pRg st="0" end="0"/>
                                            </p:txEl>
                                          </p:spTgt>
                                        </p:tgtEl>
                                      </p:cBhvr>
                                    </p:animEffect>
                                    <p:animScale>
                                      <p:cBhvr>
                                        <p:cTn id="65" dur="250" autoRev="1" fill="hold"/>
                                        <p:tgtEl>
                                          <p:spTgt spid="17">
                                            <p:txEl>
                                              <p:pRg st="0" end="0"/>
                                            </p:txEl>
                                          </p:spTgt>
                                        </p:tgtEl>
                                      </p:cBhvr>
                                      <p:by x="105000" y="105000"/>
                                    </p:animScale>
                                  </p:childTnLst>
                                </p:cTn>
                              </p:par>
                              <p:par>
                                <p:cTn id="66" presetID="10" presetClass="exit" presetSubtype="0" fill="hold" grpId="4" nodeType="withEffect">
                                  <p:stCondLst>
                                    <p:cond delay="4250"/>
                                  </p:stCondLst>
                                  <p:iterate type="lt">
                                    <p:tmPct val="0"/>
                                  </p:iterate>
                                  <p:childTnLst>
                                    <p:animEffect transition="out" filter="fade">
                                      <p:cBhvr>
                                        <p:cTn id="67" dur="500"/>
                                        <p:tgtEl>
                                          <p:spTgt spid="17">
                                            <p:txEl>
                                              <p:pRg st="0" end="0"/>
                                            </p:txEl>
                                          </p:spTgt>
                                        </p:tgtEl>
                                      </p:cBhvr>
                                    </p:animEffect>
                                    <p:set>
                                      <p:cBhvr>
                                        <p:cTn id="68" dur="1" fill="hold">
                                          <p:stCondLst>
                                            <p:cond delay="499"/>
                                          </p:stCondLst>
                                        </p:cTn>
                                        <p:tgtEl>
                                          <p:spTgt spid="17">
                                            <p:txEl>
                                              <p:pRg st="0" end="0"/>
                                            </p:txEl>
                                          </p:spTgt>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xit" presetSubtype="0" fill="hold" grpId="7"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ntr" presetSubtype="0" fill="hold" grpId="8" nodeType="withEffect">
                                  <p:stCondLst>
                                    <p:cond delay="100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xit" presetSubtype="0" fill="hold" grpId="9" nodeType="withEffect">
                                  <p:stCondLst>
                                    <p:cond delay="150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ntr" presetSubtype="0" fill="hold" grpId="10" nodeType="withEffect">
                                  <p:stCondLst>
                                    <p:cond delay="2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11" nodeType="withEffect">
                                  <p:stCondLst>
                                    <p:cond delay="25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12" nodeType="withEffect">
                                  <p:stCondLst>
                                    <p:cond delay="300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par>
                                <p:cTn id="90" presetID="10" presetClass="exit" presetSubtype="0" fill="hold" grpId="14" nodeType="withEffect">
                                  <p:stCondLst>
                                    <p:cond delay="3500"/>
                                  </p:stCondLst>
                                  <p:childTnLst>
                                    <p:animEffect transition="out" filter="fad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par>
                                <p:cTn id="93" presetID="10" presetClass="entr" presetSubtype="0" fill="hold" grpId="13" nodeType="withEffect">
                                  <p:stCondLst>
                                    <p:cond delay="400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10" presetClass="exit" presetSubtype="0" fill="hold" grpId="5" nodeType="withEffect">
                                  <p:stCondLst>
                                    <p:cond delay="4500"/>
                                  </p:stCondLst>
                                  <p:childTnLst>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par>
                                <p:cTn id="102" presetID="10" presetClass="exit" presetSubtype="0" fill="hold" grpId="6" nodeType="withEffect">
                                  <p:stCondLst>
                                    <p:cond delay="500"/>
                                  </p:stCondLst>
                                  <p:childTnLst>
                                    <p:animEffect transition="out" filter="fade">
                                      <p:cBhvr>
                                        <p:cTn id="103" dur="500"/>
                                        <p:tgtEl>
                                          <p:spTgt spid="26"/>
                                        </p:tgtEl>
                                      </p:cBhvr>
                                    </p:animEffect>
                                    <p:set>
                                      <p:cBhvr>
                                        <p:cTn id="104" dur="1" fill="hold">
                                          <p:stCondLst>
                                            <p:cond delay="499"/>
                                          </p:stCondLst>
                                        </p:cTn>
                                        <p:tgtEl>
                                          <p:spTgt spid="26"/>
                                        </p:tgtEl>
                                        <p:attrNameLst>
                                          <p:attrName>style.visibility</p:attrName>
                                        </p:attrNameLst>
                                      </p:cBhvr>
                                      <p:to>
                                        <p:strVal val="hidden"/>
                                      </p:to>
                                    </p:set>
                                  </p:childTnLst>
                                </p:cTn>
                              </p:par>
                              <p:par>
                                <p:cTn id="105" presetID="10" presetClass="entr" presetSubtype="0" fill="hold" grpId="7" nodeType="withEffect">
                                  <p:stCondLst>
                                    <p:cond delay="100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xit" presetSubtype="0" fill="hold" grpId="8" nodeType="withEffect">
                                  <p:stCondLst>
                                    <p:cond delay="150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10" presetClass="entr" presetSubtype="0" fill="hold" grpId="9" nodeType="withEffect">
                                  <p:stCondLst>
                                    <p:cond delay="200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par>
                                <p:cTn id="114" presetID="10" presetClass="exit" presetSubtype="0" fill="hold" grpId="10" nodeType="withEffect">
                                  <p:stCondLst>
                                    <p:cond delay="2500"/>
                                  </p:stCondLst>
                                  <p:childTnLst>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10" presetClass="entr" presetSubtype="0" fill="hold" grpId="11" nodeType="withEffect">
                                  <p:stCondLst>
                                    <p:cond delay="300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500"/>
                                        <p:tgtEl>
                                          <p:spTgt spid="26"/>
                                        </p:tgtEl>
                                      </p:cBhvr>
                                    </p:animEffect>
                                  </p:childTnLst>
                                </p:cTn>
                              </p:par>
                              <p:par>
                                <p:cTn id="120" presetID="10" presetClass="exit" presetSubtype="0" fill="hold" grpId="12" nodeType="withEffect">
                                  <p:stCondLst>
                                    <p:cond delay="350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13" nodeType="withEffect">
                                  <p:stCondLst>
                                    <p:cond delay="400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par>
                                <p:cTn id="126" presetID="10" presetClass="exit" presetSubtype="0" fill="hold" grpId="5" nodeType="withEffect">
                                  <p:stCondLst>
                                    <p:cond delay="4500"/>
                                  </p:stCondLst>
                                  <p:childTnLst>
                                    <p:animEffect transition="out" filter="fade">
                                      <p:cBhvr>
                                        <p:cTn id="127" dur="500"/>
                                        <p:tgtEl>
                                          <p:spTgt spid="26"/>
                                        </p:tgtEl>
                                      </p:cBhvr>
                                    </p:animEffect>
                                    <p:set>
                                      <p:cBhvr>
                                        <p:cTn id="128" dur="1" fill="hold">
                                          <p:stCondLst>
                                            <p:cond delay="499"/>
                                          </p:stCondLst>
                                        </p:cTn>
                                        <p:tgtEl>
                                          <p:spTgt spid="26"/>
                                        </p:tgtEl>
                                        <p:attrNameLst>
                                          <p:attrName>style.visibility</p:attrName>
                                        </p:attrNameLst>
                                      </p:cBhvr>
                                      <p:to>
                                        <p:strVal val="hidden"/>
                                      </p:to>
                                    </p:set>
                                  </p:childTnLst>
                                </p:cTn>
                              </p:par>
                              <p:par>
                                <p:cTn id="129" presetID="10" presetClass="entr" presetSubtype="0" fill="hold" grpId="0" nodeType="withEffect">
                                  <p:stCondLst>
                                    <p:cond delay="25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500"/>
                                        <p:tgtEl>
                                          <p:spTgt spid="25"/>
                                        </p:tgtEl>
                                      </p:cBhvr>
                                    </p:animEffect>
                                  </p:childTnLst>
                                </p:cTn>
                              </p:par>
                              <p:par>
                                <p:cTn id="132" presetID="10" presetClass="exit" presetSubtype="0" fill="hold" grpId="6" nodeType="withEffect">
                                  <p:stCondLst>
                                    <p:cond delay="750"/>
                                  </p:stCondLst>
                                  <p:childTnLst>
                                    <p:animEffect transition="out" filter="fade">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10" presetClass="entr" presetSubtype="0" fill="hold" grpId="7" nodeType="withEffect">
                                  <p:stCondLst>
                                    <p:cond delay="125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par>
                                <p:cTn id="138" presetID="10" presetClass="exit" presetSubtype="0" fill="hold" grpId="8" nodeType="withEffect">
                                  <p:stCondLst>
                                    <p:cond delay="1750"/>
                                  </p:stCondLst>
                                  <p:childTnLst>
                                    <p:animEffect transition="out" filter="fade">
                                      <p:cBhvr>
                                        <p:cTn id="139" dur="500"/>
                                        <p:tgtEl>
                                          <p:spTgt spid="25"/>
                                        </p:tgtEl>
                                      </p:cBhvr>
                                    </p:animEffect>
                                    <p:set>
                                      <p:cBhvr>
                                        <p:cTn id="140" dur="1" fill="hold">
                                          <p:stCondLst>
                                            <p:cond delay="499"/>
                                          </p:stCondLst>
                                        </p:cTn>
                                        <p:tgtEl>
                                          <p:spTgt spid="25"/>
                                        </p:tgtEl>
                                        <p:attrNameLst>
                                          <p:attrName>style.visibility</p:attrName>
                                        </p:attrNameLst>
                                      </p:cBhvr>
                                      <p:to>
                                        <p:strVal val="hidden"/>
                                      </p:to>
                                    </p:set>
                                  </p:childTnLst>
                                </p:cTn>
                              </p:par>
                              <p:par>
                                <p:cTn id="141" presetID="10" presetClass="entr" presetSubtype="0" fill="hold" grpId="9" nodeType="withEffect">
                                  <p:stCondLst>
                                    <p:cond delay="225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par>
                                <p:cTn id="144" presetID="10" presetClass="exit" presetSubtype="0" fill="hold" grpId="10" nodeType="withEffect">
                                  <p:stCondLst>
                                    <p:cond delay="2750"/>
                                  </p:stCondLst>
                                  <p:childTnLst>
                                    <p:animEffect transition="out" filter="fade">
                                      <p:cBhvr>
                                        <p:cTn id="145" dur="500"/>
                                        <p:tgtEl>
                                          <p:spTgt spid="25"/>
                                        </p:tgtEl>
                                      </p:cBhvr>
                                    </p:animEffect>
                                    <p:set>
                                      <p:cBhvr>
                                        <p:cTn id="146" dur="1" fill="hold">
                                          <p:stCondLst>
                                            <p:cond delay="499"/>
                                          </p:stCondLst>
                                        </p:cTn>
                                        <p:tgtEl>
                                          <p:spTgt spid="25"/>
                                        </p:tgtEl>
                                        <p:attrNameLst>
                                          <p:attrName>style.visibility</p:attrName>
                                        </p:attrNameLst>
                                      </p:cBhvr>
                                      <p:to>
                                        <p:strVal val="hidden"/>
                                      </p:to>
                                    </p:set>
                                  </p:childTnLst>
                                </p:cTn>
                              </p:par>
                              <p:par>
                                <p:cTn id="147" presetID="10" presetClass="entr" presetSubtype="0" fill="hold" grpId="11" nodeType="withEffect">
                                  <p:stCondLst>
                                    <p:cond delay="325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par>
                                <p:cTn id="150" presetID="10" presetClass="exit" presetSubtype="0" fill="hold" grpId="12" nodeType="withEffect">
                                  <p:stCondLst>
                                    <p:cond delay="375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10" presetClass="entr" presetSubtype="0" fill="hold" grpId="13" nodeType="withEffect">
                                  <p:stCondLst>
                                    <p:cond delay="4250"/>
                                  </p:stCondLst>
                                  <p:childTnLst>
                                    <p:set>
                                      <p:cBhvr>
                                        <p:cTn id="154" dur="1" fill="hold">
                                          <p:stCondLst>
                                            <p:cond delay="0"/>
                                          </p:stCondLst>
                                        </p:cTn>
                                        <p:tgtEl>
                                          <p:spTgt spid="25"/>
                                        </p:tgtEl>
                                        <p:attrNameLst>
                                          <p:attrName>style.visibility</p:attrName>
                                        </p:attrNameLst>
                                      </p:cBhvr>
                                      <p:to>
                                        <p:strVal val="visible"/>
                                      </p:to>
                                    </p:set>
                                    <p:animEffect transition="in" filter="fade">
                                      <p:cBhvr>
                                        <p:cTn id="155" dur="500"/>
                                        <p:tgtEl>
                                          <p:spTgt spid="25"/>
                                        </p:tgtEl>
                                      </p:cBhvr>
                                    </p:animEffect>
                                  </p:childTnLst>
                                </p:cTn>
                              </p:par>
                              <p:par>
                                <p:cTn id="156" presetID="10" presetClass="exit" presetSubtype="0" fill="hold" grpId="5" nodeType="withEffect">
                                  <p:stCondLst>
                                    <p:cond delay="4750"/>
                                  </p:stCondLst>
                                  <p:childTnLst>
                                    <p:animEffect transition="out" filter="fade">
                                      <p:cBhvr>
                                        <p:cTn id="157" dur="500"/>
                                        <p:tgtEl>
                                          <p:spTgt spid="25"/>
                                        </p:tgtEl>
                                      </p:cBhvr>
                                    </p:animEffect>
                                    <p:set>
                                      <p:cBhvr>
                                        <p:cTn id="158" dur="1" fill="hold">
                                          <p:stCondLst>
                                            <p:cond delay="499"/>
                                          </p:stCondLst>
                                        </p:cTn>
                                        <p:tgtEl>
                                          <p:spTgt spid="25"/>
                                        </p:tgtEl>
                                        <p:attrNameLst>
                                          <p:attrName>style.visibility</p:attrName>
                                        </p:attrNameLst>
                                      </p:cBhvr>
                                      <p:to>
                                        <p:strVal val="hidden"/>
                                      </p:to>
                                    </p:set>
                                  </p:childTnLst>
                                </p:cTn>
                              </p:par>
                              <p:par>
                                <p:cTn id="159" presetID="10" presetClass="entr" presetSubtype="0" fill="hold" grpId="0" nodeType="withEffect">
                                  <p:stCondLst>
                                    <p:cond delay="25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500"/>
                                        <p:tgtEl>
                                          <p:spTgt spid="23"/>
                                        </p:tgtEl>
                                      </p:cBhvr>
                                    </p:animEffect>
                                  </p:childTnLst>
                                </p:cTn>
                              </p:par>
                              <p:par>
                                <p:cTn id="162" presetID="10" presetClass="exit" presetSubtype="0" fill="hold" grpId="6" nodeType="withEffect">
                                  <p:stCondLst>
                                    <p:cond delay="750"/>
                                  </p:stCondLst>
                                  <p:childTnLst>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par>
                                <p:cTn id="165" presetID="10" presetClass="entr" presetSubtype="0" fill="hold" grpId="7" nodeType="withEffect">
                                  <p:stCondLst>
                                    <p:cond delay="1250"/>
                                  </p:stCondLst>
                                  <p:childTnLst>
                                    <p:set>
                                      <p:cBhvr>
                                        <p:cTn id="166" dur="1" fill="hold">
                                          <p:stCondLst>
                                            <p:cond delay="0"/>
                                          </p:stCondLst>
                                        </p:cTn>
                                        <p:tgtEl>
                                          <p:spTgt spid="23"/>
                                        </p:tgtEl>
                                        <p:attrNameLst>
                                          <p:attrName>style.visibility</p:attrName>
                                        </p:attrNameLst>
                                      </p:cBhvr>
                                      <p:to>
                                        <p:strVal val="visible"/>
                                      </p:to>
                                    </p:set>
                                    <p:animEffect transition="in" filter="fade">
                                      <p:cBhvr>
                                        <p:cTn id="167" dur="500"/>
                                        <p:tgtEl>
                                          <p:spTgt spid="23"/>
                                        </p:tgtEl>
                                      </p:cBhvr>
                                    </p:animEffect>
                                  </p:childTnLst>
                                </p:cTn>
                              </p:par>
                              <p:par>
                                <p:cTn id="168" presetID="10" presetClass="exit" presetSubtype="0" fill="hold" grpId="8" nodeType="withEffect">
                                  <p:stCondLst>
                                    <p:cond delay="1750"/>
                                  </p:stCondLst>
                                  <p:childTnLst>
                                    <p:animEffect transition="out" filter="fade">
                                      <p:cBhvr>
                                        <p:cTn id="169" dur="500"/>
                                        <p:tgtEl>
                                          <p:spTgt spid="23"/>
                                        </p:tgtEl>
                                      </p:cBhvr>
                                    </p:animEffect>
                                    <p:set>
                                      <p:cBhvr>
                                        <p:cTn id="170" dur="1" fill="hold">
                                          <p:stCondLst>
                                            <p:cond delay="499"/>
                                          </p:stCondLst>
                                        </p:cTn>
                                        <p:tgtEl>
                                          <p:spTgt spid="23"/>
                                        </p:tgtEl>
                                        <p:attrNameLst>
                                          <p:attrName>style.visibility</p:attrName>
                                        </p:attrNameLst>
                                      </p:cBhvr>
                                      <p:to>
                                        <p:strVal val="hidden"/>
                                      </p:to>
                                    </p:set>
                                  </p:childTnLst>
                                </p:cTn>
                              </p:par>
                              <p:par>
                                <p:cTn id="171" presetID="10" presetClass="entr" presetSubtype="0" fill="hold" grpId="9" nodeType="withEffect">
                                  <p:stCondLst>
                                    <p:cond delay="2250"/>
                                  </p:stCondLst>
                                  <p:childTnLst>
                                    <p:set>
                                      <p:cBhvr>
                                        <p:cTn id="172" dur="1" fill="hold">
                                          <p:stCondLst>
                                            <p:cond delay="0"/>
                                          </p:stCondLst>
                                        </p:cTn>
                                        <p:tgtEl>
                                          <p:spTgt spid="23"/>
                                        </p:tgtEl>
                                        <p:attrNameLst>
                                          <p:attrName>style.visibility</p:attrName>
                                        </p:attrNameLst>
                                      </p:cBhvr>
                                      <p:to>
                                        <p:strVal val="visible"/>
                                      </p:to>
                                    </p:set>
                                    <p:animEffect transition="in" filter="fade">
                                      <p:cBhvr>
                                        <p:cTn id="173" dur="500"/>
                                        <p:tgtEl>
                                          <p:spTgt spid="23"/>
                                        </p:tgtEl>
                                      </p:cBhvr>
                                    </p:animEffect>
                                  </p:childTnLst>
                                </p:cTn>
                              </p:par>
                              <p:par>
                                <p:cTn id="174" presetID="10" presetClass="exit" presetSubtype="0" fill="hold" grpId="10" nodeType="withEffect">
                                  <p:stCondLst>
                                    <p:cond delay="2750"/>
                                  </p:stCondLst>
                                  <p:childTnLst>
                                    <p:animEffect transition="out" filter="fade">
                                      <p:cBhvr>
                                        <p:cTn id="175" dur="500"/>
                                        <p:tgtEl>
                                          <p:spTgt spid="23"/>
                                        </p:tgtEl>
                                      </p:cBhvr>
                                    </p:animEffect>
                                    <p:set>
                                      <p:cBhvr>
                                        <p:cTn id="176" dur="1" fill="hold">
                                          <p:stCondLst>
                                            <p:cond delay="499"/>
                                          </p:stCondLst>
                                        </p:cTn>
                                        <p:tgtEl>
                                          <p:spTgt spid="23"/>
                                        </p:tgtEl>
                                        <p:attrNameLst>
                                          <p:attrName>style.visibility</p:attrName>
                                        </p:attrNameLst>
                                      </p:cBhvr>
                                      <p:to>
                                        <p:strVal val="hidden"/>
                                      </p:to>
                                    </p:set>
                                  </p:childTnLst>
                                </p:cTn>
                              </p:par>
                              <p:par>
                                <p:cTn id="177" presetID="10" presetClass="entr" presetSubtype="0" fill="hold" grpId="11" nodeType="withEffect">
                                  <p:stCondLst>
                                    <p:cond delay="325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500"/>
                                        <p:tgtEl>
                                          <p:spTgt spid="23"/>
                                        </p:tgtEl>
                                      </p:cBhvr>
                                    </p:animEffect>
                                  </p:childTnLst>
                                </p:cTn>
                              </p:par>
                              <p:par>
                                <p:cTn id="180" presetID="10" presetClass="exit" presetSubtype="0" fill="hold" grpId="12" nodeType="withEffect">
                                  <p:stCondLst>
                                    <p:cond delay="3750"/>
                                  </p:stCondLst>
                                  <p:childTnLst>
                                    <p:animEffect transition="out" filter="fade">
                                      <p:cBhvr>
                                        <p:cTn id="181" dur="500"/>
                                        <p:tgtEl>
                                          <p:spTgt spid="23"/>
                                        </p:tgtEl>
                                      </p:cBhvr>
                                    </p:animEffect>
                                    <p:set>
                                      <p:cBhvr>
                                        <p:cTn id="182" dur="1" fill="hold">
                                          <p:stCondLst>
                                            <p:cond delay="499"/>
                                          </p:stCondLst>
                                        </p:cTn>
                                        <p:tgtEl>
                                          <p:spTgt spid="23"/>
                                        </p:tgtEl>
                                        <p:attrNameLst>
                                          <p:attrName>style.visibility</p:attrName>
                                        </p:attrNameLst>
                                      </p:cBhvr>
                                      <p:to>
                                        <p:strVal val="hidden"/>
                                      </p:to>
                                    </p:set>
                                  </p:childTnLst>
                                </p:cTn>
                              </p:par>
                              <p:par>
                                <p:cTn id="183" presetID="10" presetClass="entr" presetSubtype="0" fill="hold" grpId="13" nodeType="withEffect">
                                  <p:stCondLst>
                                    <p:cond delay="425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500"/>
                                        <p:tgtEl>
                                          <p:spTgt spid="23"/>
                                        </p:tgtEl>
                                      </p:cBhvr>
                                    </p:animEffect>
                                  </p:childTnLst>
                                </p:cTn>
                              </p:par>
                              <p:par>
                                <p:cTn id="186" presetID="10" presetClass="exit" presetSubtype="0" fill="hold" grpId="5" nodeType="withEffect">
                                  <p:stCondLst>
                                    <p:cond delay="4750"/>
                                  </p:stCondLst>
                                  <p:childTnLst>
                                    <p:animEffect transition="out" filter="fade">
                                      <p:cBhvr>
                                        <p:cTn id="187" dur="500"/>
                                        <p:tgtEl>
                                          <p:spTgt spid="23"/>
                                        </p:tgtEl>
                                      </p:cBhvr>
                                    </p:animEffect>
                                    <p:set>
                                      <p:cBhvr>
                                        <p:cTn id="188" dur="1" fill="hold">
                                          <p:stCondLst>
                                            <p:cond delay="499"/>
                                          </p:stCondLst>
                                        </p:cTn>
                                        <p:tgtEl>
                                          <p:spTgt spid="23"/>
                                        </p:tgtEl>
                                        <p:attrNameLst>
                                          <p:attrName>style.visibility</p:attrName>
                                        </p:attrNameLst>
                                      </p:cBhvr>
                                      <p:to>
                                        <p:strVal val="hidden"/>
                                      </p:to>
                                    </p:set>
                                  </p:childTnLst>
                                </p:cTn>
                              </p:par>
                              <p:par>
                                <p:cTn id="189" presetID="10" presetClass="entr" presetSubtype="0" fill="hold" grpId="0" nodeType="withEffect">
                                  <p:stCondLst>
                                    <p:cond delay="500"/>
                                  </p:stCondLst>
                                  <p:childTnLst>
                                    <p:set>
                                      <p:cBhvr>
                                        <p:cTn id="190" dur="1" fill="hold">
                                          <p:stCondLst>
                                            <p:cond delay="0"/>
                                          </p:stCondLst>
                                        </p:cTn>
                                        <p:tgtEl>
                                          <p:spTgt spid="27"/>
                                        </p:tgtEl>
                                        <p:attrNameLst>
                                          <p:attrName>style.visibility</p:attrName>
                                        </p:attrNameLst>
                                      </p:cBhvr>
                                      <p:to>
                                        <p:strVal val="visible"/>
                                      </p:to>
                                    </p:set>
                                    <p:animEffect transition="in" filter="fade">
                                      <p:cBhvr>
                                        <p:cTn id="191" dur="500"/>
                                        <p:tgtEl>
                                          <p:spTgt spid="27"/>
                                        </p:tgtEl>
                                      </p:cBhvr>
                                    </p:animEffect>
                                  </p:childTnLst>
                                </p:cTn>
                              </p:par>
                              <p:par>
                                <p:cTn id="192" presetID="10" presetClass="exit" presetSubtype="0" fill="hold" grpId="5" nodeType="withEffect">
                                  <p:stCondLst>
                                    <p:cond delay="1000"/>
                                  </p:stCondLst>
                                  <p:childTnLst>
                                    <p:animEffect transition="out" filter="fade">
                                      <p:cBhvr>
                                        <p:cTn id="193" dur="500"/>
                                        <p:tgtEl>
                                          <p:spTgt spid="27"/>
                                        </p:tgtEl>
                                      </p:cBhvr>
                                    </p:animEffect>
                                    <p:set>
                                      <p:cBhvr>
                                        <p:cTn id="194" dur="1" fill="hold">
                                          <p:stCondLst>
                                            <p:cond delay="499"/>
                                          </p:stCondLst>
                                        </p:cTn>
                                        <p:tgtEl>
                                          <p:spTgt spid="27"/>
                                        </p:tgtEl>
                                        <p:attrNameLst>
                                          <p:attrName>style.visibility</p:attrName>
                                        </p:attrNameLst>
                                      </p:cBhvr>
                                      <p:to>
                                        <p:strVal val="hidden"/>
                                      </p:to>
                                    </p:set>
                                  </p:childTnLst>
                                </p:cTn>
                              </p:par>
                              <p:par>
                                <p:cTn id="195" presetID="10" presetClass="entr" presetSubtype="0" fill="hold" grpId="6" nodeType="withEffect">
                                  <p:stCondLst>
                                    <p:cond delay="1500"/>
                                  </p:stCondLst>
                                  <p:childTnLst>
                                    <p:set>
                                      <p:cBhvr>
                                        <p:cTn id="196" dur="1" fill="hold">
                                          <p:stCondLst>
                                            <p:cond delay="0"/>
                                          </p:stCondLst>
                                        </p:cTn>
                                        <p:tgtEl>
                                          <p:spTgt spid="27"/>
                                        </p:tgtEl>
                                        <p:attrNameLst>
                                          <p:attrName>style.visibility</p:attrName>
                                        </p:attrNameLst>
                                      </p:cBhvr>
                                      <p:to>
                                        <p:strVal val="visible"/>
                                      </p:to>
                                    </p:set>
                                    <p:animEffect transition="in" filter="fade">
                                      <p:cBhvr>
                                        <p:cTn id="197" dur="500"/>
                                        <p:tgtEl>
                                          <p:spTgt spid="27"/>
                                        </p:tgtEl>
                                      </p:cBhvr>
                                    </p:animEffect>
                                  </p:childTnLst>
                                </p:cTn>
                              </p:par>
                              <p:par>
                                <p:cTn id="198" presetID="10" presetClass="exit" presetSubtype="0" fill="hold" grpId="7" nodeType="withEffect">
                                  <p:stCondLst>
                                    <p:cond delay="2000"/>
                                  </p:stCondLst>
                                  <p:childTnLst>
                                    <p:animEffect transition="out" filter="fade">
                                      <p:cBhvr>
                                        <p:cTn id="199" dur="500"/>
                                        <p:tgtEl>
                                          <p:spTgt spid="27"/>
                                        </p:tgtEl>
                                      </p:cBhvr>
                                    </p:animEffect>
                                    <p:set>
                                      <p:cBhvr>
                                        <p:cTn id="200" dur="1" fill="hold">
                                          <p:stCondLst>
                                            <p:cond delay="499"/>
                                          </p:stCondLst>
                                        </p:cTn>
                                        <p:tgtEl>
                                          <p:spTgt spid="27"/>
                                        </p:tgtEl>
                                        <p:attrNameLst>
                                          <p:attrName>style.visibility</p:attrName>
                                        </p:attrNameLst>
                                      </p:cBhvr>
                                      <p:to>
                                        <p:strVal val="hidden"/>
                                      </p:to>
                                    </p:set>
                                  </p:childTnLst>
                                </p:cTn>
                              </p:par>
                              <p:par>
                                <p:cTn id="201" presetID="10" presetClass="entr" presetSubtype="0" fill="hold" grpId="8" nodeType="withEffect">
                                  <p:stCondLst>
                                    <p:cond delay="2500"/>
                                  </p:stCondLst>
                                  <p:childTnLst>
                                    <p:set>
                                      <p:cBhvr>
                                        <p:cTn id="202" dur="1" fill="hold">
                                          <p:stCondLst>
                                            <p:cond delay="0"/>
                                          </p:stCondLst>
                                        </p:cTn>
                                        <p:tgtEl>
                                          <p:spTgt spid="27"/>
                                        </p:tgtEl>
                                        <p:attrNameLst>
                                          <p:attrName>style.visibility</p:attrName>
                                        </p:attrNameLst>
                                      </p:cBhvr>
                                      <p:to>
                                        <p:strVal val="visible"/>
                                      </p:to>
                                    </p:set>
                                    <p:animEffect transition="in" filter="fade">
                                      <p:cBhvr>
                                        <p:cTn id="203" dur="500"/>
                                        <p:tgtEl>
                                          <p:spTgt spid="27"/>
                                        </p:tgtEl>
                                      </p:cBhvr>
                                    </p:animEffect>
                                  </p:childTnLst>
                                </p:cTn>
                              </p:par>
                              <p:par>
                                <p:cTn id="204" presetID="10" presetClass="exit" presetSubtype="0" fill="hold" grpId="9" nodeType="withEffect">
                                  <p:stCondLst>
                                    <p:cond delay="3000"/>
                                  </p:stCondLst>
                                  <p:childTnLst>
                                    <p:animEffect transition="out" filter="fade">
                                      <p:cBhvr>
                                        <p:cTn id="205" dur="500"/>
                                        <p:tgtEl>
                                          <p:spTgt spid="27"/>
                                        </p:tgtEl>
                                      </p:cBhvr>
                                    </p:animEffect>
                                    <p:set>
                                      <p:cBhvr>
                                        <p:cTn id="206" dur="1" fill="hold">
                                          <p:stCondLst>
                                            <p:cond delay="499"/>
                                          </p:stCondLst>
                                        </p:cTn>
                                        <p:tgtEl>
                                          <p:spTgt spid="27"/>
                                        </p:tgtEl>
                                        <p:attrNameLst>
                                          <p:attrName>style.visibility</p:attrName>
                                        </p:attrNameLst>
                                      </p:cBhvr>
                                      <p:to>
                                        <p:strVal val="hidden"/>
                                      </p:to>
                                    </p:set>
                                  </p:childTnLst>
                                </p:cTn>
                              </p:par>
                              <p:par>
                                <p:cTn id="207" presetID="10" presetClass="entr" presetSubtype="0" fill="hold" grpId="10" nodeType="withEffect">
                                  <p:stCondLst>
                                    <p:cond delay="3500"/>
                                  </p:stCondLst>
                                  <p:childTnLst>
                                    <p:set>
                                      <p:cBhvr>
                                        <p:cTn id="208" dur="1" fill="hold">
                                          <p:stCondLst>
                                            <p:cond delay="0"/>
                                          </p:stCondLst>
                                        </p:cTn>
                                        <p:tgtEl>
                                          <p:spTgt spid="27"/>
                                        </p:tgtEl>
                                        <p:attrNameLst>
                                          <p:attrName>style.visibility</p:attrName>
                                        </p:attrNameLst>
                                      </p:cBhvr>
                                      <p:to>
                                        <p:strVal val="visible"/>
                                      </p:to>
                                    </p:set>
                                    <p:animEffect transition="in" filter="fade">
                                      <p:cBhvr>
                                        <p:cTn id="209" dur="500"/>
                                        <p:tgtEl>
                                          <p:spTgt spid="27"/>
                                        </p:tgtEl>
                                      </p:cBhvr>
                                    </p:animEffect>
                                  </p:childTnLst>
                                </p:cTn>
                              </p:par>
                              <p:par>
                                <p:cTn id="210" presetID="10" presetClass="exit" presetSubtype="0" fill="hold" grpId="11" nodeType="withEffect">
                                  <p:stCondLst>
                                    <p:cond delay="4000"/>
                                  </p:stCondLst>
                                  <p:childTnLst>
                                    <p:animEffect transition="out" filter="fade">
                                      <p:cBhvr>
                                        <p:cTn id="211" dur="500"/>
                                        <p:tgtEl>
                                          <p:spTgt spid="27"/>
                                        </p:tgtEl>
                                      </p:cBhvr>
                                    </p:animEffect>
                                    <p:set>
                                      <p:cBhvr>
                                        <p:cTn id="212" dur="1" fill="hold">
                                          <p:stCondLst>
                                            <p:cond delay="499"/>
                                          </p:stCondLst>
                                        </p:cTn>
                                        <p:tgtEl>
                                          <p:spTgt spid="27"/>
                                        </p:tgtEl>
                                        <p:attrNameLst>
                                          <p:attrName>style.visibility</p:attrName>
                                        </p:attrNameLst>
                                      </p:cBhvr>
                                      <p:to>
                                        <p:strVal val="hidden"/>
                                      </p:to>
                                    </p:set>
                                  </p:childTnLst>
                                </p:cTn>
                              </p:par>
                              <p:par>
                                <p:cTn id="213" presetID="10" presetClass="entr" presetSubtype="0" fill="hold" grpId="12" nodeType="withEffect">
                                  <p:stCondLst>
                                    <p:cond delay="450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500"/>
                                        <p:tgtEl>
                                          <p:spTgt spid="27"/>
                                        </p:tgtEl>
                                      </p:cBhvr>
                                    </p:animEffect>
                                  </p:childTnLst>
                                </p:cTn>
                              </p:par>
                              <p:par>
                                <p:cTn id="216" presetID="10" presetClass="exit" presetSubtype="0" fill="hold" grpId="4" nodeType="withEffect">
                                  <p:stCondLst>
                                    <p:cond delay="5000"/>
                                  </p:stCondLst>
                                  <p:childTnLst>
                                    <p:animEffect transition="out" filter="fade">
                                      <p:cBhvr>
                                        <p:cTn id="217" dur="500"/>
                                        <p:tgtEl>
                                          <p:spTgt spid="27"/>
                                        </p:tgtEl>
                                      </p:cBhvr>
                                    </p:animEffect>
                                    <p:set>
                                      <p:cBhvr>
                                        <p:cTn id="218" dur="1" fill="hold">
                                          <p:stCondLst>
                                            <p:cond delay="499"/>
                                          </p:stCondLst>
                                        </p:cTn>
                                        <p:tgtEl>
                                          <p:spTgt spid="27"/>
                                        </p:tgtEl>
                                        <p:attrNameLst>
                                          <p:attrName>style.visibility</p:attrName>
                                        </p:attrNameLst>
                                      </p:cBhvr>
                                      <p:to>
                                        <p:strVal val="hidden"/>
                                      </p:to>
                                    </p:set>
                                  </p:childTnLst>
                                </p:cTn>
                              </p:par>
                              <p:par>
                                <p:cTn id="219" presetID="10" presetClass="entr" presetSubtype="0" fill="hold" grpId="0" nodeType="withEffect">
                                  <p:stCondLst>
                                    <p:cond delay="750"/>
                                  </p:stCondLst>
                                  <p:childTnLst>
                                    <p:set>
                                      <p:cBhvr>
                                        <p:cTn id="220" dur="1" fill="hold">
                                          <p:stCondLst>
                                            <p:cond delay="0"/>
                                          </p:stCondLst>
                                        </p:cTn>
                                        <p:tgtEl>
                                          <p:spTgt spid="22"/>
                                        </p:tgtEl>
                                        <p:attrNameLst>
                                          <p:attrName>style.visibility</p:attrName>
                                        </p:attrNameLst>
                                      </p:cBhvr>
                                      <p:to>
                                        <p:strVal val="visible"/>
                                      </p:to>
                                    </p:set>
                                    <p:animEffect transition="in" filter="fade">
                                      <p:cBhvr>
                                        <p:cTn id="221" dur="500"/>
                                        <p:tgtEl>
                                          <p:spTgt spid="22"/>
                                        </p:tgtEl>
                                      </p:cBhvr>
                                    </p:animEffect>
                                  </p:childTnLst>
                                </p:cTn>
                              </p:par>
                              <p:par>
                                <p:cTn id="222" presetID="10" presetClass="exit" presetSubtype="0" fill="hold" grpId="6" nodeType="withEffect">
                                  <p:stCondLst>
                                    <p:cond delay="1250"/>
                                  </p:stCondLst>
                                  <p:childTnLst>
                                    <p:animEffect transition="out" filter="fade">
                                      <p:cBhvr>
                                        <p:cTn id="223" dur="500"/>
                                        <p:tgtEl>
                                          <p:spTgt spid="22"/>
                                        </p:tgtEl>
                                      </p:cBhvr>
                                    </p:animEffect>
                                    <p:set>
                                      <p:cBhvr>
                                        <p:cTn id="224" dur="1" fill="hold">
                                          <p:stCondLst>
                                            <p:cond delay="499"/>
                                          </p:stCondLst>
                                        </p:cTn>
                                        <p:tgtEl>
                                          <p:spTgt spid="22"/>
                                        </p:tgtEl>
                                        <p:attrNameLst>
                                          <p:attrName>style.visibility</p:attrName>
                                        </p:attrNameLst>
                                      </p:cBhvr>
                                      <p:to>
                                        <p:strVal val="hidden"/>
                                      </p:to>
                                    </p:set>
                                  </p:childTnLst>
                                </p:cTn>
                              </p:par>
                              <p:par>
                                <p:cTn id="225" presetID="10" presetClass="entr" presetSubtype="0" fill="hold" grpId="7" nodeType="withEffect">
                                  <p:stCondLst>
                                    <p:cond delay="1750"/>
                                  </p:stCondLst>
                                  <p:childTnLst>
                                    <p:set>
                                      <p:cBhvr>
                                        <p:cTn id="226" dur="1" fill="hold">
                                          <p:stCondLst>
                                            <p:cond delay="0"/>
                                          </p:stCondLst>
                                        </p:cTn>
                                        <p:tgtEl>
                                          <p:spTgt spid="22"/>
                                        </p:tgtEl>
                                        <p:attrNameLst>
                                          <p:attrName>style.visibility</p:attrName>
                                        </p:attrNameLst>
                                      </p:cBhvr>
                                      <p:to>
                                        <p:strVal val="visible"/>
                                      </p:to>
                                    </p:set>
                                    <p:animEffect transition="in" filter="fade">
                                      <p:cBhvr>
                                        <p:cTn id="227" dur="500"/>
                                        <p:tgtEl>
                                          <p:spTgt spid="22"/>
                                        </p:tgtEl>
                                      </p:cBhvr>
                                    </p:animEffect>
                                  </p:childTnLst>
                                </p:cTn>
                              </p:par>
                              <p:par>
                                <p:cTn id="228" presetID="10" presetClass="exit" presetSubtype="0" fill="hold" grpId="8" nodeType="withEffect">
                                  <p:stCondLst>
                                    <p:cond delay="2250"/>
                                  </p:stCondLst>
                                  <p:childTnLst>
                                    <p:animEffect transition="out" filter="fade">
                                      <p:cBhvr>
                                        <p:cTn id="229" dur="500"/>
                                        <p:tgtEl>
                                          <p:spTgt spid="22"/>
                                        </p:tgtEl>
                                      </p:cBhvr>
                                    </p:animEffect>
                                    <p:set>
                                      <p:cBhvr>
                                        <p:cTn id="230" dur="1" fill="hold">
                                          <p:stCondLst>
                                            <p:cond delay="499"/>
                                          </p:stCondLst>
                                        </p:cTn>
                                        <p:tgtEl>
                                          <p:spTgt spid="22"/>
                                        </p:tgtEl>
                                        <p:attrNameLst>
                                          <p:attrName>style.visibility</p:attrName>
                                        </p:attrNameLst>
                                      </p:cBhvr>
                                      <p:to>
                                        <p:strVal val="hidden"/>
                                      </p:to>
                                    </p:set>
                                  </p:childTnLst>
                                </p:cTn>
                              </p:par>
                              <p:par>
                                <p:cTn id="231" presetID="10" presetClass="entr" presetSubtype="0" fill="hold" grpId="9" nodeType="withEffect">
                                  <p:stCondLst>
                                    <p:cond delay="2750"/>
                                  </p:stCondLst>
                                  <p:childTnLst>
                                    <p:set>
                                      <p:cBhvr>
                                        <p:cTn id="232" dur="1" fill="hold">
                                          <p:stCondLst>
                                            <p:cond delay="0"/>
                                          </p:stCondLst>
                                        </p:cTn>
                                        <p:tgtEl>
                                          <p:spTgt spid="22"/>
                                        </p:tgtEl>
                                        <p:attrNameLst>
                                          <p:attrName>style.visibility</p:attrName>
                                        </p:attrNameLst>
                                      </p:cBhvr>
                                      <p:to>
                                        <p:strVal val="visible"/>
                                      </p:to>
                                    </p:set>
                                    <p:animEffect transition="in" filter="fade">
                                      <p:cBhvr>
                                        <p:cTn id="233" dur="500"/>
                                        <p:tgtEl>
                                          <p:spTgt spid="22"/>
                                        </p:tgtEl>
                                      </p:cBhvr>
                                    </p:animEffect>
                                  </p:childTnLst>
                                </p:cTn>
                              </p:par>
                              <p:par>
                                <p:cTn id="234" presetID="10" presetClass="exit" presetSubtype="0" fill="hold" grpId="10" nodeType="withEffect">
                                  <p:stCondLst>
                                    <p:cond delay="3250"/>
                                  </p:stCondLst>
                                  <p:childTnLst>
                                    <p:animEffect transition="out" filter="fade">
                                      <p:cBhvr>
                                        <p:cTn id="235" dur="500"/>
                                        <p:tgtEl>
                                          <p:spTgt spid="22"/>
                                        </p:tgtEl>
                                      </p:cBhvr>
                                    </p:animEffect>
                                    <p:set>
                                      <p:cBhvr>
                                        <p:cTn id="236" dur="1" fill="hold">
                                          <p:stCondLst>
                                            <p:cond delay="499"/>
                                          </p:stCondLst>
                                        </p:cTn>
                                        <p:tgtEl>
                                          <p:spTgt spid="22"/>
                                        </p:tgtEl>
                                        <p:attrNameLst>
                                          <p:attrName>style.visibility</p:attrName>
                                        </p:attrNameLst>
                                      </p:cBhvr>
                                      <p:to>
                                        <p:strVal val="hidden"/>
                                      </p:to>
                                    </p:set>
                                  </p:childTnLst>
                                </p:cTn>
                              </p:par>
                              <p:par>
                                <p:cTn id="237" presetID="10" presetClass="entr" presetSubtype="0" fill="hold" grpId="11" nodeType="withEffect">
                                  <p:stCondLst>
                                    <p:cond delay="3750"/>
                                  </p:stCondLst>
                                  <p:childTnLst>
                                    <p:set>
                                      <p:cBhvr>
                                        <p:cTn id="238" dur="1" fill="hold">
                                          <p:stCondLst>
                                            <p:cond delay="0"/>
                                          </p:stCondLst>
                                        </p:cTn>
                                        <p:tgtEl>
                                          <p:spTgt spid="22"/>
                                        </p:tgtEl>
                                        <p:attrNameLst>
                                          <p:attrName>style.visibility</p:attrName>
                                        </p:attrNameLst>
                                      </p:cBhvr>
                                      <p:to>
                                        <p:strVal val="visible"/>
                                      </p:to>
                                    </p:set>
                                    <p:animEffect transition="in" filter="fade">
                                      <p:cBhvr>
                                        <p:cTn id="239" dur="500"/>
                                        <p:tgtEl>
                                          <p:spTgt spid="22"/>
                                        </p:tgtEl>
                                      </p:cBhvr>
                                    </p:animEffect>
                                  </p:childTnLst>
                                </p:cTn>
                              </p:par>
                              <p:par>
                                <p:cTn id="240" presetID="10" presetClass="exit" presetSubtype="0" fill="hold" grpId="12" nodeType="withEffect">
                                  <p:stCondLst>
                                    <p:cond delay="4250"/>
                                  </p:stCondLst>
                                  <p:childTnLst>
                                    <p:animEffect transition="out" filter="fade">
                                      <p:cBhvr>
                                        <p:cTn id="241" dur="500"/>
                                        <p:tgtEl>
                                          <p:spTgt spid="22"/>
                                        </p:tgtEl>
                                      </p:cBhvr>
                                    </p:animEffect>
                                    <p:set>
                                      <p:cBhvr>
                                        <p:cTn id="242" dur="1" fill="hold">
                                          <p:stCondLst>
                                            <p:cond delay="499"/>
                                          </p:stCondLst>
                                        </p:cTn>
                                        <p:tgtEl>
                                          <p:spTgt spid="22"/>
                                        </p:tgtEl>
                                        <p:attrNameLst>
                                          <p:attrName>style.visibility</p:attrName>
                                        </p:attrNameLst>
                                      </p:cBhvr>
                                      <p:to>
                                        <p:strVal val="hidden"/>
                                      </p:to>
                                    </p:set>
                                  </p:childTnLst>
                                </p:cTn>
                              </p:par>
                              <p:par>
                                <p:cTn id="243" presetID="10" presetClass="entr" presetSubtype="0" fill="hold" grpId="13" nodeType="withEffect">
                                  <p:stCondLst>
                                    <p:cond delay="4750"/>
                                  </p:stCondLst>
                                  <p:childTnLst>
                                    <p:set>
                                      <p:cBhvr>
                                        <p:cTn id="244" dur="1" fill="hold">
                                          <p:stCondLst>
                                            <p:cond delay="0"/>
                                          </p:stCondLst>
                                        </p:cTn>
                                        <p:tgtEl>
                                          <p:spTgt spid="22"/>
                                        </p:tgtEl>
                                        <p:attrNameLst>
                                          <p:attrName>style.visibility</p:attrName>
                                        </p:attrNameLst>
                                      </p:cBhvr>
                                      <p:to>
                                        <p:strVal val="visible"/>
                                      </p:to>
                                    </p:set>
                                    <p:animEffect transition="in" filter="fade">
                                      <p:cBhvr>
                                        <p:cTn id="245" dur="500"/>
                                        <p:tgtEl>
                                          <p:spTgt spid="22"/>
                                        </p:tgtEl>
                                      </p:cBhvr>
                                    </p:animEffect>
                                  </p:childTnLst>
                                </p:cTn>
                              </p:par>
                              <p:par>
                                <p:cTn id="246" presetID="10" presetClass="exit" presetSubtype="0" fill="hold" grpId="5" nodeType="withEffect">
                                  <p:stCondLst>
                                    <p:cond delay="5250"/>
                                  </p:stCondLst>
                                  <p:childTnLst>
                                    <p:animEffect transition="out" filter="fade">
                                      <p:cBhvr>
                                        <p:cTn id="247" dur="500"/>
                                        <p:tgtEl>
                                          <p:spTgt spid="22"/>
                                        </p:tgtEl>
                                      </p:cBhvr>
                                    </p:animEffect>
                                    <p:set>
                                      <p:cBhvr>
                                        <p:cTn id="248" dur="1" fill="hold">
                                          <p:stCondLst>
                                            <p:cond delay="499"/>
                                          </p:stCondLst>
                                        </p:cTn>
                                        <p:tgtEl>
                                          <p:spTgt spid="22"/>
                                        </p:tgtEl>
                                        <p:attrNameLst>
                                          <p:attrName>style.visibility</p:attrName>
                                        </p:attrNameLst>
                                      </p:cBhvr>
                                      <p:to>
                                        <p:strVal val="hidden"/>
                                      </p:to>
                                    </p:set>
                                  </p:childTnLst>
                                </p:cTn>
                              </p:par>
                              <p:par>
                                <p:cTn id="249" presetID="16" presetClass="exit" presetSubtype="21" fill="hold" grpId="1" nodeType="withEffect">
                                  <p:stCondLst>
                                    <p:cond delay="4250"/>
                                  </p:stCondLst>
                                  <p:childTnLst>
                                    <p:animEffect transition="out" filter="barn(inVertical)">
                                      <p:cBhvr>
                                        <p:cTn id="250" dur="1000"/>
                                        <p:tgtEl>
                                          <p:spTgt spid="11"/>
                                        </p:tgtEl>
                                      </p:cBhvr>
                                    </p:animEffect>
                                    <p:set>
                                      <p:cBhvr>
                                        <p:cTn id="251" dur="1" fill="hold">
                                          <p:stCondLst>
                                            <p:cond delay="999"/>
                                          </p:stCondLst>
                                        </p:cTn>
                                        <p:tgtEl>
                                          <p:spTgt spid="11"/>
                                        </p:tgtEl>
                                        <p:attrNameLst>
                                          <p:attrName>style.visibility</p:attrName>
                                        </p:attrNameLst>
                                      </p:cBhvr>
                                      <p:to>
                                        <p:strVal val="hidden"/>
                                      </p:to>
                                    </p:set>
                                  </p:childTnLst>
                                </p:cTn>
                              </p:par>
                            </p:childTnLst>
                          </p:cTn>
                        </p:par>
                        <p:par>
                          <p:cTn id="252" fill="hold">
                            <p:stCondLst>
                              <p:cond delay="7750"/>
                            </p:stCondLst>
                            <p:childTnLst>
                              <p:par>
                                <p:cTn id="253" presetID="16" presetClass="exit" presetSubtype="37" fill="hold" grpId="1" nodeType="afterEffect">
                                  <p:stCondLst>
                                    <p:cond delay="0"/>
                                  </p:stCondLst>
                                  <p:childTnLst>
                                    <p:animEffect transition="out" filter="barn(outVertical)">
                                      <p:cBhvr>
                                        <p:cTn id="254" dur="2000"/>
                                        <p:tgtEl>
                                          <p:spTgt spid="3"/>
                                        </p:tgtEl>
                                      </p:cBhvr>
                                    </p:animEffect>
                                    <p:set>
                                      <p:cBhvr>
                                        <p:cTn id="255" dur="1" fill="hold">
                                          <p:stCondLst>
                                            <p:cond delay="1999"/>
                                          </p:stCondLst>
                                        </p:cTn>
                                        <p:tgtEl>
                                          <p:spTgt spid="3"/>
                                        </p:tgtEl>
                                        <p:attrNameLst>
                                          <p:attrName>style.visibility</p:attrName>
                                        </p:attrNameLst>
                                      </p:cBhvr>
                                      <p:to>
                                        <p:strVal val="hidden"/>
                                      </p:to>
                                    </p:set>
                                  </p:childTnLst>
                                </p:cTn>
                              </p:par>
                              <p:par>
                                <p:cTn id="256" presetID="16" presetClass="exit" presetSubtype="37" fill="hold" grpId="1" nodeType="withEffect">
                                  <p:stCondLst>
                                    <p:cond delay="0"/>
                                  </p:stCondLst>
                                  <p:childTnLst>
                                    <p:animEffect transition="out" filter="barn(outVertical)">
                                      <p:cBhvr>
                                        <p:cTn id="257" dur="2000"/>
                                        <p:tgtEl>
                                          <p:spTgt spid="2"/>
                                        </p:tgtEl>
                                      </p:cBhvr>
                                    </p:animEffect>
                                    <p:set>
                                      <p:cBhvr>
                                        <p:cTn id="258" dur="1" fill="hold">
                                          <p:stCondLst>
                                            <p:cond delay="1999"/>
                                          </p:stCondLst>
                                        </p:cTn>
                                        <p:tgtEl>
                                          <p:spTgt spid="2"/>
                                        </p:tgtEl>
                                        <p:attrNameLst>
                                          <p:attrName>style.visibility</p:attrName>
                                        </p:attrNameLst>
                                      </p:cBhvr>
                                      <p:to>
                                        <p:strVal val="hidden"/>
                                      </p:to>
                                    </p:set>
                                  </p:childTnLst>
                                </p:cTn>
                              </p:par>
                              <p:par>
                                <p:cTn id="259" presetID="16" presetClass="exit" presetSubtype="37" fill="hold" nodeType="withEffect">
                                  <p:stCondLst>
                                    <p:cond delay="0"/>
                                  </p:stCondLst>
                                  <p:childTnLst>
                                    <p:animEffect transition="out" filter="barn(outVertical)">
                                      <p:cBhvr>
                                        <p:cTn id="260" dur="2000"/>
                                        <p:tgtEl>
                                          <p:spTgt spid="8"/>
                                        </p:tgtEl>
                                      </p:cBhvr>
                                    </p:animEffect>
                                    <p:set>
                                      <p:cBhvr>
                                        <p:cTn id="261" dur="1" fill="hold">
                                          <p:stCondLst>
                                            <p:cond delay="1999"/>
                                          </p:stCondLst>
                                        </p:cTn>
                                        <p:tgtEl>
                                          <p:spTgt spid="8"/>
                                        </p:tgtEl>
                                        <p:attrNameLst>
                                          <p:attrName>style.visibility</p:attrName>
                                        </p:attrNameLst>
                                      </p:cBhvr>
                                      <p:to>
                                        <p:strVal val="hidden"/>
                                      </p:to>
                                    </p:set>
                                  </p:childTnLst>
                                </p:cTn>
                              </p:par>
                              <p:par>
                                <p:cTn id="262" presetID="16" presetClass="exit" presetSubtype="37" fill="hold" nodeType="withEffect">
                                  <p:stCondLst>
                                    <p:cond delay="0"/>
                                  </p:stCondLst>
                                  <p:childTnLst>
                                    <p:animEffect transition="out" filter="barn(outVertical)">
                                      <p:cBhvr>
                                        <p:cTn id="263" dur="2000"/>
                                        <p:tgtEl>
                                          <p:spTgt spid="6"/>
                                        </p:tgtEl>
                                      </p:cBhvr>
                                    </p:animEffect>
                                    <p:set>
                                      <p:cBhvr>
                                        <p:cTn id="26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4" animBg="1"/>
      <p:bldP spid="27" grpId="5" animBg="1"/>
      <p:bldP spid="27" grpId="6" animBg="1"/>
      <p:bldP spid="27" grpId="7" animBg="1"/>
      <p:bldP spid="27" grpId="8" animBg="1"/>
      <p:bldP spid="27" grpId="9" animBg="1"/>
      <p:bldP spid="27" grpId="10" animBg="1"/>
      <p:bldP spid="27" grpId="11" animBg="1"/>
      <p:bldP spid="27" grpId="12" animBg="1"/>
      <p:bldP spid="25" grpId="0" animBg="1"/>
      <p:bldP spid="25" grpId="5" animBg="1"/>
      <p:bldP spid="25" grpId="6" animBg="1"/>
      <p:bldP spid="25" grpId="7" animBg="1"/>
      <p:bldP spid="25" grpId="8" animBg="1"/>
      <p:bldP spid="25" grpId="9" animBg="1"/>
      <p:bldP spid="25" grpId="10" animBg="1"/>
      <p:bldP spid="25" grpId="11" animBg="1"/>
      <p:bldP spid="25" grpId="12" animBg="1"/>
      <p:bldP spid="25" grpId="13" animBg="1"/>
      <p:bldP spid="26" grpId="0" animBg="1"/>
      <p:bldP spid="26" grpId="5" animBg="1"/>
      <p:bldP spid="26" grpId="6" animBg="1"/>
      <p:bldP spid="26" grpId="7" animBg="1"/>
      <p:bldP spid="26" grpId="8" animBg="1"/>
      <p:bldP spid="26" grpId="9" animBg="1"/>
      <p:bldP spid="26" grpId="10" animBg="1"/>
      <p:bldP spid="26" grpId="11" animBg="1"/>
      <p:bldP spid="26" grpId="12" animBg="1"/>
      <p:bldP spid="26" grpId="13" animBg="1"/>
      <p:bldP spid="24" grpId="0" animBg="1"/>
      <p:bldP spid="24" grpId="5" animBg="1"/>
      <p:bldP spid="24" grpId="7" animBg="1"/>
      <p:bldP spid="24" grpId="8" animBg="1"/>
      <p:bldP spid="24" grpId="9" animBg="1"/>
      <p:bldP spid="24" grpId="10" animBg="1"/>
      <p:bldP spid="24" grpId="11" animBg="1"/>
      <p:bldP spid="24" grpId="12" animBg="1"/>
      <p:bldP spid="24" grpId="13" animBg="1"/>
      <p:bldP spid="24" grpId="14" animBg="1"/>
      <p:bldP spid="23" grpId="0" animBg="1"/>
      <p:bldP spid="23" grpId="5" animBg="1"/>
      <p:bldP spid="23" grpId="6" animBg="1"/>
      <p:bldP spid="23" grpId="7" animBg="1"/>
      <p:bldP spid="23" grpId="8" animBg="1"/>
      <p:bldP spid="23" grpId="9" animBg="1"/>
      <p:bldP spid="23" grpId="10" animBg="1"/>
      <p:bldP spid="23" grpId="11" animBg="1"/>
      <p:bldP spid="23" grpId="12" animBg="1"/>
      <p:bldP spid="23" grpId="13" animBg="1"/>
      <p:bldP spid="22" grpId="0" animBg="1"/>
      <p:bldP spid="22" grpId="5" animBg="1"/>
      <p:bldP spid="22" grpId="6" animBg="1"/>
      <p:bldP spid="22" grpId="7" animBg="1"/>
      <p:bldP spid="22" grpId="8" animBg="1"/>
      <p:bldP spid="22" grpId="9" animBg="1"/>
      <p:bldP spid="22" grpId="10" animBg="1"/>
      <p:bldP spid="22" grpId="11" animBg="1"/>
      <p:bldP spid="22" grpId="12" animBg="1"/>
      <p:bldP spid="22" grpId="13" animBg="1"/>
      <p:bldP spid="2" grpId="0" animBg="1"/>
      <p:bldP spid="2" grpId="1" animBg="1"/>
      <p:bldP spid="3" grpId="0" animBg="1"/>
      <p:bldP spid="3" grpId="1" animBg="1"/>
      <p:bldP spid="11" grpId="0" animBg="1"/>
      <p:bldP spid="11" grpId="1" animBg="1"/>
      <p:bldP spid="16" grpId="0" build="p">
        <p:tmplLst>
          <p:tmpl lvl="1">
            <p:tnLst>
              <p:par>
                <p:cTn presetID="26" presetClass="emph" presetSubtype="0" fill="hold" nodeType="withEffect">
                  <p:stCondLst>
                    <p:cond delay="15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1" build="p">
        <p:tmplLst>
          <p:tmpl lvl="1">
            <p:tnLst>
              <p:par>
                <p:cTn presetID="26" presetClass="emph" presetSubtype="0" fill="hold" nodeType="withEffect">
                  <p:stCondLst>
                    <p:cond delay="20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2" build="p">
        <p:tmplLst>
          <p:tmpl lvl="1">
            <p:tnLst>
              <p:par>
                <p:cTn presetID="10" presetClass="entr" presetSubtype="0" fill="hold" nodeType="withEffect">
                  <p:stCondLst>
                    <p:cond delay="1000"/>
                  </p:stCondLst>
                  <p:iterate type="lt">
                    <p:tmPct val="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3" build="p">
        <p:tmplLst>
          <p:tmpl lvl="1">
            <p:tnLst>
              <p:par>
                <p:cTn presetID="26" presetClass="emph" presetSubtype="0" fill="hold" nodeType="withEffect">
                  <p:stCondLst>
                    <p:cond delay="25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4" build="p">
        <p:tmplLst>
          <p:tmpl lvl="1">
            <p:tnLst>
              <p:par>
                <p:cTn presetID="10" presetClass="exit" presetSubtype="0" fill="hold" nodeType="withEffect">
                  <p:stCondLst>
                    <p:cond delay="3750"/>
                  </p:stCondLst>
                  <p:iterate type="lt">
                    <p:tmPct val="0"/>
                  </p:iterate>
                  <p:childTnLst>
                    <p:animEffect transition="out" filter="fade">
                      <p:cBhvr>
                        <p:cTn dur="500"/>
                        <p:tgtEl>
                          <p:spTgt spid="16"/>
                        </p:tgtEl>
                      </p:cBhvr>
                    </p:animEffect>
                    <p:set>
                      <p:cBhvr>
                        <p:cTn dur="1" fill="hold">
                          <p:stCondLst>
                            <p:cond delay="4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ntr" presetSubtype="0" fill="hold" nodeType="withEffect">
                  <p:stCondLst>
                    <p:cond delay="1500"/>
                  </p:stCondLst>
                  <p:iterate type="lt">
                    <p:tmPct val="0"/>
                  </p:iterate>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build="p">
        <p:tmplLst>
          <p:tmpl lvl="1">
            <p:tnLst>
              <p:par>
                <p:cTn presetID="26" presetClass="emph" presetSubtype="0" fill="hold" nodeType="withEffect">
                  <p:stCondLst>
                    <p:cond delay="20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2" build="p">
        <p:tmplLst>
          <p:tmpl lvl="1">
            <p:tnLst>
              <p:par>
                <p:cTn presetID="26" presetClass="emph" presetSubtype="0" fill="hold" nodeType="withEffect">
                  <p:stCondLst>
                    <p:cond delay="25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3" build="p">
        <p:tmplLst>
          <p:tmpl lvl="1">
            <p:tnLst>
              <p:par>
                <p:cTn presetID="26" presetClass="emph" presetSubtype="0" fill="hold" nodeType="withEffect">
                  <p:stCondLst>
                    <p:cond delay="30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4" build="p">
        <p:tmplLst>
          <p:tmpl lvl="1">
            <p:tnLst>
              <p:par>
                <p:cTn presetID="10" presetClass="exit" presetSubtype="0" fill="hold" nodeType="withEffect">
                  <p:stCondLst>
                    <p:cond delay="4250"/>
                  </p:stCondLst>
                  <p:iterate type="lt">
                    <p:tmPct val="0"/>
                  </p:iterate>
                  <p:childTnLst>
                    <p:animEffect transition="out" filter="fade">
                      <p:cBhvr>
                        <p:cTn dur="500"/>
                        <p:tgtEl>
                          <p:spTgt spid="17"/>
                        </p:tgtEl>
                      </p:cBhvr>
                    </p:animEffect>
                    <p:set>
                      <p:cBhvr>
                        <p:cTn dur="1" fill="hold">
                          <p:stCondLst>
                            <p:cond delay="499"/>
                          </p:stCondLst>
                        </p:cTn>
                        <p:tgtEl>
                          <p:spTgt spid="17"/>
                        </p:tgtEl>
                        <p:attrNameLst>
                          <p:attrName>style.visibility</p:attrName>
                        </p:attrNameLst>
                      </p:cBhvr>
                      <p:to>
                        <p:strVal val="hidden"/>
                      </p:to>
                    </p:set>
                  </p:childTnLst>
                </p:cTn>
              </p:par>
            </p:tnLst>
          </p:tmpl>
        </p:tmplLst>
      </p:bldP>
      <p:bldP spid="18" grpId="2"/>
      <p:bldP spid="18" grpId="3"/>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xmlns="" id="{9322B50D-6A7D-41C6-BA57-613BC231DF36}"/>
              </a:ext>
            </a:extLst>
          </p:cNvPr>
          <p:cNvSpPr>
            <a:spLocks noGrp="1"/>
          </p:cNvSpPr>
          <p:nvPr>
            <p:ph type="body" idx="1"/>
          </p:nvPr>
        </p:nvSpPr>
        <p:spPr>
          <a:xfrm>
            <a:off x="432000" y="1344711"/>
            <a:ext cx="5472000" cy="360000"/>
          </a:xfrm>
          <a:prstGeom prst="rect">
            <a:avLst/>
          </a:prstGeo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2">
            <a:extLst>
              <a:ext uri="{FF2B5EF4-FFF2-40B4-BE49-F238E27FC236}">
                <a16:creationId xmlns:a16="http://schemas.microsoft.com/office/drawing/2014/main" xmlns="" id="{9FD584DA-F775-47B8-A1D7-6556AD5FCBD2}"/>
              </a:ext>
            </a:extLst>
          </p:cNvPr>
          <p:cNvSpPr>
            <a:spLocks noGrp="1"/>
          </p:cNvSpPr>
          <p:nvPr>
            <p:ph sz="half" idx="2"/>
          </p:nvPr>
        </p:nvSpPr>
        <p:spPr>
          <a:xfrm>
            <a:off x="432000" y="1921682"/>
            <a:ext cx="5472000" cy="419831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1" name="Slide Number Placeholder 10">
            <a:extLst>
              <a:ext uri="{FF2B5EF4-FFF2-40B4-BE49-F238E27FC236}">
                <a16:creationId xmlns:a16="http://schemas.microsoft.com/office/drawing/2014/main" xmlns="" id="{F17B7460-0559-435A-9C2F-1B12BC6CE184}"/>
              </a:ext>
            </a:extLst>
          </p:cNvPr>
          <p:cNvSpPr>
            <a:spLocks noGrp="1"/>
          </p:cNvSpPr>
          <p:nvPr>
            <p:ph type="sldNum" sz="quarter" idx="11"/>
          </p:nvPr>
        </p:nvSpPr>
        <p:spPr>
          <a:xfrm>
            <a:off x="11706224" y="6356350"/>
            <a:ext cx="370575" cy="365125"/>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Footer Placeholder 4">
            <a:extLst>
              <a:ext uri="{FF2B5EF4-FFF2-40B4-BE49-F238E27FC236}">
                <a16:creationId xmlns:a16="http://schemas.microsoft.com/office/drawing/2014/main" xmlns="" id="{646B8F99-FAB0-4B33-87ED-9FF46D11A907}"/>
              </a:ext>
            </a:extLst>
          </p:cNvPr>
          <p:cNvSpPr>
            <a:spLocks noGrp="1"/>
          </p:cNvSpPr>
          <p:nvPr>
            <p:ph type="ftr" sz="quarter" idx="14"/>
          </p:nvPr>
        </p:nvSpPr>
        <p:spPr>
          <a:xfrm>
            <a:off x="432000" y="6356350"/>
            <a:ext cx="4114800" cy="365125"/>
          </a:xfrm>
          <a:prstGeom prst="rect">
            <a:avLst/>
          </a:prstGeom>
        </p:spPr>
        <p:txBody>
          <a:bodyPr/>
          <a:lstStyle/>
          <a:p>
            <a:r>
              <a:rPr lang="en-ZA" dirty="0"/>
              <a:t>Add a footer</a:t>
            </a:r>
          </a:p>
        </p:txBody>
      </p:sp>
      <p:sp>
        <p:nvSpPr>
          <p:cNvPr id="6" name="Title 5">
            <a:extLst>
              <a:ext uri="{FF2B5EF4-FFF2-40B4-BE49-F238E27FC236}">
                <a16:creationId xmlns:a16="http://schemas.microsoft.com/office/drawing/2014/main" xmlns="" id="{03EC6BDA-4EF2-4001-BA40-F8286207C945}"/>
              </a:ext>
            </a:extLst>
          </p:cNvPr>
          <p:cNvSpPr>
            <a:spLocks noGrp="1"/>
          </p:cNvSpPr>
          <p:nvPr>
            <p:ph type="title"/>
          </p:nvPr>
        </p:nvSpPr>
        <p:spPr>
          <a:xfrm>
            <a:off x="516834" y="432000"/>
            <a:ext cx="11255165" cy="695740"/>
          </a:xfrm>
          <a:prstGeom prst="rect">
            <a:avLst/>
          </a:prstGeom>
        </p:spPr>
        <p:txBody>
          <a:bodyPr/>
          <a:lstStyle/>
          <a:p>
            <a:r>
              <a:rPr lang="en-US" smtClean="0"/>
              <a:t>Click to edit Master title style</a:t>
            </a:r>
            <a:endParaRPr lang="en-ZA"/>
          </a:p>
        </p:txBody>
      </p:sp>
      <p:sp>
        <p:nvSpPr>
          <p:cNvPr id="13" name="Rectangle 12">
            <a:extLst>
              <a:ext uri="{FF2B5EF4-FFF2-40B4-BE49-F238E27FC236}">
                <a16:creationId xmlns:a16="http://schemas.microsoft.com/office/drawing/2014/main" xmlns="" id="{DF99E603-2E51-4A76-B2DA-73C43D7475AA}"/>
              </a:ext>
            </a:extLst>
          </p:cNvPr>
          <p:cNvSpPr/>
          <p:nvPr userDrawn="1"/>
        </p:nvSpPr>
        <p:spPr>
          <a:xfrm>
            <a:off x="432000"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Text Placeholder 4">
            <a:extLst>
              <a:ext uri="{FF2B5EF4-FFF2-40B4-BE49-F238E27FC236}">
                <a16:creationId xmlns:a16="http://schemas.microsoft.com/office/drawing/2014/main" xmlns="" id="{4AC0AC83-4BF5-452E-9148-988027C7496D}"/>
              </a:ext>
            </a:extLst>
          </p:cNvPr>
          <p:cNvSpPr>
            <a:spLocks noGrp="1"/>
          </p:cNvSpPr>
          <p:nvPr>
            <p:ph type="body" sz="quarter" idx="3"/>
          </p:nvPr>
        </p:nvSpPr>
        <p:spPr>
          <a:xfrm>
            <a:off x="6288002" y="1344711"/>
            <a:ext cx="5483996" cy="360000"/>
          </a:xfrm>
          <a:prstGeom prst="rect">
            <a:avLst/>
          </a:prstGeom>
        </p:spPr>
        <p:txBody>
          <a:bodyPr vert="horz" lIns="0" tIns="0" rIns="0" bIns="0" rtlCol="0" anchor="t">
            <a:noAutofit/>
          </a:bodyPr>
          <a:lstStyle>
            <a:lvl1pPr marL="0" indent="0">
              <a:buNone/>
              <a:defRPr lang="en-US" sz="2400" b="1"/>
            </a:lvl1pPr>
          </a:lstStyle>
          <a:p>
            <a:pPr marL="266700" lvl="0" indent="-266700"/>
            <a:r>
              <a:rPr lang="en-US" smtClean="0"/>
              <a:t>Click to edit Master text styles</a:t>
            </a:r>
          </a:p>
        </p:txBody>
      </p:sp>
      <p:sp>
        <p:nvSpPr>
          <p:cNvPr id="16" name="Content Placeholder 5">
            <a:extLst>
              <a:ext uri="{FF2B5EF4-FFF2-40B4-BE49-F238E27FC236}">
                <a16:creationId xmlns:a16="http://schemas.microsoft.com/office/drawing/2014/main" xmlns="" id="{B0B75294-97C0-4F49-A2A0-761663E8AAD2}"/>
              </a:ext>
            </a:extLst>
          </p:cNvPr>
          <p:cNvSpPr>
            <a:spLocks noGrp="1"/>
          </p:cNvSpPr>
          <p:nvPr>
            <p:ph sz="quarter" idx="4"/>
          </p:nvPr>
        </p:nvSpPr>
        <p:spPr>
          <a:xfrm>
            <a:off x="6288002" y="1921683"/>
            <a:ext cx="5483996" cy="419831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87055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5130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literarydevices.net/?s=irony" TargetMode="External"/><Relationship Id="rId2" Type="http://schemas.openxmlformats.org/officeDocument/2006/relationships/hyperlink" Target="https://literarydevices.net/parenthesis/" TargetMode="External"/><Relationship Id="rId1" Type="http://schemas.openxmlformats.org/officeDocument/2006/relationships/slideLayout" Target="../slideLayouts/slideLayout3.xml"/><Relationship Id="rId4" Type="http://schemas.openxmlformats.org/officeDocument/2006/relationships/hyperlink" Target="https://literarydevices.net/?s=imager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docs.google.com/document/d/1md1W5fZwoj4NF35H7j4dbEgdZrKkuXJ36ZV7z_1RJcY/edit?usp=sharing"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A7089A9-38B1-4074-8EBB-BC9C204F7F55}"/>
              </a:ext>
            </a:extLst>
          </p:cNvPr>
          <p:cNvSpPr>
            <a:spLocks noGrp="1"/>
          </p:cNvSpPr>
          <p:nvPr>
            <p:ph type="title"/>
          </p:nvPr>
        </p:nvSpPr>
        <p:spPr>
          <a:xfrm>
            <a:off x="4261104" y="2148808"/>
            <a:ext cx="3657600" cy="1706074"/>
          </a:xfrm>
        </p:spPr>
        <p:txBody>
          <a:bodyPr/>
          <a:lstStyle/>
          <a:p>
            <a:r>
              <a:rPr lang="en-US" dirty="0" smtClean="0"/>
              <a:t>DP Language &amp; Literature </a:t>
            </a:r>
            <a:endParaRPr lang="en-US" dirty="0"/>
          </a:p>
        </p:txBody>
      </p:sp>
      <p:sp>
        <p:nvSpPr>
          <p:cNvPr id="2" name="TextBox 1"/>
          <p:cNvSpPr txBox="1"/>
          <p:nvPr/>
        </p:nvSpPr>
        <p:spPr>
          <a:xfrm>
            <a:off x="4352193" y="4246685"/>
            <a:ext cx="3481754" cy="1477328"/>
          </a:xfrm>
          <a:prstGeom prst="rect">
            <a:avLst/>
          </a:prstGeom>
          <a:noFill/>
        </p:spPr>
        <p:txBody>
          <a:bodyPr wrap="square" rtlCol="0">
            <a:spAutoFit/>
          </a:bodyPr>
          <a:lstStyle/>
          <a:p>
            <a:pPr algn="ctr"/>
            <a:r>
              <a:rPr lang="en-US" i="1" dirty="0" smtClean="0">
                <a:solidFill>
                  <a:schemeClr val="bg1">
                    <a:lumMod val="85000"/>
                  </a:schemeClr>
                </a:solidFill>
              </a:rPr>
              <a:t>Day 3; Session 02; </a:t>
            </a:r>
            <a:br>
              <a:rPr lang="en-US" i="1" dirty="0" smtClean="0">
                <a:solidFill>
                  <a:schemeClr val="bg1">
                    <a:lumMod val="85000"/>
                  </a:schemeClr>
                </a:solidFill>
              </a:rPr>
            </a:br>
            <a:r>
              <a:rPr lang="en-US" b="1" i="1" dirty="0" smtClean="0">
                <a:solidFill>
                  <a:schemeClr val="bg1">
                    <a:lumMod val="85000"/>
                  </a:schemeClr>
                </a:solidFill>
              </a:rPr>
              <a:t>“</a:t>
            </a:r>
            <a:r>
              <a:rPr lang="en-US" b="1" i="1" dirty="0">
                <a:solidFill>
                  <a:schemeClr val="bg1">
                    <a:lumMod val="85000"/>
                  </a:schemeClr>
                </a:solidFill>
              </a:rPr>
              <a:t>Being Bilingual”  </a:t>
            </a:r>
            <a:endParaRPr lang="en-US" i="1" dirty="0">
              <a:solidFill>
                <a:schemeClr val="bg1">
                  <a:lumMod val="85000"/>
                </a:schemeClr>
              </a:solidFill>
            </a:endParaRPr>
          </a:p>
          <a:p>
            <a:pPr algn="ctr"/>
            <a:r>
              <a:rPr lang="en-US" i="1" dirty="0">
                <a:solidFill>
                  <a:schemeClr val="bg1">
                    <a:lumMod val="85000"/>
                  </a:schemeClr>
                </a:solidFill>
              </a:rPr>
              <a:t>Multilingualism and Identity</a:t>
            </a:r>
          </a:p>
          <a:p>
            <a:pPr algn="ctr"/>
            <a:r>
              <a:rPr lang="en-US" i="1" dirty="0">
                <a:solidFill>
                  <a:schemeClr val="bg1">
                    <a:lumMod val="85000"/>
                  </a:schemeClr>
                </a:solidFill>
              </a:rPr>
              <a:t/>
            </a:r>
            <a:br>
              <a:rPr lang="en-US" i="1" dirty="0">
                <a:solidFill>
                  <a:schemeClr val="bg1">
                    <a:lumMod val="85000"/>
                  </a:schemeClr>
                </a:solidFill>
              </a:rPr>
            </a:br>
            <a:endParaRPr lang="en-US" i="1" dirty="0">
              <a:solidFill>
                <a:schemeClr val="bg1">
                  <a:lumMod val="85000"/>
                </a:schemeClr>
              </a:solidFill>
            </a:endParaRPr>
          </a:p>
        </p:txBody>
      </p:sp>
    </p:spTree>
    <p:extLst>
      <p:ext uri="{BB962C8B-B14F-4D97-AF65-F5344CB8AC3E}">
        <p14:creationId xmlns:p14="http://schemas.microsoft.com/office/powerpoint/2010/main" val="2857171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32" t="14264" r="1639" b="15640"/>
          <a:stretch/>
        </p:blipFill>
        <p:spPr>
          <a:xfrm>
            <a:off x="1164566" y="439947"/>
            <a:ext cx="10575985" cy="5925684"/>
          </a:xfrm>
          <a:prstGeom prst="rect">
            <a:avLst/>
          </a:prstGeom>
        </p:spPr>
      </p:pic>
    </p:spTree>
    <p:extLst>
      <p:ext uri="{BB962C8B-B14F-4D97-AF65-F5344CB8AC3E}">
        <p14:creationId xmlns:p14="http://schemas.microsoft.com/office/powerpoint/2010/main" val="171847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894" t="4277" r="3926" b="2803"/>
          <a:stretch/>
        </p:blipFill>
        <p:spPr>
          <a:xfrm rot="5400000">
            <a:off x="2547490" y="811167"/>
            <a:ext cx="6550272" cy="5262047"/>
          </a:xfrm>
          <a:prstGeom prst="rect">
            <a:avLst/>
          </a:prstGeom>
        </p:spPr>
      </p:pic>
    </p:spTree>
    <p:extLst>
      <p:ext uri="{BB962C8B-B14F-4D97-AF65-F5344CB8AC3E}">
        <p14:creationId xmlns:p14="http://schemas.microsoft.com/office/powerpoint/2010/main" val="1432255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9487" b="23974"/>
          <a:stretch/>
        </p:blipFill>
        <p:spPr>
          <a:xfrm>
            <a:off x="803030" y="1371600"/>
            <a:ext cx="10864981" cy="4607170"/>
          </a:xfrm>
          <a:prstGeom prst="rect">
            <a:avLst/>
          </a:prstGeom>
        </p:spPr>
      </p:pic>
      <p:sp>
        <p:nvSpPr>
          <p:cNvPr id="3" name="Rectangular Callout 2"/>
          <p:cNvSpPr/>
          <p:nvPr/>
        </p:nvSpPr>
        <p:spPr>
          <a:xfrm>
            <a:off x="3467819" y="146649"/>
            <a:ext cx="1492370" cy="110418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t>Paper 1 will be your Fall midterm! </a:t>
            </a:r>
            <a:endParaRPr lang="en-US" i="1" dirty="0"/>
          </a:p>
        </p:txBody>
      </p:sp>
    </p:spTree>
    <p:extLst>
      <p:ext uri="{BB962C8B-B14F-4D97-AF65-F5344CB8AC3E}">
        <p14:creationId xmlns:p14="http://schemas.microsoft.com/office/powerpoint/2010/main" val="323328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333" t="22564" r="24937" b="11411"/>
          <a:stretch/>
        </p:blipFill>
        <p:spPr>
          <a:xfrm>
            <a:off x="1995854" y="589084"/>
            <a:ext cx="8009791" cy="5943865"/>
          </a:xfrm>
          <a:prstGeom prst="rect">
            <a:avLst/>
          </a:prstGeom>
        </p:spPr>
      </p:pic>
    </p:spTree>
    <p:extLst>
      <p:ext uri="{BB962C8B-B14F-4D97-AF65-F5344CB8AC3E}">
        <p14:creationId xmlns:p14="http://schemas.microsoft.com/office/powerpoint/2010/main" val="1387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282" b="28334"/>
          <a:stretch/>
        </p:blipFill>
        <p:spPr>
          <a:xfrm>
            <a:off x="60385" y="1335137"/>
            <a:ext cx="12131615" cy="5039287"/>
          </a:xfrm>
          <a:prstGeom prst="rect">
            <a:avLst/>
          </a:prstGeom>
        </p:spPr>
      </p:pic>
    </p:spTree>
    <p:extLst>
      <p:ext uri="{BB962C8B-B14F-4D97-AF65-F5344CB8AC3E}">
        <p14:creationId xmlns:p14="http://schemas.microsoft.com/office/powerpoint/2010/main" val="2393075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84" t="13524" r="2517" b="13009"/>
          <a:stretch/>
        </p:blipFill>
        <p:spPr>
          <a:xfrm rot="5400000">
            <a:off x="2963009" y="1591409"/>
            <a:ext cx="6312874" cy="3657600"/>
          </a:xfrm>
          <a:prstGeom prst="rect">
            <a:avLst/>
          </a:prstGeom>
        </p:spPr>
      </p:pic>
    </p:spTree>
    <p:extLst>
      <p:ext uri="{BB962C8B-B14F-4D97-AF65-F5344CB8AC3E}">
        <p14:creationId xmlns:p14="http://schemas.microsoft.com/office/powerpoint/2010/main" val="208465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9412" t="8818" r="16807" b="7310"/>
          <a:stretch/>
        </p:blipFill>
        <p:spPr>
          <a:xfrm rot="5400000">
            <a:off x="2953204" y="157252"/>
            <a:ext cx="6103878" cy="7139358"/>
          </a:xfrm>
          <a:prstGeom prst="rect">
            <a:avLst/>
          </a:prstGeom>
        </p:spPr>
      </p:pic>
    </p:spTree>
    <p:extLst>
      <p:ext uri="{BB962C8B-B14F-4D97-AF65-F5344CB8AC3E}">
        <p14:creationId xmlns:p14="http://schemas.microsoft.com/office/powerpoint/2010/main" val="154055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922" b="13356"/>
          <a:stretch/>
        </p:blipFill>
        <p:spPr>
          <a:xfrm rot="5400000">
            <a:off x="2492619" y="918799"/>
            <a:ext cx="6603022" cy="4941276"/>
          </a:xfrm>
          <a:prstGeom prst="rect">
            <a:avLst/>
          </a:prstGeom>
        </p:spPr>
      </p:pic>
      <p:sp>
        <p:nvSpPr>
          <p:cNvPr id="3" name="Cloud Callout 2"/>
          <p:cNvSpPr/>
          <p:nvPr/>
        </p:nvSpPr>
        <p:spPr>
          <a:xfrm rot="1398300">
            <a:off x="8984200" y="386861"/>
            <a:ext cx="3006969" cy="163537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Copy this chart down in your notes! </a:t>
            </a:r>
            <a:r>
              <a:rPr lang="en-US" dirty="0" smtClean="0">
                <a:sym typeface="Wingdings" panose="05000000000000000000" pitchFamily="2" charset="2"/>
              </a:rPr>
              <a:t> </a:t>
            </a:r>
            <a:endParaRPr lang="en-US" dirty="0"/>
          </a:p>
        </p:txBody>
      </p:sp>
      <p:sp>
        <p:nvSpPr>
          <p:cNvPr id="4" name="Round Diagonal Corner Rectangle 3"/>
          <p:cNvSpPr/>
          <p:nvPr/>
        </p:nvSpPr>
        <p:spPr>
          <a:xfrm>
            <a:off x="914401" y="677008"/>
            <a:ext cx="2286000" cy="870438"/>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CONTEXT OF COMPOSITION</a:t>
            </a:r>
            <a:endParaRPr lang="en-US" dirty="0"/>
          </a:p>
        </p:txBody>
      </p:sp>
      <p:sp>
        <p:nvSpPr>
          <p:cNvPr id="5" name="Round Diagonal Corner Rectangle 4"/>
          <p:cNvSpPr/>
          <p:nvPr/>
        </p:nvSpPr>
        <p:spPr>
          <a:xfrm>
            <a:off x="914399" y="2550335"/>
            <a:ext cx="2285999" cy="870438"/>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TARGET AUDIENCE</a:t>
            </a:r>
            <a:endParaRPr lang="en-US" dirty="0"/>
          </a:p>
        </p:txBody>
      </p:sp>
      <p:sp>
        <p:nvSpPr>
          <p:cNvPr id="6" name="Round Diagonal Corner Rectangle 5"/>
          <p:cNvSpPr/>
          <p:nvPr/>
        </p:nvSpPr>
        <p:spPr>
          <a:xfrm>
            <a:off x="914400" y="4144108"/>
            <a:ext cx="2285999" cy="870438"/>
          </a:xfrm>
          <a:prstGeom prst="round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CONTEXT OF INTERPRETATION</a:t>
            </a:r>
            <a:endParaRPr lang="en-US" dirty="0"/>
          </a:p>
        </p:txBody>
      </p:sp>
      <p:cxnSp>
        <p:nvCxnSpPr>
          <p:cNvPr id="8" name="Straight Arrow Connector 7"/>
          <p:cNvCxnSpPr>
            <a:endCxn id="5" idx="3"/>
          </p:cNvCxnSpPr>
          <p:nvPr/>
        </p:nvCxnSpPr>
        <p:spPr>
          <a:xfrm flipH="1">
            <a:off x="2057399" y="1618350"/>
            <a:ext cx="1" cy="931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5" idx="1"/>
          </p:cNvCxnSpPr>
          <p:nvPr/>
        </p:nvCxnSpPr>
        <p:spPr>
          <a:xfrm flipH="1" flipV="1">
            <a:off x="2057399" y="3420773"/>
            <a:ext cx="1" cy="723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8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2000" y="2070985"/>
            <a:ext cx="5472000" cy="4198318"/>
          </a:xfrm>
        </p:spPr>
        <p:txBody>
          <a:bodyPr/>
          <a:lstStyle/>
          <a:p>
            <a:r>
              <a:rPr lang="en-US" sz="4400" dirty="0" smtClean="0">
                <a:solidFill>
                  <a:schemeClr val="bg2">
                    <a:lumMod val="50000"/>
                  </a:schemeClr>
                </a:solidFill>
              </a:rPr>
              <a:t>Read</a:t>
            </a:r>
            <a:r>
              <a:rPr lang="en-US" sz="4400" dirty="0" smtClean="0"/>
              <a:t> </a:t>
            </a:r>
            <a:r>
              <a:rPr lang="en-US" sz="4400" dirty="0"/>
              <a:t>(and listen to / watch) all three of the following poems about </a:t>
            </a:r>
            <a:r>
              <a:rPr lang="en-US" sz="4400" dirty="0" smtClean="0"/>
              <a:t>bilingualism. </a:t>
            </a:r>
            <a:endParaRPr lang="en-US" sz="4400" dirty="0"/>
          </a:p>
        </p:txBody>
      </p:sp>
      <p:sp>
        <p:nvSpPr>
          <p:cNvPr id="4" name="Title 3"/>
          <p:cNvSpPr>
            <a:spLocks noGrp="1"/>
          </p:cNvSpPr>
          <p:nvPr>
            <p:ph type="title"/>
          </p:nvPr>
        </p:nvSpPr>
        <p:spPr>
          <a:xfrm>
            <a:off x="611725" y="432000"/>
            <a:ext cx="11255165" cy="695740"/>
          </a:xfrm>
        </p:spPr>
        <p:txBody>
          <a:bodyPr/>
          <a:lstStyle/>
          <a:p>
            <a:r>
              <a:rPr lang="en-US" dirty="0" smtClean="0">
                <a:latin typeface="Bradley Hand ITC" panose="03070402050302030203" pitchFamily="66" charset="0"/>
              </a:rPr>
              <a:t>Read:</a:t>
            </a:r>
            <a:br>
              <a:rPr lang="en-US" dirty="0" smtClean="0">
                <a:latin typeface="Bradley Hand ITC" panose="03070402050302030203" pitchFamily="66" charset="0"/>
              </a:rPr>
            </a:br>
            <a:r>
              <a:rPr lang="en-US" dirty="0" smtClean="0">
                <a:latin typeface="Bradley Hand ITC" panose="03070402050302030203" pitchFamily="66" charset="0"/>
              </a:rPr>
              <a:t>Bilingualism Poetry</a:t>
            </a:r>
            <a:endParaRPr lang="en-US" dirty="0">
              <a:latin typeface="Bradley Hand ITC" panose="03070402050302030203" pitchFamily="66" charset="0"/>
            </a:endParaRPr>
          </a:p>
        </p:txBody>
      </p:sp>
      <p:pic>
        <p:nvPicPr>
          <p:cNvPr id="7170" name="Picture 2" descr="Image result for po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789" y="2229247"/>
            <a:ext cx="5813101" cy="303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35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62988" y="2045744"/>
            <a:ext cx="5472000" cy="4812255"/>
          </a:xfrm>
        </p:spPr>
        <p:txBody>
          <a:bodyPr/>
          <a:lstStyle/>
          <a:p>
            <a:pPr fontAlgn="base"/>
            <a:r>
              <a:rPr lang="en-US" dirty="0" smtClean="0">
                <a:latin typeface="Microsoft Himalaya" panose="01010100010101010101" pitchFamily="2" charset="0"/>
                <a:ea typeface="Microsoft Himalaya" panose="01010100010101010101" pitchFamily="2" charset="0"/>
                <a:cs typeface="Microsoft Himalaya" panose="01010100010101010101" pitchFamily="2" charset="0"/>
              </a:rPr>
              <a:t>In </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'Bilingual' </a:t>
            </a:r>
            <a:r>
              <a:rPr lang="en-US" dirty="0" err="1">
                <a:latin typeface="Microsoft Himalaya" panose="01010100010101010101" pitchFamily="2" charset="0"/>
                <a:ea typeface="Microsoft Himalaya" panose="01010100010101010101" pitchFamily="2" charset="0"/>
                <a:cs typeface="Microsoft Himalaya" panose="01010100010101010101" pitchFamily="2" charset="0"/>
              </a:rPr>
              <a:t>Espaillat</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 uses</a:t>
            </a:r>
            <a:r>
              <a:rPr lang="en-US" dirty="0">
                <a:latin typeface="Microsoft Himalaya" panose="01010100010101010101" pitchFamily="2" charset="0"/>
                <a:ea typeface="Microsoft Himalaya" panose="01010100010101010101" pitchFamily="2" charset="0"/>
                <a:cs typeface="Microsoft Himalaya" panose="01010100010101010101" pitchFamily="2" charset="0"/>
                <a:hlinkClick r:id="rId2"/>
              </a:rPr>
              <a:t> </a:t>
            </a:r>
            <a:r>
              <a:rPr lang="en-US" b="1" i="1" dirty="0">
                <a:latin typeface="Microsoft Himalaya" panose="01010100010101010101" pitchFamily="2" charset="0"/>
                <a:ea typeface="Microsoft Himalaya" panose="01010100010101010101" pitchFamily="2" charset="0"/>
                <a:cs typeface="Microsoft Himalaya" panose="01010100010101010101" pitchFamily="2" charset="0"/>
                <a:hlinkClick r:id="rId2"/>
              </a:rPr>
              <a:t>parenthesis</a:t>
            </a:r>
            <a:r>
              <a:rPr lang="en-US" dirty="0">
                <a:latin typeface="Microsoft Himalaya" panose="01010100010101010101" pitchFamily="2" charset="0"/>
                <a:ea typeface="Microsoft Himalaya" panose="01010100010101010101" pitchFamily="2" charset="0"/>
                <a:cs typeface="Microsoft Himalaya" panose="01010100010101010101" pitchFamily="2" charset="0"/>
                <a:hlinkClick r:id="rId2"/>
              </a:rPr>
              <a:t> </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to translate several words. What is the effect of this on the audience? How does this compare to how Alvarez mixes language and Bhatt switches from one language (English) to the next (Gujarati) and back again (English)?</a:t>
            </a:r>
          </a:p>
          <a:p>
            <a:r>
              <a:rPr lang="en-US" dirty="0" smtClean="0">
                <a:latin typeface="Microsoft Himalaya" panose="01010100010101010101" pitchFamily="2" charset="0"/>
                <a:ea typeface="Microsoft Himalaya" panose="01010100010101010101" pitchFamily="2" charset="0"/>
                <a:cs typeface="Microsoft Himalaya" panose="01010100010101010101" pitchFamily="2" charset="0"/>
              </a:rPr>
              <a:t>In </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'Bilingual' the author refers to her father's wish to keep Spanish and English separate, in different places and times. How do all three authors view this idea of separating their languages? How does this make them feel as </a:t>
            </a:r>
            <a:r>
              <a:rPr lang="en-US" dirty="0" smtClean="0">
                <a:latin typeface="Microsoft Himalaya" panose="01010100010101010101" pitchFamily="2" charset="0"/>
                <a:ea typeface="Microsoft Himalaya" panose="01010100010101010101" pitchFamily="2" charset="0"/>
                <a:cs typeface="Microsoft Himalaya" panose="01010100010101010101" pitchFamily="2" charset="0"/>
              </a:rPr>
              <a:t>individuals?</a:t>
            </a:r>
          </a:p>
          <a:p>
            <a:pPr marL="0" indent="0">
              <a:buNone/>
            </a:pPr>
            <a:endParaRPr lang="en-US" sz="2000" dirty="0">
              <a:latin typeface="Microsoft Himalaya" panose="01010100010101010101" pitchFamily="2" charset="0"/>
              <a:ea typeface="Microsoft Himalaya" panose="01010100010101010101" pitchFamily="2" charset="0"/>
              <a:cs typeface="Microsoft Himalaya" panose="01010100010101010101" pitchFamily="2" charset="0"/>
            </a:endParaRPr>
          </a:p>
          <a:p>
            <a:pPr marL="0" indent="0">
              <a:buNone/>
            </a:pPr>
            <a:r>
              <a:rPr lang="en-US" dirty="0"/>
              <a:t/>
            </a:r>
            <a:br>
              <a:rPr lang="en-US" dirty="0"/>
            </a:br>
            <a:r>
              <a:rPr lang="en-US" dirty="0"/>
              <a:t/>
            </a:r>
            <a:br>
              <a:rPr lang="en-US" dirty="0"/>
            </a:br>
            <a:r>
              <a:rPr lang="en-US" dirty="0"/>
              <a:t/>
            </a:r>
            <a:br>
              <a:rPr lang="en-US" dirty="0"/>
            </a:br>
            <a:endParaRPr lang="en-US" dirty="0"/>
          </a:p>
        </p:txBody>
      </p:sp>
      <p:sp>
        <p:nvSpPr>
          <p:cNvPr id="4" name="Title 3"/>
          <p:cNvSpPr>
            <a:spLocks noGrp="1"/>
          </p:cNvSpPr>
          <p:nvPr>
            <p:ph type="title"/>
          </p:nvPr>
        </p:nvSpPr>
        <p:spPr>
          <a:xfrm>
            <a:off x="516834" y="199087"/>
            <a:ext cx="11255165" cy="695740"/>
          </a:xfrm>
        </p:spPr>
        <p:txBody>
          <a:bodyPr/>
          <a:lstStyle/>
          <a:p>
            <a:r>
              <a:rPr lang="en-US" dirty="0" smtClean="0">
                <a:latin typeface="Bradley Hand ITC" panose="03070402050302030203" pitchFamily="66" charset="0"/>
              </a:rPr>
              <a:t>Read:</a:t>
            </a:r>
            <a:br>
              <a:rPr lang="en-US" dirty="0" smtClean="0">
                <a:latin typeface="Bradley Hand ITC" panose="03070402050302030203" pitchFamily="66" charset="0"/>
              </a:rPr>
            </a:br>
            <a:r>
              <a:rPr lang="en-US" dirty="0" smtClean="0">
                <a:latin typeface="Bradley Hand ITC" panose="03070402050302030203" pitchFamily="66" charset="0"/>
              </a:rPr>
              <a:t>Bilingualism Poetry </a:t>
            </a:r>
            <a:br>
              <a:rPr lang="en-US" dirty="0" smtClean="0">
                <a:latin typeface="Bradley Hand ITC" panose="03070402050302030203" pitchFamily="66" charset="0"/>
              </a:rPr>
            </a:br>
            <a:r>
              <a:rPr lang="en-US" sz="3600" dirty="0" smtClean="0">
                <a:latin typeface="Bradley Hand ITC" panose="03070402050302030203" pitchFamily="66" charset="0"/>
              </a:rPr>
              <a:t>(Analysis)</a:t>
            </a:r>
            <a:endParaRPr lang="en-US" sz="3600" dirty="0">
              <a:latin typeface="Bradley Hand ITC" panose="03070402050302030203" pitchFamily="66" charset="0"/>
            </a:endParaRPr>
          </a:p>
        </p:txBody>
      </p:sp>
      <p:sp>
        <p:nvSpPr>
          <p:cNvPr id="7" name="Content Placeholder 6"/>
          <p:cNvSpPr>
            <a:spLocks noGrp="1"/>
          </p:cNvSpPr>
          <p:nvPr>
            <p:ph sz="quarter" idx="4"/>
          </p:nvPr>
        </p:nvSpPr>
        <p:spPr>
          <a:xfrm>
            <a:off x="6205267" y="2045745"/>
            <a:ext cx="6257027" cy="5458583"/>
          </a:xfrm>
        </p:spPr>
        <p:txBody>
          <a:bodyPr/>
          <a:lstStyle/>
          <a:p>
            <a:pPr fontAlgn="base"/>
            <a:r>
              <a:rPr lang="en-US" dirty="0">
                <a:latin typeface="Microsoft Himalaya" panose="01010100010101010101" pitchFamily="2" charset="0"/>
                <a:ea typeface="Microsoft Himalaya" panose="01010100010101010101" pitchFamily="2" charset="0"/>
                <a:cs typeface="Microsoft Himalaya" panose="01010100010101010101" pitchFamily="2" charset="0"/>
              </a:rPr>
              <a:t>In 'Bilingual Sestina', how does the author describe the importance of childhood memory and playing with 'things' to the experience of learning a language</a:t>
            </a:r>
            <a:r>
              <a:rPr lang="en-US" dirty="0" smtClean="0">
                <a:latin typeface="Microsoft Himalaya" panose="01010100010101010101" pitchFamily="2" charset="0"/>
                <a:ea typeface="Microsoft Himalaya" panose="01010100010101010101" pitchFamily="2" charset="0"/>
                <a:cs typeface="Microsoft Himalaya" panose="01010100010101010101" pitchFamily="2" charset="0"/>
              </a:rPr>
              <a:t>?</a:t>
            </a:r>
            <a:endParaRPr lang="en-US" dirty="0">
              <a:latin typeface="Microsoft Himalaya" panose="01010100010101010101" pitchFamily="2" charset="0"/>
              <a:ea typeface="Microsoft Himalaya" panose="01010100010101010101" pitchFamily="2" charset="0"/>
              <a:cs typeface="Microsoft Himalaya" panose="01010100010101010101" pitchFamily="2" charset="0"/>
            </a:endParaRPr>
          </a:p>
          <a:p>
            <a:pPr fontAlgn="base"/>
            <a:r>
              <a:rPr lang="en-US" dirty="0">
                <a:latin typeface="Microsoft Himalaya" panose="01010100010101010101" pitchFamily="2" charset="0"/>
                <a:ea typeface="Microsoft Himalaya" panose="01010100010101010101" pitchFamily="2" charset="0"/>
                <a:cs typeface="Microsoft Himalaya" panose="01010100010101010101" pitchFamily="2" charset="0"/>
              </a:rPr>
              <a:t>Explain the </a:t>
            </a:r>
            <a:r>
              <a:rPr lang="en-US" b="1" i="1" dirty="0">
                <a:latin typeface="Microsoft Himalaya" panose="01010100010101010101" pitchFamily="2" charset="0"/>
                <a:ea typeface="Microsoft Himalaya" panose="01010100010101010101" pitchFamily="2" charset="0"/>
                <a:cs typeface="Microsoft Himalaya" panose="01010100010101010101" pitchFamily="2" charset="0"/>
              </a:rPr>
              <a:t>i</a:t>
            </a:r>
            <a:r>
              <a:rPr lang="en-US" b="1" i="1" dirty="0">
                <a:latin typeface="Microsoft Himalaya" panose="01010100010101010101" pitchFamily="2" charset="0"/>
                <a:ea typeface="Microsoft Himalaya" panose="01010100010101010101" pitchFamily="2" charset="0"/>
                <a:cs typeface="Microsoft Himalaya" panose="01010100010101010101" pitchFamily="2" charset="0"/>
                <a:hlinkClick r:id="rId3"/>
              </a:rPr>
              <a:t>rony</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 of the final words of 'Bilingual Sestina', '</a:t>
            </a:r>
            <a:r>
              <a:rPr lang="en-US" i="1" dirty="0" err="1">
                <a:latin typeface="Microsoft Himalaya" panose="01010100010101010101" pitchFamily="2" charset="0"/>
                <a:ea typeface="Microsoft Himalaya" panose="01010100010101010101" pitchFamily="2" charset="0"/>
                <a:cs typeface="Microsoft Himalaya" panose="01010100010101010101" pitchFamily="2" charset="0"/>
              </a:rPr>
              <a:t>en</a:t>
            </a:r>
            <a:r>
              <a:rPr lang="en-US" i="1" dirty="0">
                <a:latin typeface="Microsoft Himalaya" panose="01010100010101010101" pitchFamily="2" charset="0"/>
                <a:ea typeface="Microsoft Himalaya" panose="01010100010101010101" pitchFamily="2" charset="0"/>
                <a:cs typeface="Microsoft Himalaya" panose="01010100010101010101" pitchFamily="2" charset="0"/>
              </a:rPr>
              <a:t> </a:t>
            </a:r>
            <a:r>
              <a:rPr lang="en-US" i="1" dirty="0" err="1">
                <a:latin typeface="Microsoft Himalaya" panose="01010100010101010101" pitchFamily="2" charset="0"/>
                <a:ea typeface="Microsoft Himalaya" panose="01010100010101010101" pitchFamily="2" charset="0"/>
                <a:cs typeface="Microsoft Himalaya" panose="01010100010101010101" pitchFamily="2" charset="0"/>
              </a:rPr>
              <a:t>Inglais</a:t>
            </a:r>
            <a:r>
              <a:rPr lang="en-US" i="1" dirty="0" smtClean="0">
                <a:latin typeface="Microsoft Himalaya" panose="01010100010101010101" pitchFamily="2" charset="0"/>
                <a:ea typeface="Microsoft Himalaya" panose="01010100010101010101" pitchFamily="2" charset="0"/>
                <a:cs typeface="Microsoft Himalaya" panose="01010100010101010101" pitchFamily="2" charset="0"/>
              </a:rPr>
              <a:t>'.</a:t>
            </a:r>
            <a:endParaRPr lang="en-US" dirty="0">
              <a:latin typeface="Microsoft Himalaya" panose="01010100010101010101" pitchFamily="2" charset="0"/>
              <a:ea typeface="Microsoft Himalaya" panose="01010100010101010101" pitchFamily="2" charset="0"/>
              <a:cs typeface="Microsoft Himalaya" panose="01010100010101010101" pitchFamily="2" charset="0"/>
            </a:endParaRPr>
          </a:p>
          <a:p>
            <a:pPr fontAlgn="base"/>
            <a:r>
              <a:rPr lang="en-US" dirty="0">
                <a:latin typeface="Microsoft Himalaya" panose="01010100010101010101" pitchFamily="2" charset="0"/>
                <a:ea typeface="Microsoft Himalaya" panose="01010100010101010101" pitchFamily="2" charset="0"/>
                <a:cs typeface="Microsoft Himalaya" panose="01010100010101010101" pitchFamily="2" charset="0"/>
              </a:rPr>
              <a:t>In 'Search for my tongue', how does Bhatt play with the both the </a:t>
            </a:r>
            <a:r>
              <a:rPr lang="en-US" b="1" i="1" dirty="0">
                <a:latin typeface="Microsoft Himalaya" panose="01010100010101010101" pitchFamily="2" charset="0"/>
                <a:ea typeface="Microsoft Himalaya" panose="01010100010101010101" pitchFamily="2" charset="0"/>
                <a:cs typeface="Microsoft Himalaya" panose="01010100010101010101" pitchFamily="2" charset="0"/>
              </a:rPr>
              <a:t>literal</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 and </a:t>
            </a:r>
            <a:r>
              <a:rPr lang="en-US" b="1" i="1" dirty="0">
                <a:latin typeface="Microsoft Himalaya" panose="01010100010101010101" pitchFamily="2" charset="0"/>
                <a:ea typeface="Microsoft Himalaya" panose="01010100010101010101" pitchFamily="2" charset="0"/>
                <a:cs typeface="Microsoft Himalaya" panose="01010100010101010101" pitchFamily="2" charset="0"/>
              </a:rPr>
              <a:t>figurative</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 meaning of the word 'tongue'? How does she use </a:t>
            </a:r>
            <a:r>
              <a:rPr lang="en-US" b="1" i="1" dirty="0">
                <a:latin typeface="Microsoft Himalaya" panose="01010100010101010101" pitchFamily="2" charset="0"/>
                <a:ea typeface="Microsoft Himalaya" panose="01010100010101010101" pitchFamily="2" charset="0"/>
                <a:cs typeface="Microsoft Himalaya" panose="01010100010101010101" pitchFamily="2" charset="0"/>
                <a:hlinkClick r:id="rId4"/>
              </a:rPr>
              <a:t>imagery</a:t>
            </a:r>
            <a:r>
              <a:rPr lang="en-US" dirty="0">
                <a:latin typeface="Microsoft Himalaya" panose="01010100010101010101" pitchFamily="2" charset="0"/>
                <a:ea typeface="Microsoft Himalaya" panose="01010100010101010101" pitchFamily="2" charset="0"/>
                <a:cs typeface="Microsoft Himalaya" panose="01010100010101010101" pitchFamily="2" charset="0"/>
              </a:rPr>
              <a:t> to illustrate her point</a:t>
            </a:r>
            <a:r>
              <a:rPr lang="en-US" dirty="0" smtClean="0">
                <a:latin typeface="Microsoft Himalaya" panose="01010100010101010101" pitchFamily="2" charset="0"/>
                <a:ea typeface="Microsoft Himalaya" panose="01010100010101010101" pitchFamily="2" charset="0"/>
                <a:cs typeface="Microsoft Himalaya" panose="01010100010101010101" pitchFamily="2" charset="0"/>
              </a:rPr>
              <a:t>?</a:t>
            </a:r>
            <a:endParaRPr lang="en-US" dirty="0">
              <a:latin typeface="Microsoft Himalaya" panose="01010100010101010101" pitchFamily="2" charset="0"/>
              <a:ea typeface="Microsoft Himalaya" panose="01010100010101010101" pitchFamily="2" charset="0"/>
              <a:cs typeface="Microsoft Himalaya" panose="01010100010101010101" pitchFamily="2" charset="0"/>
            </a:endParaRPr>
          </a:p>
          <a:p>
            <a:pPr fontAlgn="base"/>
            <a:r>
              <a:rPr lang="en-US" dirty="0">
                <a:latin typeface="Microsoft Himalaya" panose="01010100010101010101" pitchFamily="2" charset="0"/>
                <a:ea typeface="Microsoft Himalaya" panose="01010100010101010101" pitchFamily="2" charset="0"/>
                <a:cs typeface="Microsoft Himalaya" panose="01010100010101010101" pitchFamily="2" charset="0"/>
              </a:rPr>
              <a:t>There are many ways to discuss the nature of bilingualism and identity. Why do you think these authors chose to write poems rather than articles, memoirs or journals?</a:t>
            </a:r>
          </a:p>
          <a:p>
            <a:endParaRPr lang="en-US" dirty="0"/>
          </a:p>
          <a:p>
            <a:endParaRPr lang="en-US" dirty="0"/>
          </a:p>
        </p:txBody>
      </p:sp>
      <p:sp>
        <p:nvSpPr>
          <p:cNvPr id="8" name="TextBox 7"/>
          <p:cNvSpPr txBox="1"/>
          <p:nvPr/>
        </p:nvSpPr>
        <p:spPr>
          <a:xfrm>
            <a:off x="7151298" y="199086"/>
            <a:ext cx="4364966" cy="1846659"/>
          </a:xfrm>
          <a:prstGeom prst="rect">
            <a:avLst/>
          </a:prstGeom>
          <a:noFill/>
        </p:spPr>
        <p:txBody>
          <a:bodyPr wrap="square" rtlCol="0">
            <a:spAutoFit/>
          </a:bodyPr>
          <a:lstStyle/>
          <a:p>
            <a:r>
              <a:rPr lang="en-US" sz="2400" b="1" u="sng" dirty="0" smtClean="0">
                <a:solidFill>
                  <a:srgbClr val="0070C0"/>
                </a:solidFill>
              </a:rPr>
              <a:t>Directions: </a:t>
            </a:r>
            <a:r>
              <a:rPr lang="en-US" sz="3200" b="1" dirty="0">
                <a:solidFill>
                  <a:srgbClr val="0070C0"/>
                </a:solidFill>
                <a:latin typeface="Microsoft Himalaya" panose="01010100010101010101" pitchFamily="2" charset="0"/>
                <a:ea typeface="Microsoft Himalaya" panose="01010100010101010101" pitchFamily="2" charset="0"/>
                <a:cs typeface="Microsoft Himalaya" panose="01010100010101010101" pitchFamily="2" charset="0"/>
              </a:rPr>
              <a:t>Read and re-read the poems in order to answer the following questions with a partner. </a:t>
            </a:r>
            <a:endParaRPr lang="en-US" sz="3200" dirty="0">
              <a:solidFill>
                <a:srgbClr val="0070C0"/>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US" dirty="0"/>
          </a:p>
        </p:txBody>
      </p:sp>
    </p:spTree>
    <p:extLst>
      <p:ext uri="{BB962C8B-B14F-4D97-AF65-F5344CB8AC3E}">
        <p14:creationId xmlns:p14="http://schemas.microsoft.com/office/powerpoint/2010/main" val="4126191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04E83-A4F0-49C5-BB01-F5773509A2B3}"/>
              </a:ext>
            </a:extLst>
          </p:cNvPr>
          <p:cNvSpPr>
            <a:spLocks noGrp="1"/>
          </p:cNvSpPr>
          <p:nvPr>
            <p:ph type="title"/>
          </p:nvPr>
        </p:nvSpPr>
        <p:spPr>
          <a:xfrm>
            <a:off x="516834" y="431213"/>
            <a:ext cx="11255165" cy="695740"/>
          </a:xfrm>
        </p:spPr>
        <p:txBody>
          <a:bodyPr/>
          <a:lstStyle/>
          <a:p>
            <a:r>
              <a:rPr lang="en-ZA" sz="5400" dirty="0" smtClean="0">
                <a:latin typeface="Bradley Hand ITC" panose="03070402050302030203" pitchFamily="66" charset="0"/>
              </a:rPr>
              <a:t>Agenda</a:t>
            </a:r>
            <a:endParaRPr lang="en-ZA" sz="5400" dirty="0">
              <a:latin typeface="Bradley Hand ITC" panose="03070402050302030203" pitchFamily="66" charset="0"/>
            </a:endParaRPr>
          </a:p>
        </p:txBody>
      </p:sp>
      <p:sp>
        <p:nvSpPr>
          <p:cNvPr id="5" name="Content Placeholder 4">
            <a:extLst>
              <a:ext uri="{FF2B5EF4-FFF2-40B4-BE49-F238E27FC236}">
                <a16:creationId xmlns:a16="http://schemas.microsoft.com/office/drawing/2014/main" xmlns="" id="{CEEB3BAE-C0B2-447C-B8BE-96C6BD84D658}"/>
              </a:ext>
            </a:extLst>
          </p:cNvPr>
          <p:cNvSpPr>
            <a:spLocks noGrp="1"/>
          </p:cNvSpPr>
          <p:nvPr>
            <p:ph sz="half" idx="2"/>
          </p:nvPr>
        </p:nvSpPr>
        <p:spPr>
          <a:xfrm>
            <a:off x="370935" y="1694796"/>
            <a:ext cx="6323162" cy="1954800"/>
          </a:xfrm>
        </p:spPr>
        <p:txBody>
          <a:bodyPr/>
          <a:lstStyle/>
          <a:p>
            <a:endParaRPr lang="en-ZA" dirty="0" smtClean="0"/>
          </a:p>
          <a:p>
            <a:pPr lvl="1"/>
            <a:endParaRPr lang="en-ZA" dirty="0"/>
          </a:p>
        </p:txBody>
      </p:sp>
      <p:sp>
        <p:nvSpPr>
          <p:cNvPr id="7" name="Text Placeholder 6">
            <a:extLst>
              <a:ext uri="{FF2B5EF4-FFF2-40B4-BE49-F238E27FC236}">
                <a16:creationId xmlns:a16="http://schemas.microsoft.com/office/drawing/2014/main" xmlns="" id="{26A87885-D672-4CF9-A78D-CFE98385B03A}"/>
              </a:ext>
            </a:extLst>
          </p:cNvPr>
          <p:cNvSpPr>
            <a:spLocks noGrp="1"/>
          </p:cNvSpPr>
          <p:nvPr>
            <p:ph type="body" sz="quarter" idx="4294967295"/>
          </p:nvPr>
        </p:nvSpPr>
        <p:spPr>
          <a:xfrm>
            <a:off x="0" y="1694796"/>
            <a:ext cx="6883879" cy="1954800"/>
          </a:xfrm>
          <a:prstGeom prst="rect">
            <a:avLst/>
          </a:prstGeom>
        </p:spPr>
        <p:txBody>
          <a:bodyPr/>
          <a:lstStyle/>
          <a:p>
            <a:pPr marL="514350" indent="-514350" fontAlgn="base">
              <a:buAutoNum type="arabicPeriod"/>
            </a:pPr>
            <a:r>
              <a:rPr lang="en-ZA" dirty="0" smtClean="0"/>
              <a:t>Goals: 2 min. </a:t>
            </a:r>
          </a:p>
          <a:p>
            <a:pPr marL="514350" indent="-514350" fontAlgn="base">
              <a:buAutoNum type="arabicPeriod"/>
            </a:pPr>
            <a:r>
              <a:rPr lang="en-ZA" dirty="0" smtClean="0"/>
              <a:t>The Big Five: 5 min. </a:t>
            </a:r>
          </a:p>
          <a:p>
            <a:pPr marL="514350" indent="-514350" fontAlgn="base">
              <a:buAutoNum type="arabicPeriod"/>
            </a:pPr>
            <a:r>
              <a:rPr lang="en-ZA" dirty="0" smtClean="0"/>
              <a:t>Key Terms: 5 min. </a:t>
            </a:r>
          </a:p>
          <a:p>
            <a:pPr marL="514350" indent="-514350" fontAlgn="base">
              <a:buAutoNum type="arabicPeriod"/>
            </a:pPr>
            <a:r>
              <a:rPr lang="en-ZA" dirty="0" smtClean="0"/>
              <a:t>Read pg. 36-39 &amp; take notes: 15 min. </a:t>
            </a:r>
          </a:p>
          <a:p>
            <a:pPr marL="514350" indent="-514350" fontAlgn="base">
              <a:buAutoNum type="arabicPeriod"/>
            </a:pPr>
            <a:r>
              <a:rPr lang="en-ZA" dirty="0" smtClean="0"/>
              <a:t>Bilingualism Poetry Reading: 10 min. </a:t>
            </a:r>
          </a:p>
          <a:p>
            <a:pPr marL="514350" indent="-514350" fontAlgn="base">
              <a:buFont typeface="Arial" panose="020B0604020202020204" pitchFamily="34" charset="0"/>
              <a:buAutoNum type="arabicPeriod"/>
            </a:pPr>
            <a:r>
              <a:rPr lang="en-ZA" dirty="0"/>
              <a:t>Bilingualism Poetry </a:t>
            </a:r>
            <a:r>
              <a:rPr lang="en-ZA" dirty="0" smtClean="0"/>
              <a:t>Questions: 15 </a:t>
            </a:r>
            <a:r>
              <a:rPr lang="en-ZA" dirty="0"/>
              <a:t>min</a:t>
            </a:r>
            <a:r>
              <a:rPr lang="en-ZA" dirty="0" smtClean="0"/>
              <a:t>.</a:t>
            </a:r>
          </a:p>
          <a:p>
            <a:pPr marL="514350" indent="-514350" fontAlgn="base">
              <a:buFont typeface="Arial" panose="020B0604020202020204" pitchFamily="34" charset="0"/>
              <a:buAutoNum type="arabicPeriod"/>
            </a:pPr>
            <a:r>
              <a:rPr lang="en-ZA" dirty="0" smtClean="0"/>
              <a:t> </a:t>
            </a:r>
            <a:r>
              <a:rPr lang="en-ZA" dirty="0"/>
              <a:t>Bilingualism Poetry </a:t>
            </a:r>
            <a:r>
              <a:rPr lang="en-ZA" dirty="0" smtClean="0"/>
              <a:t>Analysis: </a:t>
            </a:r>
            <a:r>
              <a:rPr lang="en-ZA" dirty="0"/>
              <a:t>10 min. </a:t>
            </a:r>
            <a:endParaRPr lang="en-ZA" dirty="0" smtClean="0"/>
          </a:p>
          <a:p>
            <a:pPr marL="514350" indent="-514350" fontAlgn="base">
              <a:buFont typeface="Arial" panose="020B0604020202020204" pitchFamily="34" charset="0"/>
              <a:buAutoNum type="arabicPeriod"/>
            </a:pPr>
            <a:r>
              <a:rPr lang="en-ZA" dirty="0"/>
              <a:t>Bilingualism Poetry </a:t>
            </a:r>
            <a:r>
              <a:rPr lang="en-ZA" dirty="0" smtClean="0"/>
              <a:t>w/The Big 5: 20 </a:t>
            </a:r>
            <a:r>
              <a:rPr lang="en-ZA" dirty="0"/>
              <a:t>min. </a:t>
            </a:r>
          </a:p>
          <a:p>
            <a:pPr marL="514350" indent="-514350" fontAlgn="base">
              <a:buFont typeface="Arial" panose="020B0604020202020204" pitchFamily="34" charset="0"/>
              <a:buAutoNum type="arabicPeriod"/>
            </a:pPr>
            <a:endParaRPr lang="en-ZA" sz="3200" dirty="0"/>
          </a:p>
          <a:p>
            <a:pPr marL="514350" indent="-514350" fontAlgn="base">
              <a:buAutoNum type="arabicPeriod"/>
            </a:pPr>
            <a:endParaRPr lang="en-ZA" sz="3200" dirty="0" smtClean="0"/>
          </a:p>
          <a:p>
            <a:pPr marL="514350" indent="-514350" fontAlgn="base">
              <a:buAutoNum type="arabicPeriod"/>
            </a:pPr>
            <a:endParaRPr lang="en-ZA" sz="3200" dirty="0" smtClean="0"/>
          </a:p>
          <a:p>
            <a:pPr marL="514350" indent="-514350" fontAlgn="base">
              <a:buAutoNum type="arabicPeriod"/>
            </a:pPr>
            <a:endParaRPr lang="en-ZA" sz="3200" dirty="0" smtClean="0"/>
          </a:p>
          <a:p>
            <a:pPr marL="514350" indent="-514350" fontAlgn="base">
              <a:buAutoNum type="arabicPeriod"/>
            </a:pPr>
            <a:endParaRPr lang="en-ZA" sz="3200" dirty="0" smtClean="0"/>
          </a:p>
          <a:p>
            <a:pPr marL="514350" indent="-514350" fontAlgn="base">
              <a:buAutoNum type="arabicPeriod"/>
            </a:pPr>
            <a:endParaRPr lang="en-ZA" sz="3200" dirty="0"/>
          </a:p>
        </p:txBody>
      </p: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11"/>
          </p:nvPr>
        </p:nvSpPr>
        <p:spPr/>
        <p:txBody>
          <a:bodyPr/>
          <a:lstStyle/>
          <a:p>
            <a:fld id="{19B51A1E-902D-48AF-9020-955120F399B6}" type="slidenum">
              <a:rPr lang="en-ZA" smtClean="0"/>
              <a:pPr/>
              <a:t>2</a:t>
            </a:fld>
            <a:endParaRPr lang="en-ZA" dirty="0"/>
          </a:p>
        </p:txBody>
      </p:sp>
      <p:pic>
        <p:nvPicPr>
          <p:cNvPr id="1026" name="Picture 2" descr="Image result for go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032" y="2232249"/>
            <a:ext cx="4735338" cy="315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19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41464" y="1207330"/>
            <a:ext cx="7174522" cy="5386384"/>
          </a:xfrm>
        </p:spPr>
        <p:txBody>
          <a:bodyPr/>
          <a:lstStyle/>
          <a:p>
            <a:pPr fontAlgn="base"/>
            <a:r>
              <a:rPr lang="en-US" sz="3600" dirty="0" smtClean="0"/>
              <a:t>Finally</a:t>
            </a:r>
            <a:r>
              <a:rPr lang="en-US" sz="3600" dirty="0"/>
              <a:t>, choose </a:t>
            </a:r>
            <a:r>
              <a:rPr lang="en-US" sz="3600" b="1" dirty="0"/>
              <a:t>one</a:t>
            </a:r>
            <a:r>
              <a:rPr lang="en-US" sz="3600" dirty="0"/>
              <a:t> of the poems and complete a ‘Big 5’ analysis in your </a:t>
            </a:r>
            <a:r>
              <a:rPr lang="en-US" sz="3600" dirty="0" smtClean="0"/>
              <a:t>notebook (this is an individual activity). </a:t>
            </a:r>
            <a:r>
              <a:rPr lang="en-US" sz="3600" dirty="0"/>
              <a:t/>
            </a:r>
            <a:br>
              <a:rPr lang="en-US" sz="3600" dirty="0"/>
            </a:br>
            <a:r>
              <a:rPr lang="en-US" sz="3600" dirty="0"/>
              <a:t/>
            </a:r>
            <a:br>
              <a:rPr lang="en-US" sz="3600" dirty="0"/>
            </a:br>
            <a:r>
              <a:rPr lang="en-US" sz="3600" dirty="0" smtClean="0"/>
              <a:t>Analyze for the following:</a:t>
            </a:r>
            <a:endParaRPr lang="en-US" sz="3600" dirty="0"/>
          </a:p>
          <a:p>
            <a:pPr lvl="1" fontAlgn="base"/>
            <a:r>
              <a:rPr lang="en-US" sz="3200" b="1" dirty="0">
                <a:solidFill>
                  <a:srgbClr val="0070C0"/>
                </a:solidFill>
              </a:rPr>
              <a:t>Content and theme</a:t>
            </a:r>
          </a:p>
          <a:p>
            <a:pPr lvl="1" fontAlgn="base"/>
            <a:r>
              <a:rPr lang="en-US" sz="3200" b="1" dirty="0">
                <a:solidFill>
                  <a:srgbClr val="0070C0"/>
                </a:solidFill>
              </a:rPr>
              <a:t>Audience and purpose</a:t>
            </a:r>
          </a:p>
          <a:p>
            <a:pPr lvl="1" fontAlgn="base"/>
            <a:r>
              <a:rPr lang="en-US" sz="3200" b="1" dirty="0">
                <a:solidFill>
                  <a:srgbClr val="0070C0"/>
                </a:solidFill>
              </a:rPr>
              <a:t>Tone and mood</a:t>
            </a:r>
          </a:p>
          <a:p>
            <a:pPr lvl="1" fontAlgn="base"/>
            <a:r>
              <a:rPr lang="en-US" sz="3200" b="1" dirty="0">
                <a:solidFill>
                  <a:srgbClr val="0070C0"/>
                </a:solidFill>
              </a:rPr>
              <a:t>Style</a:t>
            </a:r>
          </a:p>
          <a:p>
            <a:pPr lvl="1" fontAlgn="base"/>
            <a:r>
              <a:rPr lang="en-US" sz="3200" b="1" dirty="0">
                <a:solidFill>
                  <a:srgbClr val="0070C0"/>
                </a:solidFill>
              </a:rPr>
              <a:t>Structure</a:t>
            </a:r>
          </a:p>
          <a:p>
            <a:endParaRPr lang="en-US" dirty="0"/>
          </a:p>
        </p:txBody>
      </p:sp>
      <p:sp>
        <p:nvSpPr>
          <p:cNvPr id="4" name="Title 3"/>
          <p:cNvSpPr>
            <a:spLocks noGrp="1"/>
          </p:cNvSpPr>
          <p:nvPr>
            <p:ph type="title"/>
          </p:nvPr>
        </p:nvSpPr>
        <p:spPr/>
        <p:txBody>
          <a:bodyPr/>
          <a:lstStyle/>
          <a:p>
            <a:r>
              <a:rPr lang="en-US" dirty="0" smtClean="0">
                <a:latin typeface="Bradley Hand ITC" panose="03070402050302030203" pitchFamily="66" charset="0"/>
              </a:rPr>
              <a:t>Analyze </a:t>
            </a:r>
            <a:endParaRPr lang="en-US" dirty="0">
              <a:latin typeface="Bradley Hand ITC" panose="03070402050302030203" pitchFamily="66" charset="0"/>
            </a:endParaRPr>
          </a:p>
        </p:txBody>
      </p:sp>
      <p:pic>
        <p:nvPicPr>
          <p:cNvPr id="6146" name="Picture 2" descr="Image result for analy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986" y="1459522"/>
            <a:ext cx="4649443" cy="474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842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STUDENT SAMPLES</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811" r="12186"/>
          <a:stretch/>
        </p:blipFill>
        <p:spPr>
          <a:xfrm rot="5400000">
            <a:off x="5177864" y="593955"/>
            <a:ext cx="6656309" cy="5468399"/>
          </a:xfrm>
          <a:prstGeom prst="rect">
            <a:avLst/>
          </a:prstGeom>
        </p:spPr>
      </p:pic>
    </p:spTree>
    <p:extLst>
      <p:ext uri="{BB962C8B-B14F-4D97-AF65-F5344CB8AC3E}">
        <p14:creationId xmlns:p14="http://schemas.microsoft.com/office/powerpoint/2010/main" val="257581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STUDENT SAMPLES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510" y="0"/>
            <a:ext cx="5140234" cy="6858000"/>
          </a:xfrm>
          <a:prstGeom prst="rect">
            <a:avLst/>
          </a:prstGeom>
        </p:spPr>
      </p:pic>
    </p:spTree>
    <p:extLst>
      <p:ext uri="{BB962C8B-B14F-4D97-AF65-F5344CB8AC3E}">
        <p14:creationId xmlns:p14="http://schemas.microsoft.com/office/powerpoint/2010/main" val="2799656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STUDENT SAMPLES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64" t="3144" b="6793"/>
          <a:stretch/>
        </p:blipFill>
        <p:spPr>
          <a:xfrm>
            <a:off x="6038489" y="112144"/>
            <a:ext cx="5374258" cy="6553632"/>
          </a:xfrm>
          <a:prstGeom prst="rect">
            <a:avLst/>
          </a:prstGeom>
        </p:spPr>
      </p:pic>
    </p:spTree>
    <p:extLst>
      <p:ext uri="{BB962C8B-B14F-4D97-AF65-F5344CB8AC3E}">
        <p14:creationId xmlns:p14="http://schemas.microsoft.com/office/powerpoint/2010/main" val="30035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STUDENT SAMPLES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302" r="2786" b="6541"/>
          <a:stretch/>
        </p:blipFill>
        <p:spPr>
          <a:xfrm>
            <a:off x="5889521" y="77639"/>
            <a:ext cx="5661249" cy="6616383"/>
          </a:xfrm>
          <a:prstGeom prst="rect">
            <a:avLst/>
          </a:prstGeom>
        </p:spPr>
      </p:pic>
    </p:spTree>
    <p:extLst>
      <p:ext uri="{BB962C8B-B14F-4D97-AF65-F5344CB8AC3E}">
        <p14:creationId xmlns:p14="http://schemas.microsoft.com/office/powerpoint/2010/main" val="4034693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STUDENT SAMPLES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787" b="6918"/>
          <a:stretch/>
        </p:blipFill>
        <p:spPr>
          <a:xfrm>
            <a:off x="5699740" y="172527"/>
            <a:ext cx="5600864" cy="6523220"/>
          </a:xfrm>
          <a:prstGeom prst="rect">
            <a:avLst/>
          </a:prstGeom>
        </p:spPr>
      </p:pic>
    </p:spTree>
    <p:extLst>
      <p:ext uri="{BB962C8B-B14F-4D97-AF65-F5344CB8AC3E}">
        <p14:creationId xmlns:p14="http://schemas.microsoft.com/office/powerpoint/2010/main" val="4268251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4757" y="969479"/>
            <a:ext cx="5472000" cy="360000"/>
          </a:xfrm>
        </p:spPr>
        <p:txBody>
          <a:bodyPr/>
          <a:lstStyle/>
          <a:p>
            <a:r>
              <a:rPr lang="en-US" b="0" i="1" dirty="0" smtClean="0"/>
              <a:t>HW if not finished in class! </a:t>
            </a:r>
            <a:br>
              <a:rPr lang="en-US" b="0" i="1" dirty="0" smtClean="0"/>
            </a:br>
            <a:r>
              <a:rPr lang="en-US" b="0" i="1" dirty="0" smtClean="0">
                <a:solidFill>
                  <a:schemeClr val="bg1">
                    <a:lumMod val="50000"/>
                  </a:schemeClr>
                </a:solidFill>
              </a:rPr>
              <a:t>Due: </a:t>
            </a:r>
            <a:r>
              <a:rPr lang="en-US" b="0" i="1" u="sng" dirty="0" smtClean="0">
                <a:solidFill>
                  <a:schemeClr val="bg1">
                    <a:lumMod val="50000"/>
                  </a:schemeClr>
                </a:solidFill>
              </a:rPr>
              <a:t>08/13 (A)</a:t>
            </a:r>
            <a:r>
              <a:rPr lang="en-US" b="0" i="1" dirty="0" smtClean="0">
                <a:solidFill>
                  <a:schemeClr val="bg1">
                    <a:lumMod val="50000"/>
                  </a:schemeClr>
                </a:solidFill>
              </a:rPr>
              <a:t> OR </a:t>
            </a:r>
            <a:r>
              <a:rPr lang="en-US" b="0" i="1" u="sng" dirty="0" smtClean="0">
                <a:solidFill>
                  <a:schemeClr val="bg1">
                    <a:lumMod val="50000"/>
                  </a:schemeClr>
                </a:solidFill>
              </a:rPr>
              <a:t>08/14 (B) </a:t>
            </a:r>
            <a:endParaRPr lang="en-US" b="0" i="1" u="sng" dirty="0">
              <a:solidFill>
                <a:schemeClr val="bg1">
                  <a:lumMod val="50000"/>
                </a:schemeClr>
              </a:solidFill>
            </a:endParaRPr>
          </a:p>
        </p:txBody>
      </p:sp>
      <p:sp>
        <p:nvSpPr>
          <p:cNvPr id="3" name="Content Placeholder 2"/>
          <p:cNvSpPr>
            <a:spLocks noGrp="1"/>
          </p:cNvSpPr>
          <p:nvPr>
            <p:ph sz="half" idx="2"/>
          </p:nvPr>
        </p:nvSpPr>
        <p:spPr>
          <a:xfrm>
            <a:off x="105508" y="1969035"/>
            <a:ext cx="7526214" cy="4198318"/>
          </a:xfrm>
        </p:spPr>
        <p:txBody>
          <a:bodyPr/>
          <a:lstStyle/>
          <a:p>
            <a:r>
              <a:rPr lang="en-US" sz="3600" b="1" dirty="0" smtClean="0">
                <a:solidFill>
                  <a:schemeClr val="bg2">
                    <a:lumMod val="50000"/>
                  </a:schemeClr>
                </a:solidFill>
              </a:rPr>
              <a:t>Write a </a:t>
            </a:r>
            <a:r>
              <a:rPr lang="en-US" sz="3600" b="1" dirty="0">
                <a:solidFill>
                  <a:schemeClr val="bg2">
                    <a:lumMod val="50000"/>
                  </a:schemeClr>
                </a:solidFill>
              </a:rPr>
              <a:t>poem about your own multilingualism and identity!  </a:t>
            </a:r>
            <a:endParaRPr lang="en-US" sz="3600" b="1" dirty="0" smtClean="0">
              <a:solidFill>
                <a:schemeClr val="bg2">
                  <a:lumMod val="50000"/>
                </a:schemeClr>
              </a:solidFill>
            </a:endParaRPr>
          </a:p>
          <a:p>
            <a:r>
              <a:rPr lang="en-US" sz="3600" b="1" dirty="0" smtClean="0">
                <a:solidFill>
                  <a:schemeClr val="accent3">
                    <a:lumMod val="60000"/>
                    <a:lumOff val="40000"/>
                  </a:schemeClr>
                </a:solidFill>
              </a:rPr>
              <a:t>Use </a:t>
            </a:r>
            <a:r>
              <a:rPr lang="en-US" sz="3600" b="1" dirty="0">
                <a:solidFill>
                  <a:schemeClr val="accent3">
                    <a:lumMod val="60000"/>
                    <a:lumOff val="40000"/>
                  </a:schemeClr>
                </a:solidFill>
              </a:rPr>
              <a:t>some of the techniques employed by the poets of the poems you </a:t>
            </a:r>
            <a:r>
              <a:rPr lang="en-US" sz="3600" b="1" dirty="0" smtClean="0">
                <a:solidFill>
                  <a:schemeClr val="accent3">
                    <a:lumMod val="60000"/>
                    <a:lumOff val="40000"/>
                  </a:schemeClr>
                </a:solidFill>
              </a:rPr>
              <a:t>analyzed today. </a:t>
            </a:r>
          </a:p>
          <a:p>
            <a:r>
              <a:rPr lang="en-US" sz="3600" b="1" dirty="0" smtClean="0">
                <a:solidFill>
                  <a:srgbClr val="00B0F0"/>
                </a:solidFill>
              </a:rPr>
              <a:t>Put your poem on white printer paper and decorate it. We will hang these up around the room! </a:t>
            </a:r>
          </a:p>
          <a:p>
            <a:endParaRPr lang="en-US" sz="3200" dirty="0"/>
          </a:p>
        </p:txBody>
      </p:sp>
      <p:sp>
        <p:nvSpPr>
          <p:cNvPr id="4" name="Title 3"/>
          <p:cNvSpPr>
            <a:spLocks noGrp="1"/>
          </p:cNvSpPr>
          <p:nvPr>
            <p:ph type="title"/>
          </p:nvPr>
        </p:nvSpPr>
        <p:spPr>
          <a:xfrm>
            <a:off x="516834" y="273739"/>
            <a:ext cx="11255165" cy="695740"/>
          </a:xfrm>
        </p:spPr>
        <p:txBody>
          <a:bodyPr/>
          <a:lstStyle/>
          <a:p>
            <a:r>
              <a:rPr lang="en-US" sz="6000" dirty="0" smtClean="0">
                <a:latin typeface="Bradley Hand ITC" panose="03070402050302030203" pitchFamily="66" charset="0"/>
              </a:rPr>
              <a:t>Extension Assignment</a:t>
            </a:r>
            <a:endParaRPr lang="en-US" sz="6000" dirty="0">
              <a:latin typeface="Bradley Hand ITC" panose="03070402050302030203" pitchFamily="66" charset="0"/>
            </a:endParaRPr>
          </a:p>
        </p:txBody>
      </p:sp>
      <p:pic>
        <p:nvPicPr>
          <p:cNvPr id="8194" name="Picture 2" descr="Image result for po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830" y="1960685"/>
            <a:ext cx="4206668" cy="420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14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04E83-A4F0-49C5-BB01-F5773509A2B3}"/>
              </a:ext>
            </a:extLst>
          </p:cNvPr>
          <p:cNvSpPr>
            <a:spLocks noGrp="1"/>
          </p:cNvSpPr>
          <p:nvPr>
            <p:ph type="title"/>
          </p:nvPr>
        </p:nvSpPr>
        <p:spPr>
          <a:xfrm>
            <a:off x="516833" y="478364"/>
            <a:ext cx="11255165" cy="695740"/>
          </a:xfrm>
        </p:spPr>
        <p:txBody>
          <a:bodyPr/>
          <a:lstStyle/>
          <a:p>
            <a:r>
              <a:rPr lang="en-ZA" sz="5400" dirty="0" smtClean="0">
                <a:latin typeface="Bradley Hand ITC" panose="03070402050302030203" pitchFamily="66" charset="0"/>
              </a:rPr>
              <a:t>Goals</a:t>
            </a:r>
            <a:endParaRPr lang="en-ZA" sz="5400" dirty="0">
              <a:latin typeface="Bradley Hand ITC" panose="03070402050302030203" pitchFamily="66" charset="0"/>
            </a:endParaRPr>
          </a:p>
        </p:txBody>
      </p:sp>
      <p:sp>
        <p:nvSpPr>
          <p:cNvPr id="5" name="Content Placeholder 4">
            <a:extLst>
              <a:ext uri="{FF2B5EF4-FFF2-40B4-BE49-F238E27FC236}">
                <a16:creationId xmlns:a16="http://schemas.microsoft.com/office/drawing/2014/main" xmlns="" id="{CEEB3BAE-C0B2-447C-B8BE-96C6BD84D658}"/>
              </a:ext>
            </a:extLst>
          </p:cNvPr>
          <p:cNvSpPr>
            <a:spLocks noGrp="1"/>
          </p:cNvSpPr>
          <p:nvPr>
            <p:ph sz="half" idx="2"/>
          </p:nvPr>
        </p:nvSpPr>
        <p:spPr>
          <a:xfrm>
            <a:off x="370935" y="1694796"/>
            <a:ext cx="6323162" cy="1954800"/>
          </a:xfrm>
        </p:spPr>
        <p:txBody>
          <a:bodyPr/>
          <a:lstStyle/>
          <a:p>
            <a:endParaRPr lang="en-ZA" dirty="0" smtClean="0"/>
          </a:p>
          <a:p>
            <a:pPr lvl="1"/>
            <a:endParaRPr lang="en-ZA" dirty="0"/>
          </a:p>
        </p:txBody>
      </p:sp>
      <p:sp>
        <p:nvSpPr>
          <p:cNvPr id="7" name="Text Placeholder 6">
            <a:extLst>
              <a:ext uri="{FF2B5EF4-FFF2-40B4-BE49-F238E27FC236}">
                <a16:creationId xmlns:a16="http://schemas.microsoft.com/office/drawing/2014/main" xmlns="" id="{26A87885-D672-4CF9-A78D-CFE98385B03A}"/>
              </a:ext>
            </a:extLst>
          </p:cNvPr>
          <p:cNvSpPr>
            <a:spLocks noGrp="1"/>
          </p:cNvSpPr>
          <p:nvPr>
            <p:ph type="body" sz="quarter" idx="4294967295"/>
          </p:nvPr>
        </p:nvSpPr>
        <p:spPr>
          <a:xfrm>
            <a:off x="672303" y="1530894"/>
            <a:ext cx="5472113" cy="1954800"/>
          </a:xfrm>
          <a:prstGeom prst="rect">
            <a:avLst/>
          </a:prstGeom>
        </p:spPr>
        <p:txBody>
          <a:bodyPr/>
          <a:lstStyle/>
          <a:p>
            <a:pPr fontAlgn="base"/>
            <a:r>
              <a:rPr lang="en-US" sz="3200" b="1" i="1" dirty="0"/>
              <a:t>Know</a:t>
            </a:r>
            <a:r>
              <a:rPr lang="en-US" sz="3200" i="1" dirty="0"/>
              <a:t>: </a:t>
            </a:r>
            <a:r>
              <a:rPr lang="en-US" sz="3200" i="1" dirty="0" smtClean="0"/>
              <a:t/>
            </a:r>
            <a:br>
              <a:rPr lang="en-US" sz="3200" i="1" dirty="0" smtClean="0"/>
            </a:br>
            <a:r>
              <a:rPr lang="en-US" sz="3200" i="1" dirty="0" smtClean="0"/>
              <a:t>key </a:t>
            </a:r>
            <a:r>
              <a:rPr lang="en-US" sz="3200" i="1" dirty="0"/>
              <a:t>terms - audience and purpose; context (composition; interpretation</a:t>
            </a:r>
            <a:r>
              <a:rPr lang="en-US" sz="3200" i="1" dirty="0" smtClean="0"/>
              <a:t>)</a:t>
            </a:r>
          </a:p>
          <a:p>
            <a:pPr fontAlgn="base"/>
            <a:endParaRPr lang="en-US" sz="3200" i="1" dirty="0"/>
          </a:p>
          <a:p>
            <a:r>
              <a:rPr lang="en-US" sz="3200" b="1" i="1" dirty="0"/>
              <a:t>Understand</a:t>
            </a:r>
            <a:r>
              <a:rPr lang="en-US" sz="3200" i="1" dirty="0"/>
              <a:t>: that language is used to construct identity and this changes depending on context</a:t>
            </a:r>
            <a:endParaRPr lang="en-ZA" sz="3200" dirty="0"/>
          </a:p>
        </p:txBody>
      </p: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11"/>
          </p:nvPr>
        </p:nvSpPr>
        <p:spPr/>
        <p:txBody>
          <a:bodyPr/>
          <a:lstStyle/>
          <a:p>
            <a:fld id="{19B51A1E-902D-48AF-9020-955120F399B6}" type="slidenum">
              <a:rPr lang="en-ZA" smtClean="0"/>
              <a:pPr/>
              <a:t>3</a:t>
            </a:fld>
            <a:endParaRPr lang="en-ZA" dirty="0"/>
          </a:p>
        </p:txBody>
      </p:sp>
      <p:pic>
        <p:nvPicPr>
          <p:cNvPr id="1028" name="Picture 4" descr="Image result for go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884" y="2182551"/>
            <a:ext cx="4522073" cy="293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2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04E83-A4F0-49C5-BB01-F5773509A2B3}"/>
              </a:ext>
            </a:extLst>
          </p:cNvPr>
          <p:cNvSpPr>
            <a:spLocks noGrp="1"/>
          </p:cNvSpPr>
          <p:nvPr>
            <p:ph type="title"/>
          </p:nvPr>
        </p:nvSpPr>
        <p:spPr>
          <a:xfrm>
            <a:off x="516834" y="431213"/>
            <a:ext cx="11255165" cy="695740"/>
          </a:xfrm>
        </p:spPr>
        <p:txBody>
          <a:bodyPr/>
          <a:lstStyle/>
          <a:p>
            <a:r>
              <a:rPr lang="en-ZA" sz="5400" dirty="0" smtClean="0">
                <a:latin typeface="Bradley Hand ITC" panose="03070402050302030203" pitchFamily="66" charset="0"/>
              </a:rPr>
              <a:t>Review the Following </a:t>
            </a:r>
            <a:endParaRPr lang="en-ZA" sz="5400" dirty="0">
              <a:latin typeface="Bradley Hand ITC" panose="03070402050302030203" pitchFamily="66" charset="0"/>
            </a:endParaRPr>
          </a:p>
        </p:txBody>
      </p:sp>
      <p:sp>
        <p:nvSpPr>
          <p:cNvPr id="5" name="Content Placeholder 4">
            <a:extLst>
              <a:ext uri="{FF2B5EF4-FFF2-40B4-BE49-F238E27FC236}">
                <a16:creationId xmlns:a16="http://schemas.microsoft.com/office/drawing/2014/main" xmlns="" id="{CEEB3BAE-C0B2-447C-B8BE-96C6BD84D658}"/>
              </a:ext>
            </a:extLst>
          </p:cNvPr>
          <p:cNvSpPr>
            <a:spLocks noGrp="1"/>
          </p:cNvSpPr>
          <p:nvPr>
            <p:ph sz="half" idx="2"/>
          </p:nvPr>
        </p:nvSpPr>
        <p:spPr>
          <a:xfrm>
            <a:off x="370935" y="1694796"/>
            <a:ext cx="6323162" cy="1954800"/>
          </a:xfrm>
        </p:spPr>
        <p:txBody>
          <a:bodyPr/>
          <a:lstStyle/>
          <a:p>
            <a:endParaRPr lang="en-ZA" dirty="0" smtClean="0"/>
          </a:p>
          <a:p>
            <a:pPr lvl="1"/>
            <a:endParaRPr lang="en-ZA" dirty="0"/>
          </a:p>
        </p:txBody>
      </p:sp>
      <p:sp>
        <p:nvSpPr>
          <p:cNvPr id="7" name="Text Placeholder 6">
            <a:extLst>
              <a:ext uri="{FF2B5EF4-FFF2-40B4-BE49-F238E27FC236}">
                <a16:creationId xmlns:a16="http://schemas.microsoft.com/office/drawing/2014/main" xmlns="" id="{26A87885-D672-4CF9-A78D-CFE98385B03A}"/>
              </a:ext>
            </a:extLst>
          </p:cNvPr>
          <p:cNvSpPr>
            <a:spLocks noGrp="1"/>
          </p:cNvSpPr>
          <p:nvPr>
            <p:ph type="body" sz="quarter" idx="4294967295"/>
          </p:nvPr>
        </p:nvSpPr>
        <p:spPr>
          <a:xfrm>
            <a:off x="263769" y="2006361"/>
            <a:ext cx="5880647" cy="1954800"/>
          </a:xfrm>
          <a:prstGeom prst="rect">
            <a:avLst/>
          </a:prstGeom>
        </p:spPr>
        <p:txBody>
          <a:bodyPr/>
          <a:lstStyle/>
          <a:p>
            <a:pPr fontAlgn="base"/>
            <a:r>
              <a:rPr lang="en-US" sz="3200" dirty="0" smtClean="0"/>
              <a:t>The </a:t>
            </a:r>
            <a:r>
              <a:rPr lang="en-US" sz="3200" dirty="0" smtClean="0">
                <a:hlinkClick r:id="rId2"/>
              </a:rPr>
              <a:t>Big Five</a:t>
            </a:r>
            <a:r>
              <a:rPr lang="en-US" sz="3200" dirty="0" smtClean="0"/>
              <a:t>: </a:t>
            </a:r>
            <a:r>
              <a:rPr lang="en-US" sz="3200" i="1" dirty="0" smtClean="0"/>
              <a:t>see printout</a:t>
            </a:r>
          </a:p>
          <a:p>
            <a:pPr fontAlgn="base"/>
            <a:r>
              <a:rPr lang="en-US" sz="3200" dirty="0" smtClean="0"/>
              <a:t>Please review and annotate this chart.</a:t>
            </a:r>
          </a:p>
          <a:p>
            <a:pPr marL="0" indent="0" fontAlgn="base">
              <a:buNone/>
            </a:pPr>
            <a:endParaRPr lang="en-US" sz="3200" dirty="0" smtClean="0"/>
          </a:p>
          <a:p>
            <a:pPr fontAlgn="base"/>
            <a:r>
              <a:rPr lang="en-US" sz="3200" i="1" dirty="0" smtClean="0">
                <a:solidFill>
                  <a:srgbClr val="0070C0"/>
                </a:solidFill>
              </a:rPr>
              <a:t>This will help you tremendously with Paper 1 (</a:t>
            </a:r>
            <a:r>
              <a:rPr lang="en-US" sz="3200" i="1" dirty="0" smtClean="0">
                <a:solidFill>
                  <a:schemeClr val="accent2">
                    <a:lumMod val="60000"/>
                    <a:lumOff val="40000"/>
                  </a:schemeClr>
                </a:solidFill>
              </a:rPr>
              <a:t>fall midterm</a:t>
            </a:r>
            <a:r>
              <a:rPr lang="en-US" sz="3200" i="1" dirty="0" smtClean="0">
                <a:solidFill>
                  <a:srgbClr val="0070C0"/>
                </a:solidFill>
              </a:rPr>
              <a:t>) and the IOC (</a:t>
            </a:r>
            <a:r>
              <a:rPr lang="en-US" sz="3200" i="1" dirty="0" smtClean="0">
                <a:solidFill>
                  <a:schemeClr val="accent3">
                    <a:lumMod val="75000"/>
                  </a:schemeClr>
                </a:solidFill>
              </a:rPr>
              <a:t>spring external assessment &amp; final exam</a:t>
            </a:r>
            <a:r>
              <a:rPr lang="en-US" sz="3200" i="1" dirty="0" smtClean="0">
                <a:solidFill>
                  <a:srgbClr val="0070C0"/>
                </a:solidFill>
              </a:rPr>
              <a:t>). </a:t>
            </a:r>
            <a:endParaRPr lang="en-US" sz="3200" i="1" dirty="0">
              <a:solidFill>
                <a:srgbClr val="0070C0"/>
              </a:solidFill>
            </a:endParaRPr>
          </a:p>
        </p:txBody>
      </p:sp>
      <p:sp>
        <p:nvSpPr>
          <p:cNvPr id="8" name="Slide Number Placeholder 7">
            <a:extLst>
              <a:ext uri="{FF2B5EF4-FFF2-40B4-BE49-F238E27FC236}">
                <a16:creationId xmlns:a16="http://schemas.microsoft.com/office/drawing/2014/main" xmlns="" id="{E6AC9832-FB01-464A-9824-61887B77997E}"/>
              </a:ext>
            </a:extLst>
          </p:cNvPr>
          <p:cNvSpPr>
            <a:spLocks noGrp="1"/>
          </p:cNvSpPr>
          <p:nvPr>
            <p:ph type="sldNum" sz="quarter" idx="11"/>
          </p:nvPr>
        </p:nvSpPr>
        <p:spPr/>
        <p:txBody>
          <a:bodyPr/>
          <a:lstStyle/>
          <a:p>
            <a:fld id="{19B51A1E-902D-48AF-9020-955120F399B6}" type="slidenum">
              <a:rPr lang="en-ZA" smtClean="0"/>
              <a:pPr/>
              <a:t>4</a:t>
            </a:fld>
            <a:endParaRPr lang="en-ZA" dirty="0"/>
          </a:p>
        </p:txBody>
      </p:sp>
      <p:pic>
        <p:nvPicPr>
          <p:cNvPr id="2050" name="Picture 2" descr="Image result for f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784" y="2006361"/>
            <a:ext cx="5260440" cy="394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684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97246" y="1565031"/>
            <a:ext cx="5719362" cy="4695646"/>
          </a:xfrm>
        </p:spPr>
        <p:txBody>
          <a:bodyPr/>
          <a:lstStyle/>
          <a:p>
            <a:r>
              <a:rPr lang="en-US" dirty="0"/>
              <a:t>What is </a:t>
            </a:r>
            <a:r>
              <a:rPr lang="en-US" b="1" dirty="0">
                <a:solidFill>
                  <a:schemeClr val="accent3">
                    <a:lumMod val="75000"/>
                  </a:schemeClr>
                </a:solidFill>
              </a:rPr>
              <a:t>audience</a:t>
            </a:r>
            <a:r>
              <a:rPr lang="en-US" dirty="0"/>
              <a:t> and </a:t>
            </a:r>
            <a:r>
              <a:rPr lang="en-US" b="1" dirty="0">
                <a:solidFill>
                  <a:schemeClr val="accent3">
                    <a:lumMod val="75000"/>
                  </a:schemeClr>
                </a:solidFill>
              </a:rPr>
              <a:t>purpose</a:t>
            </a:r>
            <a:r>
              <a:rPr lang="en-US" dirty="0"/>
              <a:t>?  </a:t>
            </a:r>
            <a:r>
              <a:rPr lang="en-US" dirty="0" smtClean="0"/>
              <a:t/>
            </a:r>
            <a:br>
              <a:rPr lang="en-US" dirty="0" smtClean="0"/>
            </a:br>
            <a:endParaRPr lang="en-US" dirty="0" smtClean="0"/>
          </a:p>
          <a:p>
            <a:r>
              <a:rPr lang="en-US" b="1" dirty="0" smtClean="0">
                <a:solidFill>
                  <a:schemeClr val="accent2">
                    <a:lumMod val="60000"/>
                    <a:lumOff val="40000"/>
                  </a:schemeClr>
                </a:solidFill>
              </a:rPr>
              <a:t>Read </a:t>
            </a:r>
            <a:r>
              <a:rPr lang="en-US" b="1" dirty="0">
                <a:solidFill>
                  <a:schemeClr val="accent2">
                    <a:lumMod val="60000"/>
                    <a:lumOff val="40000"/>
                  </a:schemeClr>
                </a:solidFill>
              </a:rPr>
              <a:t>page 36-39 </a:t>
            </a:r>
            <a:r>
              <a:rPr lang="en-US" dirty="0"/>
              <a:t>of the textbook and take </a:t>
            </a:r>
            <a:r>
              <a:rPr lang="en-US" dirty="0" smtClean="0"/>
              <a:t>notes. </a:t>
            </a:r>
          </a:p>
          <a:p>
            <a:pPr lvl="1"/>
            <a:r>
              <a:rPr lang="en-US" i="1" dirty="0" smtClean="0"/>
              <a:t>Be sure to copy the diagram on the last slide.  </a:t>
            </a:r>
            <a:br>
              <a:rPr lang="en-US" i="1" dirty="0" smtClean="0"/>
            </a:br>
            <a:endParaRPr lang="en-US" i="1" dirty="0" smtClean="0"/>
          </a:p>
          <a:p>
            <a:r>
              <a:rPr lang="en-US" b="1" dirty="0" smtClean="0">
                <a:solidFill>
                  <a:schemeClr val="accent5">
                    <a:lumMod val="75000"/>
                  </a:schemeClr>
                </a:solidFill>
              </a:rPr>
              <a:t>Key </a:t>
            </a:r>
            <a:r>
              <a:rPr lang="en-US" b="1" dirty="0">
                <a:solidFill>
                  <a:schemeClr val="accent5">
                    <a:lumMod val="75000"/>
                  </a:schemeClr>
                </a:solidFill>
              </a:rPr>
              <a:t>terms</a:t>
            </a:r>
            <a:r>
              <a:rPr lang="en-US" dirty="0"/>
              <a:t>: </a:t>
            </a:r>
            <a:r>
              <a:rPr lang="en-US" i="1" dirty="0"/>
              <a:t>audience, purpose, context of composition, context of interpretation.</a:t>
            </a:r>
            <a:endParaRPr lang="en-US" dirty="0"/>
          </a:p>
        </p:txBody>
      </p:sp>
      <p:sp>
        <p:nvSpPr>
          <p:cNvPr id="4" name="Title 3"/>
          <p:cNvSpPr>
            <a:spLocks noGrp="1"/>
          </p:cNvSpPr>
          <p:nvPr>
            <p:ph type="title"/>
          </p:nvPr>
        </p:nvSpPr>
        <p:spPr/>
        <p:txBody>
          <a:bodyPr/>
          <a:lstStyle/>
          <a:p>
            <a:r>
              <a:rPr lang="en-US" dirty="0" smtClean="0"/>
              <a:t>Key Terms</a:t>
            </a:r>
            <a:endParaRPr lang="en-US" dirty="0"/>
          </a:p>
        </p:txBody>
      </p:sp>
      <p:pic>
        <p:nvPicPr>
          <p:cNvPr id="4098" name="Picture 2" descr="Image result for 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9208" y="3661894"/>
            <a:ext cx="4490191" cy="3196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ake 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208" y="192285"/>
            <a:ext cx="4490191" cy="337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14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333" t="25256" b="27308"/>
          <a:stretch/>
        </p:blipFill>
        <p:spPr>
          <a:xfrm>
            <a:off x="873668" y="1565030"/>
            <a:ext cx="10559263" cy="3886201"/>
          </a:xfrm>
          <a:prstGeom prst="rect">
            <a:avLst/>
          </a:prstGeom>
        </p:spPr>
      </p:pic>
    </p:spTree>
    <p:extLst>
      <p:ext uri="{BB962C8B-B14F-4D97-AF65-F5344CB8AC3E}">
        <p14:creationId xmlns:p14="http://schemas.microsoft.com/office/powerpoint/2010/main" val="405421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026" b="12436"/>
          <a:stretch/>
        </p:blipFill>
        <p:spPr>
          <a:xfrm>
            <a:off x="952499" y="597877"/>
            <a:ext cx="10618837" cy="5697415"/>
          </a:xfrm>
          <a:prstGeom prst="rect">
            <a:avLst/>
          </a:prstGeom>
        </p:spPr>
      </p:pic>
    </p:spTree>
    <p:extLst>
      <p:ext uri="{BB962C8B-B14F-4D97-AF65-F5344CB8AC3E}">
        <p14:creationId xmlns:p14="http://schemas.microsoft.com/office/powerpoint/2010/main" val="14820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525" t="10769" b="7821"/>
          <a:stretch/>
        </p:blipFill>
        <p:spPr>
          <a:xfrm>
            <a:off x="1160584" y="161783"/>
            <a:ext cx="10032024" cy="6696218"/>
          </a:xfrm>
          <a:prstGeom prst="rect">
            <a:avLst/>
          </a:prstGeom>
        </p:spPr>
      </p:pic>
    </p:spTree>
    <p:extLst>
      <p:ext uri="{BB962C8B-B14F-4D97-AF65-F5344CB8AC3E}">
        <p14:creationId xmlns:p14="http://schemas.microsoft.com/office/powerpoint/2010/main" val="128417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659" t="33167" r="3343" b="35162"/>
          <a:stretch/>
        </p:blipFill>
        <p:spPr>
          <a:xfrm>
            <a:off x="511506" y="2009955"/>
            <a:ext cx="11289431" cy="3243864"/>
          </a:xfrm>
          <a:prstGeom prst="rect">
            <a:avLst/>
          </a:prstGeom>
        </p:spPr>
      </p:pic>
    </p:spTree>
    <p:extLst>
      <p:ext uri="{BB962C8B-B14F-4D97-AF65-F5344CB8AC3E}">
        <p14:creationId xmlns:p14="http://schemas.microsoft.com/office/powerpoint/2010/main" val="4124308481"/>
      </p:ext>
    </p:extLst>
  </p:cSld>
  <p:clrMapOvr>
    <a:masterClrMapping/>
  </p:clrMapOvr>
</p:sld>
</file>

<file path=ppt/theme/theme1.xml><?xml version="1.0" encoding="utf-8"?>
<a:theme xmlns:a="http://schemas.openxmlformats.org/drawingml/2006/main" name="Office Theme">
  <a:themeElements>
    <a:clrScheme name="Custom 7">
      <a:dk1>
        <a:srgbClr val="000000"/>
      </a:dk1>
      <a:lt1>
        <a:srgbClr val="FFFFFF"/>
      </a:lt1>
      <a:dk2>
        <a:srgbClr val="000000"/>
      </a:dk2>
      <a:lt2>
        <a:srgbClr val="FDF0E2"/>
      </a:lt2>
      <a:accent1>
        <a:srgbClr val="580201"/>
      </a:accent1>
      <a:accent2>
        <a:srgbClr val="AB0068"/>
      </a:accent2>
      <a:accent3>
        <a:srgbClr val="E00702"/>
      </a:accent3>
      <a:accent4>
        <a:srgbClr val="FF6C02"/>
      </a:accent4>
      <a:accent5>
        <a:srgbClr val="FEC106"/>
      </a:accent5>
      <a:accent6>
        <a:srgbClr val="FAE1C3"/>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81808C-6A86-47D6-96F2-1469AC3987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840DC8-56A1-49E6-AB30-4C38224FB43D}">
  <ds:schemaRefs>
    <ds:schemaRef ds:uri="http://schemas.openxmlformats.org/package/2006/metadata/core-properties"/>
    <ds:schemaRef ds:uri="http://purl.org/dc/dcmitype/"/>
    <ds:schemaRef ds:uri="http://purl.org/dc/terms/"/>
    <ds:schemaRef ds:uri="http://schemas.microsoft.com/office/infopath/2007/PartnerControls"/>
    <ds:schemaRef ds:uri="http://schemas.microsoft.com/office/2006/documentManagement/types"/>
    <ds:schemaRef ds:uri="http://schemas.microsoft.com/office/2006/metadata/properties"/>
    <ds:schemaRef ds:uri="fb0879af-3eba-417a-a55a-ffe6dcd6ca77"/>
    <ds:schemaRef ds:uri="http://schemas.microsoft.com/sharepoint/v3"/>
    <ds:schemaRef ds:uri="6dc4bcd6-49db-4c07-9060-8acfc67cef9f"/>
    <ds:schemaRef ds:uri="http://www.w3.org/XML/1998/namespace"/>
    <ds:schemaRef ds:uri="http://purl.org/dc/elements/1.1/"/>
  </ds:schemaRefs>
</ds:datastoreItem>
</file>

<file path=customXml/itemProps3.xml><?xml version="1.0" encoding="utf-8"?>
<ds:datastoreItem xmlns:ds="http://schemas.openxmlformats.org/officeDocument/2006/customXml" ds:itemID="{F7B2B7EF-351F-405B-9DED-4239462C79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Animated title geometric</Template>
  <TotalTime>2613</TotalTime>
  <Words>444</Words>
  <Application>Microsoft Office PowerPoint</Application>
  <PresentationFormat>Widescreen</PresentationFormat>
  <Paragraphs>68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Bradley Hand ITC</vt:lpstr>
      <vt:lpstr>Microsoft Himalaya</vt:lpstr>
      <vt:lpstr>Rockwell</vt:lpstr>
      <vt:lpstr>Tw Cen MT</vt:lpstr>
      <vt:lpstr>Wingdings</vt:lpstr>
      <vt:lpstr>Office Theme</vt:lpstr>
      <vt:lpstr>DP Language &amp; Literature </vt:lpstr>
      <vt:lpstr>Agenda</vt:lpstr>
      <vt:lpstr>Goals</vt:lpstr>
      <vt:lpstr>Review the Following </vt:lpstr>
      <vt:lpstr>Key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Bilingualism Poetry</vt:lpstr>
      <vt:lpstr>Read: Bilingualism Poetry  (Analysis)</vt:lpstr>
      <vt:lpstr>Analyze </vt:lpstr>
      <vt:lpstr>STUDENT SAMPLES</vt:lpstr>
      <vt:lpstr>STUDENT SAMPLES</vt:lpstr>
      <vt:lpstr>STUDENT SAMPLES</vt:lpstr>
      <vt:lpstr>STUDENT SAMPLES</vt:lpstr>
      <vt:lpstr>STUDENT SAMPLES</vt:lpstr>
      <vt:lpstr>Extension Assignment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 Language &amp; Literature </dc:title>
  <dc:subject/>
  <dc:creator>Thorne, Elizabeth C</dc:creator>
  <cp:keywords/>
  <dc:description/>
  <cp:lastModifiedBy>Thorne, Elizabeth C</cp:lastModifiedBy>
  <cp:revision>33</cp:revision>
  <dcterms:created xsi:type="dcterms:W3CDTF">2018-08-07T16:46:15Z</dcterms:created>
  <dcterms:modified xsi:type="dcterms:W3CDTF">2018-08-14T19:21:23Z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