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28"/>
  </p:normalViewPr>
  <p:slideViewPr>
    <p:cSldViewPr snapToGrid="0" snapToObjects="1">
      <p:cViewPr>
        <p:scale>
          <a:sx n="61" d="100"/>
          <a:sy n="61" d="100"/>
        </p:scale>
        <p:origin x="27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D25D9-32A6-204F-88AB-0B31EDFD917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CB959-2521-C249-9C51-AE67F94D6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359C5-E0B8-8C49-B589-618AD647EE62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9741F-05A7-6C4A-9970-5F1CDE093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682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A17B-57F2-0746-9386-F426C28266D3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CD06-8DF3-DC41-A8C9-68E0D1C0F72A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8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C32D-FF18-0A4F-9C9F-D042BE8EC47C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A147-2FCE-1041-9B35-07C2FEA25207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4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95BC-BF73-8F4E-B1EE-5C1A099F601C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62C7-8482-C44B-A2C7-A4E5DA7451D3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5599-396B-C240-8372-4A145403A416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F87A-1A4D-B044-9B35-6CE1EB396D2A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1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FB6-53E3-5E48-9B31-1C01AF50AEC1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C2A0-4F2A-6246-BCE9-963E50038E04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4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E35D-FA4E-A443-AD19-B754C94EEA5A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Reading &amp; Writing Haven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8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742E-522B-8242-9F45-47CCC9184B5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Reading &amp; Writing Haven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12EB-CF6D-C542-9746-29F88982F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C44D5E7B-F5E1-614A-88E9-9D7462EA8693}"/>
              </a:ext>
            </a:extLst>
          </p:cNvPr>
          <p:cNvSpPr/>
          <p:nvPr/>
        </p:nvSpPr>
        <p:spPr>
          <a:xfrm>
            <a:off x="974947" y="2610122"/>
            <a:ext cx="1946030" cy="487963"/>
          </a:xfrm>
          <a:prstGeom prst="wedgeRoundRectCallout">
            <a:avLst>
              <a:gd name="adj1" fmla="val 49068"/>
              <a:gd name="adj2" fmla="val 71575"/>
              <a:gd name="adj3" fmla="val 16667"/>
            </a:avLst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0DE6AFE7-A485-004F-892D-A3CB7543E368}"/>
              </a:ext>
            </a:extLst>
          </p:cNvPr>
          <p:cNvSpPr/>
          <p:nvPr/>
        </p:nvSpPr>
        <p:spPr>
          <a:xfrm>
            <a:off x="385263" y="3234487"/>
            <a:ext cx="2083581" cy="461164"/>
          </a:xfrm>
          <a:prstGeom prst="wedgeRoundRectCallout">
            <a:avLst>
              <a:gd name="adj1" fmla="val -49429"/>
              <a:gd name="adj2" fmla="val 76113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D3232-B64C-1A4E-91CD-5EDD948E3038}"/>
              </a:ext>
            </a:extLst>
          </p:cNvPr>
          <p:cNvSpPr txBox="1"/>
          <p:nvPr/>
        </p:nvSpPr>
        <p:spPr>
          <a:xfrm>
            <a:off x="1003489" y="2624391"/>
            <a:ext cx="2050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Dude, do you remember this?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If you don’t, you’ll be remiss.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B3326C-D1A6-8F4A-9814-7AA9B3908B66}"/>
              </a:ext>
            </a:extLst>
          </p:cNvPr>
          <p:cNvSpPr txBox="1"/>
          <p:nvPr/>
        </p:nvSpPr>
        <p:spPr>
          <a:xfrm>
            <a:off x="370991" y="3251015"/>
            <a:ext cx="206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Such a dorky photo bomb.</a:t>
            </a:r>
          </a:p>
          <a:p>
            <a:r>
              <a:rPr lang="en-US" sz="1100" b="1" dirty="0"/>
              <a:t>Can’t believe you told my mom.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FD620EC3-A63A-FC41-A680-618C78731FA4}"/>
              </a:ext>
            </a:extLst>
          </p:cNvPr>
          <p:cNvSpPr/>
          <p:nvPr/>
        </p:nvSpPr>
        <p:spPr>
          <a:xfrm>
            <a:off x="967812" y="3845380"/>
            <a:ext cx="1946030" cy="487963"/>
          </a:xfrm>
          <a:prstGeom prst="wedgeRoundRectCallout">
            <a:avLst>
              <a:gd name="adj1" fmla="val 49068"/>
              <a:gd name="adj2" fmla="val 71575"/>
              <a:gd name="adj3" fmla="val 16667"/>
            </a:avLst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2F33845B-8D51-2048-91F7-E0CEA7E6F020}"/>
              </a:ext>
            </a:extLst>
          </p:cNvPr>
          <p:cNvSpPr/>
          <p:nvPr/>
        </p:nvSpPr>
        <p:spPr>
          <a:xfrm>
            <a:off x="385262" y="4486400"/>
            <a:ext cx="2083581" cy="461164"/>
          </a:xfrm>
          <a:prstGeom prst="wedgeRoundRectCallout">
            <a:avLst>
              <a:gd name="adj1" fmla="val -49429"/>
              <a:gd name="adj2" fmla="val 76113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D162D-AF6C-9844-BFDD-EF0AB665CB7B}"/>
              </a:ext>
            </a:extLst>
          </p:cNvPr>
          <p:cNvSpPr txBox="1"/>
          <p:nvPr/>
        </p:nvSpPr>
        <p:spPr>
          <a:xfrm>
            <a:off x="380733" y="4485967"/>
            <a:ext cx="2273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Hashtag, whatever </a:t>
            </a:r>
            <a:r>
              <a:rPr lang="mr-IN" sz="1100" b="1" dirty="0"/>
              <a:t>–</a:t>
            </a:r>
            <a:r>
              <a:rPr lang="en-US" sz="1100" b="1" dirty="0"/>
              <a:t> just stop </a:t>
            </a:r>
            <a:r>
              <a:rPr lang="mr-IN" sz="1100" b="1" dirty="0"/>
              <a:t>–</a:t>
            </a:r>
            <a:r>
              <a:rPr lang="en-US" sz="1100" b="1" dirty="0"/>
              <a:t> </a:t>
            </a:r>
          </a:p>
          <a:p>
            <a:r>
              <a:rPr lang="en-US" sz="1100" b="1" dirty="0"/>
              <a:t>That whole night was such a flop!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id="{616EB808-A0E7-3046-B132-BF7DF5FF3F17}"/>
              </a:ext>
            </a:extLst>
          </p:cNvPr>
          <p:cNvSpPr/>
          <p:nvPr/>
        </p:nvSpPr>
        <p:spPr>
          <a:xfrm>
            <a:off x="718070" y="5125578"/>
            <a:ext cx="2198328" cy="487963"/>
          </a:xfrm>
          <a:prstGeom prst="wedgeRoundRectCallout">
            <a:avLst>
              <a:gd name="adj1" fmla="val 49068"/>
              <a:gd name="adj2" fmla="val 71575"/>
              <a:gd name="adj3" fmla="val 16667"/>
            </a:avLst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0A76B4-46BD-C741-A1DD-6D2DE5E1E33A}"/>
              </a:ext>
            </a:extLst>
          </p:cNvPr>
          <p:cNvSpPr txBox="1"/>
          <p:nvPr/>
        </p:nvSpPr>
        <p:spPr>
          <a:xfrm>
            <a:off x="741408" y="5137018"/>
            <a:ext cx="2396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Oh snap! No, that night was sick.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You just wish you were more slick.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C49C73-3A56-7443-8B62-42280D6B0689}"/>
              </a:ext>
            </a:extLst>
          </p:cNvPr>
          <p:cNvSpPr txBox="1"/>
          <p:nvPr/>
        </p:nvSpPr>
        <p:spPr>
          <a:xfrm>
            <a:off x="956096" y="3859649"/>
            <a:ext cx="20693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She thought it was so cheesy.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Too bad you felt so queasy.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1C1E94-0347-2245-BF79-7F1111D4C5C4}"/>
              </a:ext>
            </a:extLst>
          </p:cNvPr>
          <p:cNvSpPr/>
          <p:nvPr/>
        </p:nvSpPr>
        <p:spPr>
          <a:xfrm>
            <a:off x="3327067" y="1041630"/>
            <a:ext cx="565315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Your assignment is to create a series of text messages that are formatted in rhyming couplets (see the example to the left). This text message exchange must be inspired by an image. You can take a photograph, draw an illustration, cut out a picture from a magazine or other source, print one off of the Internet, or use an old picture you already have. Make sure all content is school appropriate.</a:t>
            </a:r>
          </a:p>
          <a:p>
            <a:endParaRPr lang="en-US" sz="1200" dirty="0"/>
          </a:p>
          <a:p>
            <a:r>
              <a:rPr lang="en-US" sz="1200" b="1" dirty="0"/>
              <a:t>Before you begin, answer the following questions.</a:t>
            </a:r>
          </a:p>
          <a:p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Look at the example to the left. Label the rhyme scheme. Then, write it below.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How would you describe the rhythm in the example texts? Consider the number of syllables per line as well as the juxtaposition of strong and weak syllables.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Your texting couplets need to have a consistent rhyme scheme. Write down some possible options below to start brainstorming possibilities.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Your texting couplets also need to have a loose rhythm. What will you do to establish a “beat” in your poem?</a:t>
            </a:r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Think about the picture or illustration you would like to use as inspiration for your texting couplets poem. What are some ideas you could try?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8672566-83F9-5A4F-B755-3B791916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55808" y="6574763"/>
            <a:ext cx="2133600" cy="365125"/>
          </a:xfrm>
        </p:spPr>
        <p:txBody>
          <a:bodyPr/>
          <a:lstStyle/>
          <a:p>
            <a:fld id="{B74712EB-CF6D-C542-9746-29F88982FE2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1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287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Kruse</dc:creator>
  <cp:lastModifiedBy>Thorne, Elizabeth C</cp:lastModifiedBy>
  <cp:revision>29</cp:revision>
  <cp:lastPrinted>2018-01-22T04:01:26Z</cp:lastPrinted>
  <dcterms:created xsi:type="dcterms:W3CDTF">2017-04-06T01:01:55Z</dcterms:created>
  <dcterms:modified xsi:type="dcterms:W3CDTF">2019-11-11T15:15:00Z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thornee@fultonschools.org</vt:lpwstr>
  </property>
  <property fmtid="{D5CDD505-2E9C-101B-9397-08002B2CF9AE}" pid="5" name="MSIP_Label_0ee3c538-ec52-435f-ae58-017644bd9513_SetDate">
    <vt:lpwstr>2019-11-11T15:14:44.8570070Z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