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4"/>
  </p:notesMasterIdLst>
  <p:handoutMasterIdLst>
    <p:handoutMasterId r:id="rId45"/>
  </p:handoutMasterIdLst>
  <p:sldIdLst>
    <p:sldId id="282" r:id="rId2"/>
    <p:sldId id="324" r:id="rId3"/>
    <p:sldId id="320" r:id="rId4"/>
    <p:sldId id="321" r:id="rId5"/>
    <p:sldId id="322" r:id="rId6"/>
    <p:sldId id="313" r:id="rId7"/>
    <p:sldId id="314" r:id="rId8"/>
    <p:sldId id="315" r:id="rId9"/>
    <p:sldId id="316" r:id="rId10"/>
    <p:sldId id="317" r:id="rId11"/>
    <p:sldId id="319" r:id="rId12"/>
    <p:sldId id="329" r:id="rId13"/>
    <p:sldId id="323" r:id="rId14"/>
    <p:sldId id="297" r:id="rId15"/>
    <p:sldId id="326" r:id="rId16"/>
    <p:sldId id="283" r:id="rId17"/>
    <p:sldId id="293" r:id="rId18"/>
    <p:sldId id="294" r:id="rId19"/>
    <p:sldId id="296" r:id="rId20"/>
    <p:sldId id="285" r:id="rId21"/>
    <p:sldId id="286" r:id="rId22"/>
    <p:sldId id="287" r:id="rId23"/>
    <p:sldId id="288" r:id="rId24"/>
    <p:sldId id="289" r:id="rId25"/>
    <p:sldId id="327" r:id="rId26"/>
    <p:sldId id="292" r:id="rId27"/>
    <p:sldId id="298" r:id="rId28"/>
    <p:sldId id="328" r:id="rId29"/>
    <p:sldId id="299" r:id="rId30"/>
    <p:sldId id="300" r:id="rId31"/>
    <p:sldId id="301" r:id="rId32"/>
    <p:sldId id="302" r:id="rId33"/>
    <p:sldId id="303" r:id="rId34"/>
    <p:sldId id="304" r:id="rId35"/>
    <p:sldId id="305" r:id="rId36"/>
    <p:sldId id="306" r:id="rId37"/>
    <p:sldId id="307" r:id="rId38"/>
    <p:sldId id="308" r:id="rId39"/>
    <p:sldId id="309" r:id="rId40"/>
    <p:sldId id="310" r:id="rId41"/>
    <p:sldId id="311" r:id="rId42"/>
    <p:sldId id="31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2C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21" autoAdjust="0"/>
    <p:restoredTop sz="94574" autoAdjust="0"/>
  </p:normalViewPr>
  <p:slideViewPr>
    <p:cSldViewPr snapToGrid="0">
      <p:cViewPr varScale="1">
        <p:scale>
          <a:sx n="85" d="100"/>
          <a:sy n="85" d="100"/>
        </p:scale>
        <p:origin x="53" y="24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8" d="100"/>
          <a:sy n="88" d="100"/>
        </p:scale>
        <p:origin x="2886"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a:extLst>
              <a:ext uri="{FF2B5EF4-FFF2-40B4-BE49-F238E27FC236}">
                <a16:creationId xmlns=""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ZA" smtClean="0"/>
              <a:t>2019/03/26</a:t>
            </a:fld>
            <a:endParaRPr lang="en-ZA" dirty="0"/>
          </a:p>
        </p:txBody>
      </p:sp>
      <p:sp>
        <p:nvSpPr>
          <p:cNvPr id="4" name="Footer Placeholder 3">
            <a:extLst>
              <a:ext uri="{FF2B5EF4-FFF2-40B4-BE49-F238E27FC236}">
                <a16:creationId xmlns=""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a:extLst>
              <a:ext uri="{FF2B5EF4-FFF2-40B4-BE49-F238E27FC236}">
                <a16:creationId xmlns=""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ZA" smtClean="0"/>
              <a:t>‹#›</a:t>
            </a:fld>
            <a:endParaRPr lang="en-ZA"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9EC30E-1A71-4188-9BE7-E2A64929A436}" type="datetimeFigureOut">
              <a:rPr lang="en-ZA" smtClean="0"/>
              <a:t>2019/03/26</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30193B-564F-4854-8A52-728F3FB19C85}" type="slidenum">
              <a:rPr lang="en-ZA" smtClean="0"/>
              <a:t>‹#›</a:t>
            </a:fld>
            <a:endParaRPr lang="en-ZA" dirty="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Small Image">
    <p:spTree>
      <p:nvGrpSpPr>
        <p:cNvPr id="1" name=""/>
        <p:cNvGrpSpPr/>
        <p:nvPr/>
      </p:nvGrpSpPr>
      <p:grpSpPr>
        <a:xfrm>
          <a:off x="0" y="0"/>
          <a:ext cx="0" cy="0"/>
          <a:chOff x="0" y="0"/>
          <a:chExt cx="0" cy="0"/>
        </a:xfrm>
      </p:grpSpPr>
      <p:sp>
        <p:nvSpPr>
          <p:cNvPr id="9" name="Picture Placeholder 1">
            <a:extLst>
              <a:ext uri="{FF2B5EF4-FFF2-40B4-BE49-F238E27FC236}">
                <a16:creationId xmlns="" xmlns:a16="http://schemas.microsoft.com/office/drawing/2014/main" id="{837F9836-5B23-424D-8C60-AC02A8512A4B}"/>
              </a:ext>
            </a:extLst>
          </p:cNvPr>
          <p:cNvSpPr>
            <a:spLocks noGrp="1"/>
          </p:cNvSpPr>
          <p:nvPr>
            <p:ph type="pic" sz="quarter" idx="13" hasCustomPrompt="1"/>
          </p:nvPr>
        </p:nvSpPr>
        <p:spPr>
          <a:xfrm>
            <a:off x="9980476" y="0"/>
            <a:ext cx="2211524" cy="6858000"/>
          </a:xfrm>
          <a:solidFill>
            <a:schemeClr val="bg1">
              <a:lumMod val="9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&amp; Drop your photo</a:t>
            </a:r>
          </a:p>
        </p:txBody>
      </p:sp>
      <p:sp>
        <p:nvSpPr>
          <p:cNvPr id="2" name="Title 1">
            <a:extLst>
              <a:ext uri="{FF2B5EF4-FFF2-40B4-BE49-F238E27FC236}">
                <a16:creationId xmlns="" xmlns:a16="http://schemas.microsoft.com/office/drawing/2014/main" id="{00F23EB7-E336-46EB-A4A0-3DB7A6BF4CE1}"/>
              </a:ext>
            </a:extLst>
          </p:cNvPr>
          <p:cNvSpPr>
            <a:spLocks noGrp="1"/>
          </p:cNvSpPr>
          <p:nvPr>
            <p:ph type="ctrTitle" hasCustomPrompt="1"/>
          </p:nvPr>
        </p:nvSpPr>
        <p:spPr>
          <a:xfrm>
            <a:off x="286990" y="4346296"/>
            <a:ext cx="6798250" cy="1674470"/>
          </a:xfrm>
        </p:spPr>
        <p:txBody>
          <a:bodyPr anchor="b"/>
          <a:lstStyle>
            <a:lvl1pPr algn="r">
              <a:lnSpc>
                <a:spcPts val="5000"/>
              </a:lnSpc>
              <a:defRPr sz="6000" b="1" cap="all" spc="-300" baseline="0">
                <a:solidFill>
                  <a:schemeClr val="tx1"/>
                </a:solidFill>
                <a:latin typeface="+mj-lt"/>
              </a:defRPr>
            </a:lvl1pPr>
          </a:lstStyle>
          <a:p>
            <a:r>
              <a:rPr lang="en-US" dirty="0"/>
              <a:t>PRESENTATION TITLE</a:t>
            </a:r>
            <a:endParaRPr lang="en-ZA" dirty="0"/>
          </a:p>
        </p:txBody>
      </p:sp>
      <p:sp>
        <p:nvSpPr>
          <p:cNvPr id="3" name="Subtitle 2">
            <a:extLst>
              <a:ext uri="{FF2B5EF4-FFF2-40B4-BE49-F238E27FC236}">
                <a16:creationId xmlns="" xmlns:a16="http://schemas.microsoft.com/office/drawing/2014/main" id="{C9980B88-3F4A-4688-9ED0-17EF37E62D93}"/>
              </a:ext>
            </a:extLst>
          </p:cNvPr>
          <p:cNvSpPr>
            <a:spLocks noGrp="1"/>
          </p:cNvSpPr>
          <p:nvPr>
            <p:ph type="subTitle" idx="1"/>
          </p:nvPr>
        </p:nvSpPr>
        <p:spPr>
          <a:xfrm>
            <a:off x="7311904" y="4650539"/>
            <a:ext cx="3401478" cy="1192038"/>
          </a:xfrm>
          <a:solidFill>
            <a:schemeClr val="tx1"/>
          </a:solidFill>
        </p:spPr>
        <p:txBody>
          <a:bodyPr lIns="252000" tIns="0" anchor="ctr"/>
          <a:lstStyle>
            <a:lvl1pPr marL="0" indent="0" algn="l">
              <a:lnSpc>
                <a:spcPct val="100000"/>
              </a:lnSpc>
              <a:buNone/>
              <a:defRPr sz="1800" i="1">
                <a:solidFill>
                  <a:schemeClr val="bg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dirty="0"/>
          </a:p>
        </p:txBody>
      </p:sp>
      <p:sp>
        <p:nvSpPr>
          <p:cNvPr id="7" name="Rectangle 6">
            <a:extLst>
              <a:ext uri="{FF2B5EF4-FFF2-40B4-BE49-F238E27FC236}">
                <a16:creationId xmlns="" xmlns:a16="http://schemas.microsoft.com/office/drawing/2014/main" id="{756F2950-BBCB-4A53-9EAC-D714777B8FA2}"/>
              </a:ext>
            </a:extLst>
          </p:cNvPr>
          <p:cNvSpPr/>
          <p:nvPr userDrawn="1"/>
        </p:nvSpPr>
        <p:spPr>
          <a:xfrm>
            <a:off x="0" y="6794309"/>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Rectangle 7">
            <a:extLst>
              <a:ext uri="{FF2B5EF4-FFF2-40B4-BE49-F238E27FC236}">
                <a16:creationId xmlns="" xmlns:a16="http://schemas.microsoft.com/office/drawing/2014/main" id="{D5253865-24CF-4EF5-92A5-F64EB9ABC8B7}"/>
              </a:ext>
            </a:extLst>
          </p:cNvPr>
          <p:cNvSpPr/>
          <p:nvPr userDrawn="1"/>
        </p:nvSpPr>
        <p:spPr>
          <a:xfrm>
            <a:off x="0" y="0"/>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a:extLst>
              <a:ext uri="{FF2B5EF4-FFF2-40B4-BE49-F238E27FC236}">
                <a16:creationId xmlns="" xmlns:a16="http://schemas.microsoft.com/office/drawing/2014/main" id="{BBE19773-9B6A-4A2C-95A5-69A3788C2D94}"/>
              </a:ext>
            </a:extLst>
          </p:cNvPr>
          <p:cNvSpPr/>
          <p:nvPr userDrawn="1"/>
        </p:nvSpPr>
        <p:spPr>
          <a:xfrm rot="5400000">
            <a:off x="-3378441" y="3410285"/>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FF4C50-933F-41F9-AD11-BD02410AA7D5}"/>
              </a:ext>
            </a:extLst>
          </p:cNvPr>
          <p:cNvSpPr>
            <a:spLocks noGrp="1"/>
          </p:cNvSpPr>
          <p:nvPr>
            <p:ph type="title" hasCustomPrompt="1"/>
          </p:nvPr>
        </p:nvSpPr>
        <p:spPr>
          <a:xfrm>
            <a:off x="432000" y="432000"/>
            <a:ext cx="9198000" cy="432000"/>
          </a:xfrm>
        </p:spPr>
        <p:txBody>
          <a:bodyPr/>
          <a:lstStyle>
            <a:lvl1pPr>
              <a:defRPr>
                <a:solidFill>
                  <a:schemeClr val="tx1"/>
                </a:solidFill>
              </a:defRPr>
            </a:lvl1pPr>
          </a:lstStyle>
          <a:p>
            <a:r>
              <a:rPr lang="en-ZA" dirty="0"/>
              <a:t>Click to edit page title</a:t>
            </a:r>
          </a:p>
        </p:txBody>
      </p:sp>
      <p:sp>
        <p:nvSpPr>
          <p:cNvPr id="9" name="Subtitle 2">
            <a:extLst>
              <a:ext uri="{FF2B5EF4-FFF2-40B4-BE49-F238E27FC236}">
                <a16:creationId xmlns="" xmlns:a16="http://schemas.microsoft.com/office/drawing/2014/main" id="{F94EB5D3-F8CB-4E76-8D7E-FF441818EECB}"/>
              </a:ext>
            </a:extLst>
          </p:cNvPr>
          <p:cNvSpPr>
            <a:spLocks noGrp="1"/>
          </p:cNvSpPr>
          <p:nvPr>
            <p:ph type="body" sz="quarter" idx="32" hasCustomPrompt="1"/>
          </p:nvPr>
        </p:nvSpPr>
        <p:spPr>
          <a:xfrm>
            <a:off x="431800" y="1008000"/>
            <a:ext cx="9198000" cy="360000"/>
          </a:xfrm>
        </p:spPr>
        <p:txBody>
          <a:bodyPr/>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 xmlns:a16="http://schemas.microsoft.com/office/drawing/2014/main" id="{B1948E38-8FB0-4E51-A01C-C88794372E50}"/>
              </a:ext>
            </a:extLst>
          </p:cNvPr>
          <p:cNvSpPr>
            <a:spLocks noGrp="1"/>
          </p:cNvSpPr>
          <p:nvPr>
            <p:ph idx="1"/>
          </p:nvPr>
        </p:nvSpPr>
        <p:spPr>
          <a:xfrm>
            <a:off x="432000" y="1512000"/>
            <a:ext cx="2916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5" name="Text Placeholder 4">
            <a:extLst>
              <a:ext uri="{FF2B5EF4-FFF2-40B4-BE49-F238E27FC236}">
                <a16:creationId xmlns="" xmlns:a16="http://schemas.microsoft.com/office/drawing/2014/main" id="{16A38E24-EB1C-472F-B631-5DF32F9C4CF5}"/>
              </a:ext>
            </a:extLst>
          </p:cNvPr>
          <p:cNvSpPr>
            <a:spLocks noGrp="1"/>
          </p:cNvSpPr>
          <p:nvPr>
            <p:ph type="body" sz="quarter" idx="12"/>
          </p:nvPr>
        </p:nvSpPr>
        <p:spPr>
          <a:xfrm>
            <a:off x="3572900" y="1511476"/>
            <a:ext cx="2916000" cy="46792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11" name="Text Placeholder 5">
            <a:extLst>
              <a:ext uri="{FF2B5EF4-FFF2-40B4-BE49-F238E27FC236}">
                <a16:creationId xmlns="" xmlns:a16="http://schemas.microsoft.com/office/drawing/2014/main" id="{5B4A252E-78C9-4F76-98A4-A4B580AD072A}"/>
              </a:ext>
            </a:extLst>
          </p:cNvPr>
          <p:cNvSpPr>
            <a:spLocks noGrp="1"/>
          </p:cNvSpPr>
          <p:nvPr>
            <p:ph type="body" sz="quarter" idx="13"/>
          </p:nvPr>
        </p:nvSpPr>
        <p:spPr>
          <a:xfrm>
            <a:off x="6713800" y="1511475"/>
            <a:ext cx="2916000" cy="4679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4" name="Footer Placeholder 3">
            <a:extLst>
              <a:ext uri="{FF2B5EF4-FFF2-40B4-BE49-F238E27FC236}">
                <a16:creationId xmlns="" xmlns:a16="http://schemas.microsoft.com/office/drawing/2014/main" id="{6D4BCA97-F31B-451D-82F8-6E000DF2118A}"/>
              </a:ext>
            </a:extLst>
          </p:cNvPr>
          <p:cNvSpPr>
            <a:spLocks noGrp="1"/>
          </p:cNvSpPr>
          <p:nvPr>
            <p:ph type="ftr" sz="quarter" idx="14"/>
          </p:nvPr>
        </p:nvSpPr>
        <p:spPr/>
        <p:txBody>
          <a:bodyPr/>
          <a:lstStyle/>
          <a:p>
            <a:r>
              <a:rPr lang="en-ZA" dirty="0"/>
              <a:t>Add a footer</a:t>
            </a:r>
          </a:p>
        </p:txBody>
      </p:sp>
      <p:sp>
        <p:nvSpPr>
          <p:cNvPr id="6" name="Slide Number Placeholder 5">
            <a:extLst>
              <a:ext uri="{FF2B5EF4-FFF2-40B4-BE49-F238E27FC236}">
                <a16:creationId xmlns="" xmlns:a16="http://schemas.microsoft.com/office/drawing/2014/main" id="{0817AAC4-A657-4D75-A527-0307AFF2B17B}"/>
              </a:ext>
            </a:extLst>
          </p:cNvPr>
          <p:cNvSpPr>
            <a:spLocks noGrp="1"/>
          </p:cNvSpPr>
          <p:nvPr>
            <p:ph type="sldNum" sz="quarter" idx="15"/>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2654388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FF4C50-933F-41F9-AD11-BD02410AA7D5}"/>
              </a:ext>
            </a:extLst>
          </p:cNvPr>
          <p:cNvSpPr>
            <a:spLocks noGrp="1"/>
          </p:cNvSpPr>
          <p:nvPr>
            <p:ph type="title" hasCustomPrompt="1"/>
          </p:nvPr>
        </p:nvSpPr>
        <p:spPr>
          <a:xfrm>
            <a:off x="432000" y="432000"/>
            <a:ext cx="9198000" cy="432000"/>
          </a:xfrm>
        </p:spPr>
        <p:txBody>
          <a:bodyPr/>
          <a:lstStyle>
            <a:lvl1pPr>
              <a:defRPr>
                <a:solidFill>
                  <a:schemeClr val="tx1"/>
                </a:solidFill>
              </a:defRPr>
            </a:lvl1pPr>
          </a:lstStyle>
          <a:p>
            <a:r>
              <a:rPr lang="en-ZA" dirty="0"/>
              <a:t>Click to edit page title</a:t>
            </a:r>
          </a:p>
        </p:txBody>
      </p:sp>
      <p:sp>
        <p:nvSpPr>
          <p:cNvPr id="10" name="Subtitle 2">
            <a:extLst>
              <a:ext uri="{FF2B5EF4-FFF2-40B4-BE49-F238E27FC236}">
                <a16:creationId xmlns="" xmlns:a16="http://schemas.microsoft.com/office/drawing/2014/main" id="{9D7ACCB5-9A86-4F46-89E2-B79F48C9EC1D}"/>
              </a:ext>
            </a:extLst>
          </p:cNvPr>
          <p:cNvSpPr>
            <a:spLocks noGrp="1"/>
          </p:cNvSpPr>
          <p:nvPr>
            <p:ph type="body" sz="quarter" idx="32" hasCustomPrompt="1"/>
          </p:nvPr>
        </p:nvSpPr>
        <p:spPr>
          <a:xfrm>
            <a:off x="431800" y="1008000"/>
            <a:ext cx="9198000" cy="360000"/>
          </a:xfrm>
        </p:spPr>
        <p:txBody>
          <a:bodyPr/>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 xmlns:a16="http://schemas.microsoft.com/office/drawing/2014/main" id="{B1948E38-8FB0-4E51-A01C-C88794372E50}"/>
              </a:ext>
            </a:extLst>
          </p:cNvPr>
          <p:cNvSpPr>
            <a:spLocks noGrp="1"/>
          </p:cNvSpPr>
          <p:nvPr>
            <p:ph idx="1"/>
          </p:nvPr>
        </p:nvSpPr>
        <p:spPr>
          <a:xfrm>
            <a:off x="432000" y="1512000"/>
            <a:ext cx="1764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5" name="Text Placeholder 4">
            <a:extLst>
              <a:ext uri="{FF2B5EF4-FFF2-40B4-BE49-F238E27FC236}">
                <a16:creationId xmlns="" xmlns:a16="http://schemas.microsoft.com/office/drawing/2014/main" id="{1F5B3657-F2AE-455A-BF81-1A0C2ACECD20}"/>
              </a:ext>
            </a:extLst>
          </p:cNvPr>
          <p:cNvSpPr>
            <a:spLocks noGrp="1"/>
          </p:cNvSpPr>
          <p:nvPr>
            <p:ph type="body" sz="quarter" idx="12"/>
          </p:nvPr>
        </p:nvSpPr>
        <p:spPr>
          <a:xfrm>
            <a:off x="2290450" y="1512000"/>
            <a:ext cx="1764000" cy="4679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13" name="Text Placeholder 5">
            <a:extLst>
              <a:ext uri="{FF2B5EF4-FFF2-40B4-BE49-F238E27FC236}">
                <a16:creationId xmlns="" xmlns:a16="http://schemas.microsoft.com/office/drawing/2014/main" id="{6A983D98-E0AB-429A-9EC2-B50D4216D691}"/>
              </a:ext>
            </a:extLst>
          </p:cNvPr>
          <p:cNvSpPr>
            <a:spLocks noGrp="1"/>
          </p:cNvSpPr>
          <p:nvPr>
            <p:ph type="body" sz="quarter" idx="13"/>
          </p:nvPr>
        </p:nvSpPr>
        <p:spPr>
          <a:xfrm>
            <a:off x="4148900" y="1512000"/>
            <a:ext cx="1764000" cy="4679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15" name="Text Placeholder 6">
            <a:extLst>
              <a:ext uri="{FF2B5EF4-FFF2-40B4-BE49-F238E27FC236}">
                <a16:creationId xmlns="" xmlns:a16="http://schemas.microsoft.com/office/drawing/2014/main" id="{755213BF-EF6D-45DC-A01B-DE6C2F23A6D2}"/>
              </a:ext>
            </a:extLst>
          </p:cNvPr>
          <p:cNvSpPr>
            <a:spLocks noGrp="1"/>
          </p:cNvSpPr>
          <p:nvPr>
            <p:ph type="body" sz="quarter" idx="14"/>
          </p:nvPr>
        </p:nvSpPr>
        <p:spPr>
          <a:xfrm>
            <a:off x="6007350" y="1507535"/>
            <a:ext cx="1764000" cy="4679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17" name="Text Placeholder 7">
            <a:extLst>
              <a:ext uri="{FF2B5EF4-FFF2-40B4-BE49-F238E27FC236}">
                <a16:creationId xmlns="" xmlns:a16="http://schemas.microsoft.com/office/drawing/2014/main" id="{77D6BBBA-F4A3-45D4-91BC-A405FFDC7C3D}"/>
              </a:ext>
            </a:extLst>
          </p:cNvPr>
          <p:cNvSpPr>
            <a:spLocks noGrp="1"/>
          </p:cNvSpPr>
          <p:nvPr>
            <p:ph type="body" sz="quarter" idx="15"/>
          </p:nvPr>
        </p:nvSpPr>
        <p:spPr>
          <a:xfrm>
            <a:off x="7865800" y="1507535"/>
            <a:ext cx="1764000" cy="46837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4" name="Footer Placeholder 3">
            <a:extLst>
              <a:ext uri="{FF2B5EF4-FFF2-40B4-BE49-F238E27FC236}">
                <a16:creationId xmlns="" xmlns:a16="http://schemas.microsoft.com/office/drawing/2014/main" id="{2D09234E-176D-4BBF-9391-7B6F018C51AB}"/>
              </a:ext>
            </a:extLst>
          </p:cNvPr>
          <p:cNvSpPr>
            <a:spLocks noGrp="1"/>
          </p:cNvSpPr>
          <p:nvPr>
            <p:ph type="ftr" sz="quarter" idx="16"/>
          </p:nvPr>
        </p:nvSpPr>
        <p:spPr/>
        <p:txBody>
          <a:bodyPr/>
          <a:lstStyle/>
          <a:p>
            <a:r>
              <a:rPr lang="en-ZA" dirty="0"/>
              <a:t>Add a footer</a:t>
            </a:r>
          </a:p>
        </p:txBody>
      </p:sp>
      <p:sp>
        <p:nvSpPr>
          <p:cNvPr id="6" name="Slide Number Placeholder 5">
            <a:extLst>
              <a:ext uri="{FF2B5EF4-FFF2-40B4-BE49-F238E27FC236}">
                <a16:creationId xmlns="" xmlns:a16="http://schemas.microsoft.com/office/drawing/2014/main" id="{B5A8293F-A5B5-4FCC-BF27-A25B1BAFF245}"/>
              </a:ext>
            </a:extLst>
          </p:cNvPr>
          <p:cNvSpPr>
            <a:spLocks noGrp="1"/>
          </p:cNvSpPr>
          <p:nvPr>
            <p:ph type="sldNum" sz="quarter" idx="33"/>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974837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C626A5-4FF6-42BD-858A-AE4B2C23A6BC}"/>
              </a:ext>
            </a:extLst>
          </p:cNvPr>
          <p:cNvSpPr>
            <a:spLocks noGrp="1"/>
          </p:cNvSpPr>
          <p:nvPr>
            <p:ph type="title" hasCustomPrompt="1"/>
          </p:nvPr>
        </p:nvSpPr>
        <p:spPr/>
        <p:txBody>
          <a:bodyPr/>
          <a:lstStyle>
            <a:lvl1pPr>
              <a:defRPr>
                <a:solidFill>
                  <a:schemeClr val="tx1"/>
                </a:solidFill>
              </a:defRPr>
            </a:lvl1pPr>
          </a:lstStyle>
          <a:p>
            <a:r>
              <a:rPr lang="en-ZA" dirty="0"/>
              <a:t>Click to edit page title</a:t>
            </a:r>
          </a:p>
        </p:txBody>
      </p:sp>
      <p:sp>
        <p:nvSpPr>
          <p:cNvPr id="5" name="Subtitle 2">
            <a:extLst>
              <a:ext uri="{FF2B5EF4-FFF2-40B4-BE49-F238E27FC236}">
                <a16:creationId xmlns="" xmlns:a16="http://schemas.microsoft.com/office/drawing/2014/main" id="{10727B06-56A8-44A2-B6C2-9ED183D107F3}"/>
              </a:ext>
            </a:extLst>
          </p:cNvPr>
          <p:cNvSpPr>
            <a:spLocks noGrp="1"/>
          </p:cNvSpPr>
          <p:nvPr>
            <p:ph type="body" sz="quarter" idx="32" hasCustomPrompt="1"/>
          </p:nvPr>
        </p:nvSpPr>
        <p:spPr>
          <a:xfrm>
            <a:off x="431801" y="1008000"/>
            <a:ext cx="9198116" cy="360000"/>
          </a:xfrm>
        </p:spPr>
        <p:txBody>
          <a:bodyPr/>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Footer Placeholder 2">
            <a:extLst>
              <a:ext uri="{FF2B5EF4-FFF2-40B4-BE49-F238E27FC236}">
                <a16:creationId xmlns="" xmlns:a16="http://schemas.microsoft.com/office/drawing/2014/main" id="{08CCB8C2-B6A2-4C69-8D3A-57420A034BA4}"/>
              </a:ext>
            </a:extLst>
          </p:cNvPr>
          <p:cNvSpPr>
            <a:spLocks noGrp="1"/>
          </p:cNvSpPr>
          <p:nvPr>
            <p:ph type="ftr" sz="quarter" idx="12"/>
          </p:nvPr>
        </p:nvSpPr>
        <p:spPr/>
        <p:txBody>
          <a:bodyPr/>
          <a:lstStyle/>
          <a:p>
            <a:r>
              <a:rPr lang="en-ZA" dirty="0"/>
              <a:t>Add a footer</a:t>
            </a:r>
          </a:p>
        </p:txBody>
      </p:sp>
      <p:sp>
        <p:nvSpPr>
          <p:cNvPr id="4" name="Slide Number Placeholder 3">
            <a:extLst>
              <a:ext uri="{FF2B5EF4-FFF2-40B4-BE49-F238E27FC236}">
                <a16:creationId xmlns="" xmlns:a16="http://schemas.microsoft.com/office/drawing/2014/main" id="{8E801980-CBAE-4A50-886D-54D7BB2E1947}"/>
              </a:ext>
            </a:extLst>
          </p:cNvPr>
          <p:cNvSpPr>
            <a:spLocks noGrp="1"/>
          </p:cNvSpPr>
          <p:nvPr>
            <p:ph type="sldNum" sz="quarter" idx="33"/>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1505855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1EDF756E-F310-4229-ACDD-055D299A95FB}"/>
              </a:ext>
            </a:extLst>
          </p:cNvPr>
          <p:cNvSpPr/>
          <p:nvPr userDrawn="1"/>
        </p:nvSpPr>
        <p:spPr>
          <a:xfrm>
            <a:off x="6297105" y="424206"/>
            <a:ext cx="5505254" cy="573149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 xmlns:a16="http://schemas.microsoft.com/office/drawing/2014/main" id="{57847F90-9DB6-4832-9EB7-393AADAE8B70}"/>
              </a:ext>
            </a:extLst>
          </p:cNvPr>
          <p:cNvSpPr>
            <a:spLocks noGrp="1"/>
          </p:cNvSpPr>
          <p:nvPr>
            <p:ph type="ftr" sz="quarter" idx="13"/>
          </p:nvPr>
        </p:nvSpPr>
        <p:spPr/>
        <p:txBody>
          <a:bodyPr/>
          <a:lstStyle/>
          <a:p>
            <a:r>
              <a:rPr lang="en-ZA" dirty="0"/>
              <a:t>Add a footer</a:t>
            </a:r>
          </a:p>
        </p:txBody>
      </p:sp>
      <p:sp>
        <p:nvSpPr>
          <p:cNvPr id="2" name="Slide Number Placeholder 1">
            <a:extLst>
              <a:ext uri="{FF2B5EF4-FFF2-40B4-BE49-F238E27FC236}">
                <a16:creationId xmlns="" xmlns:a16="http://schemas.microsoft.com/office/drawing/2014/main" id="{E25951D2-91DB-40E7-95D5-4B372602DEBB}"/>
              </a:ext>
            </a:extLst>
          </p:cNvPr>
          <p:cNvSpPr>
            <a:spLocks noGrp="1"/>
          </p:cNvSpPr>
          <p:nvPr>
            <p:ph type="sldNum" sz="quarter" idx="15"/>
          </p:nvPr>
        </p:nvSpPr>
        <p:spPr/>
        <p:txBody>
          <a:bodyPr/>
          <a:lstStyle/>
          <a:p>
            <a:fld id="{19B51A1E-902D-48AF-9020-955120F399B6}" type="slidenum">
              <a:rPr lang="en-ZA" smtClean="0"/>
              <a:pPr/>
              <a:t>‹#›</a:t>
            </a:fld>
            <a:endParaRPr lang="en-ZA" dirty="0"/>
          </a:p>
        </p:txBody>
      </p:sp>
      <p:sp>
        <p:nvSpPr>
          <p:cNvPr id="9" name="Subtitle 2">
            <a:extLst>
              <a:ext uri="{FF2B5EF4-FFF2-40B4-BE49-F238E27FC236}">
                <a16:creationId xmlns="" xmlns:a16="http://schemas.microsoft.com/office/drawing/2014/main" id="{07666241-4AF6-458A-A571-6C6C291D72F1}"/>
              </a:ext>
            </a:extLst>
          </p:cNvPr>
          <p:cNvSpPr>
            <a:spLocks noGrp="1"/>
          </p:cNvSpPr>
          <p:nvPr>
            <p:ph type="subTitle" idx="1"/>
          </p:nvPr>
        </p:nvSpPr>
        <p:spPr>
          <a:xfrm>
            <a:off x="6532775" y="3639199"/>
            <a:ext cx="5053936" cy="1192038"/>
          </a:xfrm>
          <a:solidFill>
            <a:schemeClr val="bg1"/>
          </a:solidFill>
        </p:spPr>
        <p:txBody>
          <a:bodyPr lIns="252000" tIns="0" anchor="ctr"/>
          <a:lstStyle>
            <a:lvl1pPr marL="0" indent="0" algn="l">
              <a:lnSpc>
                <a:spcPct val="100000"/>
              </a:lnSpc>
              <a:buNone/>
              <a:defRPr sz="1800" i="1">
                <a:solidFill>
                  <a:schemeClr val="tx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dirty="0"/>
          </a:p>
        </p:txBody>
      </p:sp>
      <p:sp>
        <p:nvSpPr>
          <p:cNvPr id="6" name="Title 5">
            <a:extLst>
              <a:ext uri="{FF2B5EF4-FFF2-40B4-BE49-F238E27FC236}">
                <a16:creationId xmlns="" xmlns:a16="http://schemas.microsoft.com/office/drawing/2014/main" id="{6F4F2BBF-F210-4954-9C73-A0030AACDDFE}"/>
              </a:ext>
            </a:extLst>
          </p:cNvPr>
          <p:cNvSpPr>
            <a:spLocks noGrp="1"/>
          </p:cNvSpPr>
          <p:nvPr>
            <p:ph type="title" hasCustomPrompt="1"/>
          </p:nvPr>
        </p:nvSpPr>
        <p:spPr>
          <a:xfrm>
            <a:off x="6532775" y="993303"/>
            <a:ext cx="5053936" cy="2513468"/>
          </a:xfrm>
        </p:spPr>
        <p:txBody>
          <a:bodyPr/>
          <a:lstStyle>
            <a:lvl1pPr>
              <a:defRPr sz="5400" cap="none">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2172608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F288DD7-6DAF-436D-B04A-EBCCAA36917C}"/>
              </a:ext>
            </a:extLst>
          </p:cNvPr>
          <p:cNvSpPr>
            <a:spLocks noGrp="1"/>
          </p:cNvSpPr>
          <p:nvPr>
            <p:ph type="title" hasCustomPrompt="1"/>
          </p:nvPr>
        </p:nvSpPr>
        <p:spPr>
          <a:xfrm>
            <a:off x="432000" y="432000"/>
            <a:ext cx="9198000" cy="432000"/>
          </a:xfrm>
        </p:spPr>
        <p:txBody>
          <a:bodyPr/>
          <a:lstStyle>
            <a:lvl1pPr>
              <a:defRPr>
                <a:solidFill>
                  <a:schemeClr val="tx1"/>
                </a:solidFill>
              </a:defRPr>
            </a:lvl1pPr>
          </a:lstStyle>
          <a:p>
            <a:r>
              <a:rPr lang="en-ZA" dirty="0"/>
              <a:t>Click to edit page title</a:t>
            </a:r>
          </a:p>
        </p:txBody>
      </p:sp>
      <p:sp>
        <p:nvSpPr>
          <p:cNvPr id="5" name="Footer Placeholder 4">
            <a:extLst>
              <a:ext uri="{FF2B5EF4-FFF2-40B4-BE49-F238E27FC236}">
                <a16:creationId xmlns="" xmlns:a16="http://schemas.microsoft.com/office/drawing/2014/main" id="{646B8F99-FAB0-4B33-87ED-9FF46D11A907}"/>
              </a:ext>
            </a:extLst>
          </p:cNvPr>
          <p:cNvSpPr>
            <a:spLocks noGrp="1"/>
          </p:cNvSpPr>
          <p:nvPr>
            <p:ph type="ftr" sz="quarter" idx="14"/>
          </p:nvPr>
        </p:nvSpPr>
        <p:spPr/>
        <p:txBody>
          <a:bodyPr/>
          <a:lstStyle/>
          <a:p>
            <a:r>
              <a:rPr lang="en-ZA" dirty="0"/>
              <a:t>Add a footer</a:t>
            </a:r>
          </a:p>
        </p:txBody>
      </p:sp>
      <p:sp>
        <p:nvSpPr>
          <p:cNvPr id="6" name="Slide Number Placeholder 5">
            <a:extLst>
              <a:ext uri="{FF2B5EF4-FFF2-40B4-BE49-F238E27FC236}">
                <a16:creationId xmlns="" xmlns:a16="http://schemas.microsoft.com/office/drawing/2014/main" id="{275D237A-BD90-4D90-B328-7F1A502A266D}"/>
              </a:ext>
            </a:extLst>
          </p:cNvPr>
          <p:cNvSpPr>
            <a:spLocks noGrp="1"/>
          </p:cNvSpPr>
          <p:nvPr>
            <p:ph type="sldNum" sz="quarter" idx="33"/>
          </p:nvPr>
        </p:nvSpPr>
        <p:spPr/>
        <p:txBody>
          <a:bodyPr/>
          <a:lstStyle/>
          <a:p>
            <a:fld id="{19B51A1E-902D-48AF-9020-955120F399B6}" type="slidenum">
              <a:rPr lang="en-ZA" smtClean="0"/>
              <a:pPr/>
              <a:t>‹#›</a:t>
            </a:fld>
            <a:endParaRPr lang="en-ZA" dirty="0"/>
          </a:p>
        </p:txBody>
      </p:sp>
      <p:sp>
        <p:nvSpPr>
          <p:cNvPr id="10" name="Content Placeholder 2">
            <a:extLst>
              <a:ext uri="{FF2B5EF4-FFF2-40B4-BE49-F238E27FC236}">
                <a16:creationId xmlns="" xmlns:a16="http://schemas.microsoft.com/office/drawing/2014/main" id="{FD1EE834-4B70-4715-8346-1C0298347EE0}"/>
              </a:ext>
            </a:extLst>
          </p:cNvPr>
          <p:cNvSpPr>
            <a:spLocks noGrp="1"/>
          </p:cNvSpPr>
          <p:nvPr>
            <p:ph idx="1"/>
          </p:nvPr>
        </p:nvSpPr>
        <p:spPr>
          <a:xfrm>
            <a:off x="432000" y="1046375"/>
            <a:ext cx="9198000" cy="5130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13996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F288DD7-6DAF-436D-B04A-EBCCAA36917C}"/>
              </a:ext>
            </a:extLst>
          </p:cNvPr>
          <p:cNvSpPr>
            <a:spLocks noGrp="1"/>
          </p:cNvSpPr>
          <p:nvPr>
            <p:ph type="title" hasCustomPrompt="1"/>
          </p:nvPr>
        </p:nvSpPr>
        <p:spPr>
          <a:xfrm>
            <a:off x="432000" y="432000"/>
            <a:ext cx="9198000" cy="432000"/>
          </a:xfrm>
        </p:spPr>
        <p:txBody>
          <a:bodyPr/>
          <a:lstStyle>
            <a:lvl1pPr>
              <a:defRPr>
                <a:solidFill>
                  <a:schemeClr val="tx1"/>
                </a:solidFill>
              </a:defRPr>
            </a:lvl1pPr>
          </a:lstStyle>
          <a:p>
            <a:r>
              <a:rPr lang="en-ZA" dirty="0"/>
              <a:t>Click to edit page title</a:t>
            </a:r>
          </a:p>
        </p:txBody>
      </p:sp>
      <p:sp>
        <p:nvSpPr>
          <p:cNvPr id="5" name="Footer Placeholder 4">
            <a:extLst>
              <a:ext uri="{FF2B5EF4-FFF2-40B4-BE49-F238E27FC236}">
                <a16:creationId xmlns="" xmlns:a16="http://schemas.microsoft.com/office/drawing/2014/main" id="{646B8F99-FAB0-4B33-87ED-9FF46D11A907}"/>
              </a:ext>
            </a:extLst>
          </p:cNvPr>
          <p:cNvSpPr>
            <a:spLocks noGrp="1"/>
          </p:cNvSpPr>
          <p:nvPr>
            <p:ph type="ftr" sz="quarter" idx="14"/>
          </p:nvPr>
        </p:nvSpPr>
        <p:spPr/>
        <p:txBody>
          <a:bodyPr/>
          <a:lstStyle/>
          <a:p>
            <a:r>
              <a:rPr lang="en-ZA" dirty="0"/>
              <a:t>Add a footer</a:t>
            </a:r>
          </a:p>
        </p:txBody>
      </p:sp>
      <p:sp>
        <p:nvSpPr>
          <p:cNvPr id="6" name="Slide Number Placeholder 5">
            <a:extLst>
              <a:ext uri="{FF2B5EF4-FFF2-40B4-BE49-F238E27FC236}">
                <a16:creationId xmlns="" xmlns:a16="http://schemas.microsoft.com/office/drawing/2014/main" id="{275D237A-BD90-4D90-B328-7F1A502A266D}"/>
              </a:ext>
            </a:extLst>
          </p:cNvPr>
          <p:cNvSpPr>
            <a:spLocks noGrp="1"/>
          </p:cNvSpPr>
          <p:nvPr>
            <p:ph type="sldNum" sz="quarter" idx="33"/>
          </p:nvPr>
        </p:nvSpPr>
        <p:spPr/>
        <p:txBody>
          <a:bodyPr/>
          <a:lstStyle/>
          <a:p>
            <a:fld id="{19B51A1E-902D-48AF-9020-955120F399B6}" type="slidenum">
              <a:rPr lang="en-ZA" smtClean="0"/>
              <a:pPr/>
              <a:t>‹#›</a:t>
            </a:fld>
            <a:endParaRPr lang="en-ZA" dirty="0"/>
          </a:p>
        </p:txBody>
      </p:sp>
      <p:sp>
        <p:nvSpPr>
          <p:cNvPr id="7" name="Content Placeholder 2">
            <a:extLst>
              <a:ext uri="{FF2B5EF4-FFF2-40B4-BE49-F238E27FC236}">
                <a16:creationId xmlns="" xmlns:a16="http://schemas.microsoft.com/office/drawing/2014/main" id="{EAE43F4C-1A64-4197-A44B-E6EB874E243B}"/>
              </a:ext>
            </a:extLst>
          </p:cNvPr>
          <p:cNvSpPr>
            <a:spLocks noGrp="1"/>
          </p:cNvSpPr>
          <p:nvPr>
            <p:ph sz="half" idx="1"/>
          </p:nvPr>
        </p:nvSpPr>
        <p:spPr>
          <a:xfrm>
            <a:off x="432000" y="1046376"/>
            <a:ext cx="4435831" cy="5130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a:extLst>
              <a:ext uri="{FF2B5EF4-FFF2-40B4-BE49-F238E27FC236}">
                <a16:creationId xmlns="" xmlns:a16="http://schemas.microsoft.com/office/drawing/2014/main" id="{D7B3F5B8-DC28-4878-AC9F-D434D7542D8F}"/>
              </a:ext>
            </a:extLst>
          </p:cNvPr>
          <p:cNvSpPr>
            <a:spLocks noGrp="1"/>
          </p:cNvSpPr>
          <p:nvPr>
            <p:ph sz="half" idx="2"/>
          </p:nvPr>
        </p:nvSpPr>
        <p:spPr>
          <a:xfrm>
            <a:off x="5194169" y="1046376"/>
            <a:ext cx="4435831" cy="5130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283492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F288DD7-6DAF-436D-B04A-EBCCAA36917C}"/>
              </a:ext>
            </a:extLst>
          </p:cNvPr>
          <p:cNvSpPr>
            <a:spLocks noGrp="1"/>
          </p:cNvSpPr>
          <p:nvPr>
            <p:ph type="title" hasCustomPrompt="1"/>
          </p:nvPr>
        </p:nvSpPr>
        <p:spPr>
          <a:xfrm>
            <a:off x="432000" y="432000"/>
            <a:ext cx="9198000" cy="432000"/>
          </a:xfrm>
        </p:spPr>
        <p:txBody>
          <a:bodyPr/>
          <a:lstStyle>
            <a:lvl1pPr>
              <a:defRPr>
                <a:solidFill>
                  <a:schemeClr val="tx1"/>
                </a:solidFill>
              </a:defRPr>
            </a:lvl1pPr>
          </a:lstStyle>
          <a:p>
            <a:r>
              <a:rPr lang="en-ZA" dirty="0"/>
              <a:t>Click to edit page title</a:t>
            </a:r>
          </a:p>
        </p:txBody>
      </p:sp>
      <p:sp>
        <p:nvSpPr>
          <p:cNvPr id="5" name="Footer Placeholder 4">
            <a:extLst>
              <a:ext uri="{FF2B5EF4-FFF2-40B4-BE49-F238E27FC236}">
                <a16:creationId xmlns="" xmlns:a16="http://schemas.microsoft.com/office/drawing/2014/main" id="{646B8F99-FAB0-4B33-87ED-9FF46D11A907}"/>
              </a:ext>
            </a:extLst>
          </p:cNvPr>
          <p:cNvSpPr>
            <a:spLocks noGrp="1"/>
          </p:cNvSpPr>
          <p:nvPr>
            <p:ph type="ftr" sz="quarter" idx="14"/>
          </p:nvPr>
        </p:nvSpPr>
        <p:spPr/>
        <p:txBody>
          <a:bodyPr/>
          <a:lstStyle/>
          <a:p>
            <a:r>
              <a:rPr lang="en-ZA" dirty="0"/>
              <a:t>Add a footer</a:t>
            </a:r>
          </a:p>
        </p:txBody>
      </p:sp>
      <p:sp>
        <p:nvSpPr>
          <p:cNvPr id="6" name="Slide Number Placeholder 5">
            <a:extLst>
              <a:ext uri="{FF2B5EF4-FFF2-40B4-BE49-F238E27FC236}">
                <a16:creationId xmlns="" xmlns:a16="http://schemas.microsoft.com/office/drawing/2014/main" id="{275D237A-BD90-4D90-B328-7F1A502A266D}"/>
              </a:ext>
            </a:extLst>
          </p:cNvPr>
          <p:cNvSpPr>
            <a:spLocks noGrp="1"/>
          </p:cNvSpPr>
          <p:nvPr>
            <p:ph type="sldNum" sz="quarter" idx="33"/>
          </p:nvPr>
        </p:nvSpPr>
        <p:spPr/>
        <p:txBody>
          <a:bodyPr/>
          <a:lstStyle/>
          <a:p>
            <a:fld id="{19B51A1E-902D-48AF-9020-955120F399B6}" type="slidenum">
              <a:rPr lang="en-ZA" smtClean="0"/>
              <a:pPr/>
              <a:t>‹#›</a:t>
            </a:fld>
            <a:endParaRPr lang="en-ZA" dirty="0"/>
          </a:p>
        </p:txBody>
      </p:sp>
      <p:sp>
        <p:nvSpPr>
          <p:cNvPr id="7" name="Text Placeholder 2">
            <a:extLst>
              <a:ext uri="{FF2B5EF4-FFF2-40B4-BE49-F238E27FC236}">
                <a16:creationId xmlns="" xmlns:a16="http://schemas.microsoft.com/office/drawing/2014/main" id="{CB97B01E-88B2-448F-BD96-A1AAFA39AC1E}"/>
              </a:ext>
            </a:extLst>
          </p:cNvPr>
          <p:cNvSpPr>
            <a:spLocks noGrp="1"/>
          </p:cNvSpPr>
          <p:nvPr>
            <p:ph type="body" idx="1"/>
          </p:nvPr>
        </p:nvSpPr>
        <p:spPr>
          <a:xfrm>
            <a:off x="432000" y="1068420"/>
            <a:ext cx="4434840" cy="823912"/>
          </a:xfrm>
          <a:solidFill>
            <a:schemeClr val="tx1"/>
          </a:solidFill>
        </p:spPr>
        <p:txBody>
          <a:bodyPr anchor="ctr"/>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4">
            <a:extLst>
              <a:ext uri="{FF2B5EF4-FFF2-40B4-BE49-F238E27FC236}">
                <a16:creationId xmlns="" xmlns:a16="http://schemas.microsoft.com/office/drawing/2014/main" id="{40BADDE2-4EE6-41B4-804C-EBF680128B40}"/>
              </a:ext>
            </a:extLst>
          </p:cNvPr>
          <p:cNvSpPr>
            <a:spLocks noGrp="1"/>
          </p:cNvSpPr>
          <p:nvPr>
            <p:ph type="body" sz="quarter" idx="3"/>
          </p:nvPr>
        </p:nvSpPr>
        <p:spPr>
          <a:xfrm>
            <a:off x="5195160" y="1068420"/>
            <a:ext cx="4434840" cy="823912"/>
          </a:xfrm>
          <a:solidFill>
            <a:schemeClr val="tx1"/>
          </a:solidFill>
        </p:spPr>
        <p:txBody>
          <a:bodyPr anchor="ctr"/>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Content Placeholder 3">
            <a:extLst>
              <a:ext uri="{FF2B5EF4-FFF2-40B4-BE49-F238E27FC236}">
                <a16:creationId xmlns="" xmlns:a16="http://schemas.microsoft.com/office/drawing/2014/main" id="{BB0A14E0-899D-4594-BC9E-AE89BF0D3AB7}"/>
              </a:ext>
            </a:extLst>
          </p:cNvPr>
          <p:cNvSpPr>
            <a:spLocks noGrp="1"/>
          </p:cNvSpPr>
          <p:nvPr>
            <p:ph sz="half" idx="2"/>
          </p:nvPr>
        </p:nvSpPr>
        <p:spPr>
          <a:xfrm>
            <a:off x="432001" y="2096752"/>
            <a:ext cx="4434840" cy="40929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5">
            <a:extLst>
              <a:ext uri="{FF2B5EF4-FFF2-40B4-BE49-F238E27FC236}">
                <a16:creationId xmlns="" xmlns:a16="http://schemas.microsoft.com/office/drawing/2014/main" id="{2C699014-D902-4E9A-80CD-8D2BCFE67097}"/>
              </a:ext>
            </a:extLst>
          </p:cNvPr>
          <p:cNvSpPr>
            <a:spLocks noGrp="1"/>
          </p:cNvSpPr>
          <p:nvPr>
            <p:ph sz="quarter" idx="4"/>
          </p:nvPr>
        </p:nvSpPr>
        <p:spPr>
          <a:xfrm>
            <a:off x="5195160" y="2096752"/>
            <a:ext cx="4434840" cy="40929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253289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Footer Placeholder 4">
            <a:extLst>
              <a:ext uri="{FF2B5EF4-FFF2-40B4-BE49-F238E27FC236}">
                <a16:creationId xmlns="" xmlns:a16="http://schemas.microsoft.com/office/drawing/2014/main" id="{646B8F99-FAB0-4B33-87ED-9FF46D11A907}"/>
              </a:ext>
            </a:extLst>
          </p:cNvPr>
          <p:cNvSpPr>
            <a:spLocks noGrp="1"/>
          </p:cNvSpPr>
          <p:nvPr>
            <p:ph type="ftr" sz="quarter" idx="14"/>
          </p:nvPr>
        </p:nvSpPr>
        <p:spPr>
          <a:xfrm>
            <a:off x="432000" y="6356350"/>
            <a:ext cx="4114800" cy="365125"/>
          </a:xfrm>
        </p:spPr>
        <p:txBody>
          <a:bodyPr/>
          <a:lstStyle/>
          <a:p>
            <a:r>
              <a:rPr lang="en-ZA" dirty="0"/>
              <a:t>Add a footer</a:t>
            </a:r>
          </a:p>
        </p:txBody>
      </p:sp>
      <p:sp>
        <p:nvSpPr>
          <p:cNvPr id="6" name="Slide Number Placeholder 5">
            <a:extLst>
              <a:ext uri="{FF2B5EF4-FFF2-40B4-BE49-F238E27FC236}">
                <a16:creationId xmlns="" xmlns:a16="http://schemas.microsoft.com/office/drawing/2014/main" id="{275D237A-BD90-4D90-B328-7F1A502A266D}"/>
              </a:ext>
            </a:extLst>
          </p:cNvPr>
          <p:cNvSpPr>
            <a:spLocks noGrp="1"/>
          </p:cNvSpPr>
          <p:nvPr>
            <p:ph type="sldNum" sz="quarter" idx="33"/>
          </p:nvPr>
        </p:nvSpPr>
        <p:spPr/>
        <p:txBody>
          <a:bodyPr/>
          <a:lstStyle/>
          <a:p>
            <a:fld id="{19B51A1E-902D-48AF-9020-955120F399B6}" type="slidenum">
              <a:rPr lang="en-ZA" smtClean="0"/>
              <a:pPr/>
              <a:t>‹#›</a:t>
            </a:fld>
            <a:endParaRPr lang="en-ZA" dirty="0"/>
          </a:p>
        </p:txBody>
      </p:sp>
      <p:sp>
        <p:nvSpPr>
          <p:cNvPr id="8" name="Title 1">
            <a:extLst>
              <a:ext uri="{FF2B5EF4-FFF2-40B4-BE49-F238E27FC236}">
                <a16:creationId xmlns="" xmlns:a16="http://schemas.microsoft.com/office/drawing/2014/main" id="{AC67C685-BABE-4B77-8C5E-B39B093D3AEA}"/>
              </a:ext>
            </a:extLst>
          </p:cNvPr>
          <p:cNvSpPr>
            <a:spLocks noGrp="1"/>
          </p:cNvSpPr>
          <p:nvPr>
            <p:ph type="title"/>
          </p:nvPr>
        </p:nvSpPr>
        <p:spPr>
          <a:xfrm>
            <a:off x="432001" y="457200"/>
            <a:ext cx="3159612" cy="1600200"/>
          </a:xfrm>
        </p:spPr>
        <p:txBody>
          <a:bodyPr anchor="b"/>
          <a:lstStyle>
            <a:lvl1pPr>
              <a:defRPr sz="2800"/>
            </a:lvl1pPr>
          </a:lstStyle>
          <a:p>
            <a:r>
              <a:rPr lang="en-US" smtClean="0"/>
              <a:t>Click to edit Master title style</a:t>
            </a:r>
            <a:endParaRPr lang="en-US"/>
          </a:p>
        </p:txBody>
      </p:sp>
      <p:sp>
        <p:nvSpPr>
          <p:cNvPr id="9" name="Text Placeholder 3">
            <a:extLst>
              <a:ext uri="{FF2B5EF4-FFF2-40B4-BE49-F238E27FC236}">
                <a16:creationId xmlns="" xmlns:a16="http://schemas.microsoft.com/office/drawing/2014/main" id="{0B6B7795-36CC-459B-AE8B-7FB2F40AF37C}"/>
              </a:ext>
            </a:extLst>
          </p:cNvPr>
          <p:cNvSpPr>
            <a:spLocks noGrp="1"/>
          </p:cNvSpPr>
          <p:nvPr>
            <p:ph type="body" sz="half" idx="2"/>
          </p:nvPr>
        </p:nvSpPr>
        <p:spPr>
          <a:xfrm>
            <a:off x="432001" y="2057400"/>
            <a:ext cx="3159612" cy="4126584"/>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0" name="Content Placeholder 2">
            <a:extLst>
              <a:ext uri="{FF2B5EF4-FFF2-40B4-BE49-F238E27FC236}">
                <a16:creationId xmlns="" xmlns:a16="http://schemas.microsoft.com/office/drawing/2014/main" id="{79F53EF1-D412-467C-B7CE-30536F140AE1}"/>
              </a:ext>
            </a:extLst>
          </p:cNvPr>
          <p:cNvSpPr>
            <a:spLocks noGrp="1"/>
          </p:cNvSpPr>
          <p:nvPr>
            <p:ph idx="1"/>
          </p:nvPr>
        </p:nvSpPr>
        <p:spPr>
          <a:xfrm>
            <a:off x="3770722" y="457201"/>
            <a:ext cx="6023727" cy="5726784"/>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14757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Footer Placeholder 4">
            <a:extLst>
              <a:ext uri="{FF2B5EF4-FFF2-40B4-BE49-F238E27FC236}">
                <a16:creationId xmlns="" xmlns:a16="http://schemas.microsoft.com/office/drawing/2014/main" id="{646B8F99-FAB0-4B33-87ED-9FF46D11A907}"/>
              </a:ext>
            </a:extLst>
          </p:cNvPr>
          <p:cNvSpPr>
            <a:spLocks noGrp="1"/>
          </p:cNvSpPr>
          <p:nvPr>
            <p:ph type="ftr" sz="quarter" idx="14"/>
          </p:nvPr>
        </p:nvSpPr>
        <p:spPr>
          <a:xfrm>
            <a:off x="432000" y="6356350"/>
            <a:ext cx="4114800" cy="365125"/>
          </a:xfrm>
        </p:spPr>
        <p:txBody>
          <a:bodyPr/>
          <a:lstStyle/>
          <a:p>
            <a:r>
              <a:rPr lang="en-ZA" dirty="0"/>
              <a:t>Add a footer</a:t>
            </a:r>
          </a:p>
        </p:txBody>
      </p:sp>
      <p:sp>
        <p:nvSpPr>
          <p:cNvPr id="6" name="Slide Number Placeholder 5">
            <a:extLst>
              <a:ext uri="{FF2B5EF4-FFF2-40B4-BE49-F238E27FC236}">
                <a16:creationId xmlns="" xmlns:a16="http://schemas.microsoft.com/office/drawing/2014/main" id="{275D237A-BD90-4D90-B328-7F1A502A266D}"/>
              </a:ext>
            </a:extLst>
          </p:cNvPr>
          <p:cNvSpPr>
            <a:spLocks noGrp="1"/>
          </p:cNvSpPr>
          <p:nvPr>
            <p:ph type="sldNum" sz="quarter" idx="33"/>
          </p:nvPr>
        </p:nvSpPr>
        <p:spPr/>
        <p:txBody>
          <a:bodyPr/>
          <a:lstStyle/>
          <a:p>
            <a:fld id="{19B51A1E-902D-48AF-9020-955120F399B6}" type="slidenum">
              <a:rPr lang="en-ZA" smtClean="0"/>
              <a:pPr/>
              <a:t>‹#›</a:t>
            </a:fld>
            <a:endParaRPr lang="en-ZA" dirty="0"/>
          </a:p>
        </p:txBody>
      </p:sp>
      <p:sp>
        <p:nvSpPr>
          <p:cNvPr id="8" name="Title 1">
            <a:extLst>
              <a:ext uri="{FF2B5EF4-FFF2-40B4-BE49-F238E27FC236}">
                <a16:creationId xmlns="" xmlns:a16="http://schemas.microsoft.com/office/drawing/2014/main" id="{AC67C685-BABE-4B77-8C5E-B39B093D3AEA}"/>
              </a:ext>
            </a:extLst>
          </p:cNvPr>
          <p:cNvSpPr>
            <a:spLocks noGrp="1"/>
          </p:cNvSpPr>
          <p:nvPr>
            <p:ph type="title"/>
          </p:nvPr>
        </p:nvSpPr>
        <p:spPr>
          <a:xfrm>
            <a:off x="432001" y="457200"/>
            <a:ext cx="3159612" cy="1600200"/>
          </a:xfrm>
        </p:spPr>
        <p:txBody>
          <a:bodyPr anchor="b"/>
          <a:lstStyle>
            <a:lvl1pPr>
              <a:defRPr sz="2800"/>
            </a:lvl1pPr>
          </a:lstStyle>
          <a:p>
            <a:r>
              <a:rPr lang="en-US" smtClean="0"/>
              <a:t>Click to edit Master title style</a:t>
            </a:r>
            <a:endParaRPr lang="en-US"/>
          </a:p>
        </p:txBody>
      </p:sp>
      <p:sp>
        <p:nvSpPr>
          <p:cNvPr id="9" name="Text Placeholder 3">
            <a:extLst>
              <a:ext uri="{FF2B5EF4-FFF2-40B4-BE49-F238E27FC236}">
                <a16:creationId xmlns="" xmlns:a16="http://schemas.microsoft.com/office/drawing/2014/main" id="{0B6B7795-36CC-459B-AE8B-7FB2F40AF37C}"/>
              </a:ext>
            </a:extLst>
          </p:cNvPr>
          <p:cNvSpPr>
            <a:spLocks noGrp="1"/>
          </p:cNvSpPr>
          <p:nvPr>
            <p:ph type="body" sz="half" idx="2"/>
          </p:nvPr>
        </p:nvSpPr>
        <p:spPr>
          <a:xfrm>
            <a:off x="432001" y="2057400"/>
            <a:ext cx="3159612" cy="4126584"/>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2" name="Picture Placeholder 2">
            <a:extLst>
              <a:ext uri="{FF2B5EF4-FFF2-40B4-BE49-F238E27FC236}">
                <a16:creationId xmlns="" xmlns:a16="http://schemas.microsoft.com/office/drawing/2014/main" id="{10319378-269C-406E-9B84-FCF22DA02EFF}"/>
              </a:ext>
            </a:extLst>
          </p:cNvPr>
          <p:cNvSpPr>
            <a:spLocks noGrp="1"/>
          </p:cNvSpPr>
          <p:nvPr>
            <p:ph type="pic" idx="1"/>
          </p:nvPr>
        </p:nvSpPr>
        <p:spPr>
          <a:xfrm>
            <a:off x="3788021" y="457201"/>
            <a:ext cx="5949868" cy="57267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21030756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F288DD7-6DAF-436D-B04A-EBCCAA36917C}"/>
              </a:ext>
            </a:extLst>
          </p:cNvPr>
          <p:cNvSpPr>
            <a:spLocks noGrp="1"/>
          </p:cNvSpPr>
          <p:nvPr>
            <p:ph type="title" hasCustomPrompt="1"/>
          </p:nvPr>
        </p:nvSpPr>
        <p:spPr>
          <a:xfrm>
            <a:off x="432000" y="432000"/>
            <a:ext cx="9198000" cy="432000"/>
          </a:xfrm>
        </p:spPr>
        <p:txBody>
          <a:bodyPr/>
          <a:lstStyle>
            <a:lvl1pPr>
              <a:defRPr>
                <a:solidFill>
                  <a:schemeClr val="tx1"/>
                </a:solidFill>
              </a:defRPr>
            </a:lvl1pPr>
          </a:lstStyle>
          <a:p>
            <a:r>
              <a:rPr lang="en-ZA" dirty="0"/>
              <a:t>Click to edit page title</a:t>
            </a:r>
          </a:p>
        </p:txBody>
      </p:sp>
      <p:sp>
        <p:nvSpPr>
          <p:cNvPr id="5" name="Footer Placeholder 4">
            <a:extLst>
              <a:ext uri="{FF2B5EF4-FFF2-40B4-BE49-F238E27FC236}">
                <a16:creationId xmlns="" xmlns:a16="http://schemas.microsoft.com/office/drawing/2014/main" id="{646B8F99-FAB0-4B33-87ED-9FF46D11A907}"/>
              </a:ext>
            </a:extLst>
          </p:cNvPr>
          <p:cNvSpPr>
            <a:spLocks noGrp="1"/>
          </p:cNvSpPr>
          <p:nvPr>
            <p:ph type="ftr" sz="quarter" idx="14"/>
          </p:nvPr>
        </p:nvSpPr>
        <p:spPr/>
        <p:txBody>
          <a:bodyPr/>
          <a:lstStyle/>
          <a:p>
            <a:r>
              <a:rPr lang="en-ZA" dirty="0"/>
              <a:t>Add a footer</a:t>
            </a:r>
          </a:p>
        </p:txBody>
      </p:sp>
      <p:sp>
        <p:nvSpPr>
          <p:cNvPr id="6" name="Slide Number Placeholder 5">
            <a:extLst>
              <a:ext uri="{FF2B5EF4-FFF2-40B4-BE49-F238E27FC236}">
                <a16:creationId xmlns="" xmlns:a16="http://schemas.microsoft.com/office/drawing/2014/main" id="{275D237A-BD90-4D90-B328-7F1A502A266D}"/>
              </a:ext>
            </a:extLst>
          </p:cNvPr>
          <p:cNvSpPr>
            <a:spLocks noGrp="1"/>
          </p:cNvSpPr>
          <p:nvPr>
            <p:ph type="sldNum" sz="quarter" idx="33"/>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3115799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554ED587-2D2F-4D3F-B55B-C64465AB4EC5}"/>
              </a:ext>
            </a:extLst>
          </p:cNvPr>
          <p:cNvSpPr/>
          <p:nvPr userDrawn="1"/>
        </p:nvSpPr>
        <p:spPr>
          <a:xfrm>
            <a:off x="69274" y="66963"/>
            <a:ext cx="9911201" cy="67273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a:extLst>
              <a:ext uri="{FF2B5EF4-FFF2-40B4-BE49-F238E27FC236}">
                <a16:creationId xmlns="" xmlns:a16="http://schemas.microsoft.com/office/drawing/2014/main" id="{00F23EB7-E336-46EB-A4A0-3DB7A6BF4CE1}"/>
              </a:ext>
            </a:extLst>
          </p:cNvPr>
          <p:cNvSpPr>
            <a:spLocks noGrp="1"/>
          </p:cNvSpPr>
          <p:nvPr>
            <p:ph type="ctrTitle" hasCustomPrompt="1"/>
          </p:nvPr>
        </p:nvSpPr>
        <p:spPr>
          <a:xfrm>
            <a:off x="286990" y="4346296"/>
            <a:ext cx="6798250" cy="1674470"/>
          </a:xfrm>
        </p:spPr>
        <p:txBody>
          <a:bodyPr anchor="b"/>
          <a:lstStyle>
            <a:lvl1pPr algn="r">
              <a:lnSpc>
                <a:spcPts val="5000"/>
              </a:lnSpc>
              <a:defRPr sz="6000" b="1" cap="all" spc="-300" baseline="0">
                <a:solidFill>
                  <a:schemeClr val="bg1"/>
                </a:solidFill>
                <a:latin typeface="+mj-lt"/>
              </a:defRPr>
            </a:lvl1pPr>
          </a:lstStyle>
          <a:p>
            <a:r>
              <a:rPr lang="en-US" dirty="0"/>
              <a:t>PRESENTATION TITLE</a:t>
            </a:r>
            <a:endParaRPr lang="en-ZA" dirty="0"/>
          </a:p>
        </p:txBody>
      </p:sp>
      <p:sp>
        <p:nvSpPr>
          <p:cNvPr id="3" name="Subtitle 2">
            <a:extLst>
              <a:ext uri="{FF2B5EF4-FFF2-40B4-BE49-F238E27FC236}">
                <a16:creationId xmlns="" xmlns:a16="http://schemas.microsoft.com/office/drawing/2014/main" id="{C9980B88-3F4A-4688-9ED0-17EF37E62D93}"/>
              </a:ext>
            </a:extLst>
          </p:cNvPr>
          <p:cNvSpPr>
            <a:spLocks noGrp="1"/>
          </p:cNvSpPr>
          <p:nvPr>
            <p:ph type="subTitle" idx="1"/>
          </p:nvPr>
        </p:nvSpPr>
        <p:spPr>
          <a:xfrm>
            <a:off x="7326418" y="4650539"/>
            <a:ext cx="2456210" cy="1192038"/>
          </a:xfrm>
          <a:solidFill>
            <a:schemeClr val="bg1"/>
          </a:solidFill>
        </p:spPr>
        <p:txBody>
          <a:bodyPr lIns="252000" tIns="0" anchor="ctr"/>
          <a:lstStyle>
            <a:lvl1pPr marL="0" indent="0" algn="l">
              <a:lnSpc>
                <a:spcPct val="100000"/>
              </a:lnSpc>
              <a:buNone/>
              <a:defRPr sz="1800" i="1">
                <a:solidFill>
                  <a:schemeClr val="tx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dirty="0"/>
          </a:p>
        </p:txBody>
      </p:sp>
      <p:sp>
        <p:nvSpPr>
          <p:cNvPr id="7" name="Rectangle 6">
            <a:extLst>
              <a:ext uri="{FF2B5EF4-FFF2-40B4-BE49-F238E27FC236}">
                <a16:creationId xmlns="" xmlns:a16="http://schemas.microsoft.com/office/drawing/2014/main" id="{756F2950-BBCB-4A53-9EAC-D714777B8FA2}"/>
              </a:ext>
            </a:extLst>
          </p:cNvPr>
          <p:cNvSpPr/>
          <p:nvPr userDrawn="1"/>
        </p:nvSpPr>
        <p:spPr>
          <a:xfrm>
            <a:off x="0" y="6794309"/>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Rectangle 7">
            <a:extLst>
              <a:ext uri="{FF2B5EF4-FFF2-40B4-BE49-F238E27FC236}">
                <a16:creationId xmlns="" xmlns:a16="http://schemas.microsoft.com/office/drawing/2014/main" id="{D5253865-24CF-4EF5-92A5-F64EB9ABC8B7}"/>
              </a:ext>
            </a:extLst>
          </p:cNvPr>
          <p:cNvSpPr/>
          <p:nvPr userDrawn="1"/>
        </p:nvSpPr>
        <p:spPr>
          <a:xfrm>
            <a:off x="0" y="0"/>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a:extLst>
              <a:ext uri="{FF2B5EF4-FFF2-40B4-BE49-F238E27FC236}">
                <a16:creationId xmlns="" xmlns:a16="http://schemas.microsoft.com/office/drawing/2014/main" id="{BBE19773-9B6A-4A2C-95A5-69A3788C2D94}"/>
              </a:ext>
            </a:extLst>
          </p:cNvPr>
          <p:cNvSpPr/>
          <p:nvPr userDrawn="1"/>
        </p:nvSpPr>
        <p:spPr>
          <a:xfrm rot="5400000">
            <a:off x="-3378441" y="3410285"/>
            <a:ext cx="6826157" cy="6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Slide Number Placeholder 4">
            <a:extLst>
              <a:ext uri="{FF2B5EF4-FFF2-40B4-BE49-F238E27FC236}">
                <a16:creationId xmlns="" xmlns:a16="http://schemas.microsoft.com/office/drawing/2014/main" id="{E798A99C-9485-48F0-8E1E-227AD1348A45}"/>
              </a:ext>
            </a:extLst>
          </p:cNvPr>
          <p:cNvSpPr>
            <a:spLocks noGrp="1"/>
          </p:cNvSpPr>
          <p:nvPr>
            <p:ph type="sldNum" sz="quarter" idx="11"/>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22181155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 xmlns:a16="http://schemas.microsoft.com/office/drawing/2014/main" id="{16D0504D-4610-4E9E-A2DB-8B701F044BBC}"/>
              </a:ext>
            </a:extLst>
          </p:cNvPr>
          <p:cNvSpPr>
            <a:spLocks noGrp="1"/>
          </p:cNvSpPr>
          <p:nvPr>
            <p:ph type="ftr" sz="quarter" idx="12"/>
          </p:nvPr>
        </p:nvSpPr>
        <p:spPr/>
        <p:txBody>
          <a:bodyPr/>
          <a:lstStyle/>
          <a:p>
            <a:r>
              <a:rPr lang="en-ZA" dirty="0"/>
              <a:t>Add a footer</a:t>
            </a:r>
          </a:p>
        </p:txBody>
      </p:sp>
      <p:sp>
        <p:nvSpPr>
          <p:cNvPr id="3" name="Slide Number Placeholder 2">
            <a:extLst>
              <a:ext uri="{FF2B5EF4-FFF2-40B4-BE49-F238E27FC236}">
                <a16:creationId xmlns="" xmlns:a16="http://schemas.microsoft.com/office/drawing/2014/main" id="{2310D190-B83D-438A-91BC-470C41B22A29}"/>
              </a:ext>
            </a:extLst>
          </p:cNvPr>
          <p:cNvSpPr>
            <a:spLocks noGrp="1"/>
          </p:cNvSpPr>
          <p:nvPr>
            <p:ph type="sldNum" sz="quarter" idx="13"/>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1139767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Large Image">
    <p:bg>
      <p:bgPr>
        <a:solidFill>
          <a:schemeClr val="bg1"/>
        </a:solidFill>
        <a:effectLst/>
      </p:bgPr>
    </p:bg>
    <p:spTree>
      <p:nvGrpSpPr>
        <p:cNvPr id="1" name=""/>
        <p:cNvGrpSpPr/>
        <p:nvPr/>
      </p:nvGrpSpPr>
      <p:grpSpPr>
        <a:xfrm>
          <a:off x="0" y="0"/>
          <a:ext cx="0" cy="0"/>
          <a:chOff x="0" y="0"/>
          <a:chExt cx="0" cy="0"/>
        </a:xfrm>
      </p:grpSpPr>
      <p:sp>
        <p:nvSpPr>
          <p:cNvPr id="9" name="Picture Placeholder 1">
            <a:extLst>
              <a:ext uri="{FF2B5EF4-FFF2-40B4-BE49-F238E27FC236}">
                <a16:creationId xmlns="" xmlns:a16="http://schemas.microsoft.com/office/drawing/2014/main" id="{069FFAE5-B16E-4571-88F7-52FA5354B1A1}"/>
              </a:ext>
            </a:extLst>
          </p:cNvPr>
          <p:cNvSpPr>
            <a:spLocks noGrp="1"/>
          </p:cNvSpPr>
          <p:nvPr>
            <p:ph type="pic" sz="quarter" idx="13" hasCustomPrompt="1"/>
          </p:nvPr>
        </p:nvSpPr>
        <p:spPr>
          <a:xfrm>
            <a:off x="69273" y="63691"/>
            <a:ext cx="9911201" cy="6727346"/>
          </a:xfrm>
          <a:solidFill>
            <a:schemeClr val="tx1">
              <a:lumMod val="75000"/>
              <a:lumOff val="25000"/>
            </a:schemeClr>
          </a:solidFill>
        </p:spPr>
        <p:txBody>
          <a:bodyPr anchor="ctr"/>
          <a:lstStyle>
            <a:lvl1pPr marL="0" indent="0" algn="ctr">
              <a:buNone/>
              <a:defRPr sz="1200" i="1">
                <a:solidFill>
                  <a:schemeClr val="bg1"/>
                </a:solidFill>
                <a:latin typeface="Times New Roman" panose="02020603050405020304" pitchFamily="18" charset="0"/>
                <a:cs typeface="Times New Roman" panose="02020603050405020304" pitchFamily="18" charset="0"/>
              </a:defRPr>
            </a:lvl1pPr>
          </a:lstStyle>
          <a:p>
            <a:r>
              <a:rPr lang="en-ZA" dirty="0"/>
              <a:t>Insert or Drag &amp; Drop your photo</a:t>
            </a:r>
          </a:p>
        </p:txBody>
      </p:sp>
      <p:sp>
        <p:nvSpPr>
          <p:cNvPr id="2" name="Title 1">
            <a:extLst>
              <a:ext uri="{FF2B5EF4-FFF2-40B4-BE49-F238E27FC236}">
                <a16:creationId xmlns="" xmlns:a16="http://schemas.microsoft.com/office/drawing/2014/main" id="{00F23EB7-E336-46EB-A4A0-3DB7A6BF4CE1}"/>
              </a:ext>
            </a:extLst>
          </p:cNvPr>
          <p:cNvSpPr>
            <a:spLocks noGrp="1"/>
          </p:cNvSpPr>
          <p:nvPr>
            <p:ph type="ctrTitle" hasCustomPrompt="1"/>
          </p:nvPr>
        </p:nvSpPr>
        <p:spPr>
          <a:xfrm>
            <a:off x="286990" y="4346296"/>
            <a:ext cx="6798250" cy="1674470"/>
          </a:xfrm>
        </p:spPr>
        <p:txBody>
          <a:bodyPr anchor="b"/>
          <a:lstStyle>
            <a:lvl1pPr algn="r">
              <a:lnSpc>
                <a:spcPts val="5000"/>
              </a:lnSpc>
              <a:defRPr sz="6000" b="1" cap="all" spc="-300" baseline="0">
                <a:solidFill>
                  <a:schemeClr val="bg1"/>
                </a:solidFill>
                <a:latin typeface="+mj-lt"/>
              </a:defRPr>
            </a:lvl1pPr>
          </a:lstStyle>
          <a:p>
            <a:r>
              <a:rPr lang="en-US" dirty="0"/>
              <a:t>PRESENTATION TITLE</a:t>
            </a:r>
            <a:endParaRPr lang="en-ZA" dirty="0"/>
          </a:p>
        </p:txBody>
      </p:sp>
      <p:sp>
        <p:nvSpPr>
          <p:cNvPr id="3" name="Subtitle 2">
            <a:extLst>
              <a:ext uri="{FF2B5EF4-FFF2-40B4-BE49-F238E27FC236}">
                <a16:creationId xmlns="" xmlns:a16="http://schemas.microsoft.com/office/drawing/2014/main" id="{C9980B88-3F4A-4688-9ED0-17EF37E62D93}"/>
              </a:ext>
            </a:extLst>
          </p:cNvPr>
          <p:cNvSpPr>
            <a:spLocks noGrp="1"/>
          </p:cNvSpPr>
          <p:nvPr>
            <p:ph type="subTitle" idx="1"/>
          </p:nvPr>
        </p:nvSpPr>
        <p:spPr>
          <a:xfrm>
            <a:off x="7326418" y="4650539"/>
            <a:ext cx="2456210" cy="1192038"/>
          </a:xfrm>
          <a:solidFill>
            <a:schemeClr val="bg1"/>
          </a:solidFill>
        </p:spPr>
        <p:txBody>
          <a:bodyPr lIns="252000" tIns="0" anchor="ctr"/>
          <a:lstStyle>
            <a:lvl1pPr marL="0" indent="0" algn="l">
              <a:lnSpc>
                <a:spcPct val="100000"/>
              </a:lnSpc>
              <a:buNone/>
              <a:defRPr sz="1800" i="1">
                <a:solidFill>
                  <a:schemeClr val="tx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dirty="0"/>
          </a:p>
        </p:txBody>
      </p:sp>
      <p:sp>
        <p:nvSpPr>
          <p:cNvPr id="7" name="Rectangle 6">
            <a:extLst>
              <a:ext uri="{FF2B5EF4-FFF2-40B4-BE49-F238E27FC236}">
                <a16:creationId xmlns="" xmlns:a16="http://schemas.microsoft.com/office/drawing/2014/main" id="{756F2950-BBCB-4A53-9EAC-D714777B8FA2}"/>
              </a:ext>
            </a:extLst>
          </p:cNvPr>
          <p:cNvSpPr/>
          <p:nvPr userDrawn="1"/>
        </p:nvSpPr>
        <p:spPr>
          <a:xfrm>
            <a:off x="0" y="6794309"/>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Rectangle 7">
            <a:extLst>
              <a:ext uri="{FF2B5EF4-FFF2-40B4-BE49-F238E27FC236}">
                <a16:creationId xmlns="" xmlns:a16="http://schemas.microsoft.com/office/drawing/2014/main" id="{D5253865-24CF-4EF5-92A5-F64EB9ABC8B7}"/>
              </a:ext>
            </a:extLst>
          </p:cNvPr>
          <p:cNvSpPr/>
          <p:nvPr userDrawn="1"/>
        </p:nvSpPr>
        <p:spPr>
          <a:xfrm>
            <a:off x="0" y="0"/>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a:extLst>
              <a:ext uri="{FF2B5EF4-FFF2-40B4-BE49-F238E27FC236}">
                <a16:creationId xmlns="" xmlns:a16="http://schemas.microsoft.com/office/drawing/2014/main" id="{BBE19773-9B6A-4A2C-95A5-69A3788C2D94}"/>
              </a:ext>
            </a:extLst>
          </p:cNvPr>
          <p:cNvSpPr/>
          <p:nvPr userDrawn="1"/>
        </p:nvSpPr>
        <p:spPr>
          <a:xfrm rot="5400000">
            <a:off x="-3378441" y="3410285"/>
            <a:ext cx="6826157" cy="6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Slide Number Placeholder 4">
            <a:extLst>
              <a:ext uri="{FF2B5EF4-FFF2-40B4-BE49-F238E27FC236}">
                <a16:creationId xmlns="" xmlns:a16="http://schemas.microsoft.com/office/drawing/2014/main" id="{E798A99C-9485-48F0-8E1E-227AD1348A45}"/>
              </a:ext>
            </a:extLst>
          </p:cNvPr>
          <p:cNvSpPr>
            <a:spLocks noGrp="1"/>
          </p:cNvSpPr>
          <p:nvPr>
            <p:ph type="sldNum" sz="quarter" idx="11"/>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4094738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hoto 1">
    <p:spTree>
      <p:nvGrpSpPr>
        <p:cNvPr id="1" name=""/>
        <p:cNvGrpSpPr/>
        <p:nvPr/>
      </p:nvGrpSpPr>
      <p:grpSpPr>
        <a:xfrm>
          <a:off x="0" y="0"/>
          <a:ext cx="0" cy="0"/>
          <a:chOff x="0" y="0"/>
          <a:chExt cx="0" cy="0"/>
        </a:xfrm>
      </p:grpSpPr>
      <p:sp>
        <p:nvSpPr>
          <p:cNvPr id="8" name="Picture Placeholder 1">
            <a:extLst>
              <a:ext uri="{FF2B5EF4-FFF2-40B4-BE49-F238E27FC236}">
                <a16:creationId xmlns="" xmlns:a16="http://schemas.microsoft.com/office/drawing/2014/main" id="{1599E2D7-24B3-4D66-9AFB-83C1AEC4DBBB}"/>
              </a:ext>
            </a:extLst>
          </p:cNvPr>
          <p:cNvSpPr>
            <a:spLocks noGrp="1"/>
          </p:cNvSpPr>
          <p:nvPr>
            <p:ph type="pic" sz="quarter" idx="33" hasCustomPrompt="1"/>
          </p:nvPr>
        </p:nvSpPr>
        <p:spPr>
          <a:xfrm>
            <a:off x="9980476" y="0"/>
            <a:ext cx="2211524" cy="6192000"/>
          </a:xfrm>
          <a:solidFill>
            <a:schemeClr val="bg1">
              <a:lumMod val="9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&amp; Drop your photo</a:t>
            </a:r>
          </a:p>
        </p:txBody>
      </p:sp>
      <p:sp>
        <p:nvSpPr>
          <p:cNvPr id="2" name="Title 1">
            <a:extLst>
              <a:ext uri="{FF2B5EF4-FFF2-40B4-BE49-F238E27FC236}">
                <a16:creationId xmlns="" xmlns:a16="http://schemas.microsoft.com/office/drawing/2014/main" id="{40EE479C-D1F6-4BAC-80D2-90EF74E3261A}"/>
              </a:ext>
            </a:extLst>
          </p:cNvPr>
          <p:cNvSpPr>
            <a:spLocks noGrp="1"/>
          </p:cNvSpPr>
          <p:nvPr>
            <p:ph type="title" hasCustomPrompt="1"/>
          </p:nvPr>
        </p:nvSpPr>
        <p:spPr>
          <a:xfrm>
            <a:off x="4445086" y="1807950"/>
            <a:ext cx="5184913" cy="432000"/>
          </a:xfrm>
        </p:spPr>
        <p:txBody>
          <a:bodyPr/>
          <a:lstStyle>
            <a:lvl1pPr algn="r">
              <a:defRPr>
                <a:solidFill>
                  <a:schemeClr val="tx1"/>
                </a:solidFill>
              </a:defRPr>
            </a:lvl1pPr>
          </a:lstStyle>
          <a:p>
            <a:r>
              <a:rPr lang="en-US" dirty="0"/>
              <a:t>Click to edit page title</a:t>
            </a:r>
            <a:endParaRPr lang="en-ZA" dirty="0"/>
          </a:p>
        </p:txBody>
      </p:sp>
      <p:sp>
        <p:nvSpPr>
          <p:cNvPr id="10" name="Subtitle 2">
            <a:extLst>
              <a:ext uri="{FF2B5EF4-FFF2-40B4-BE49-F238E27FC236}">
                <a16:creationId xmlns="" xmlns:a16="http://schemas.microsoft.com/office/drawing/2014/main" id="{3FAEED1D-0E66-4F74-9455-675F5CB7EAD4}"/>
              </a:ext>
            </a:extLst>
          </p:cNvPr>
          <p:cNvSpPr>
            <a:spLocks noGrp="1"/>
          </p:cNvSpPr>
          <p:nvPr>
            <p:ph type="body" sz="quarter" idx="32" hasCustomPrompt="1"/>
          </p:nvPr>
        </p:nvSpPr>
        <p:spPr>
          <a:xfrm>
            <a:off x="4444886" y="2383950"/>
            <a:ext cx="5184913" cy="360000"/>
          </a:xfrm>
        </p:spPr>
        <p:txBody>
          <a:bodyPr/>
          <a:lstStyle>
            <a:lvl1pPr marL="0" indent="0" algn="r">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 xmlns:a16="http://schemas.microsoft.com/office/drawing/2014/main" id="{A22238F2-C6EC-476F-8371-119AECBA5622}"/>
              </a:ext>
            </a:extLst>
          </p:cNvPr>
          <p:cNvSpPr>
            <a:spLocks noGrp="1"/>
          </p:cNvSpPr>
          <p:nvPr>
            <p:ph sz="half" idx="1"/>
          </p:nvPr>
        </p:nvSpPr>
        <p:spPr>
          <a:xfrm>
            <a:off x="4445000" y="2908300"/>
            <a:ext cx="5184800" cy="3283700"/>
          </a:xfrm>
          <a:solidFill>
            <a:schemeClr val="bg1"/>
          </a:solidFill>
        </p:spPr>
        <p:txBody>
          <a:bodyPr lIns="180000" tIns="252000" rIns="252000"/>
          <a:lstStyle>
            <a:lvl1pPr algn="l">
              <a:defRPr>
                <a:solidFill>
                  <a:schemeClr val="tx1">
                    <a:lumMod val="75000"/>
                    <a:lumOff val="25000"/>
                  </a:schemeClr>
                </a:solidFill>
              </a:defRPr>
            </a:lvl1pPr>
            <a:lvl2pPr algn="l">
              <a:defRPr>
                <a:solidFill>
                  <a:schemeClr val="tx1">
                    <a:lumMod val="75000"/>
                    <a:lumOff val="25000"/>
                  </a:schemeClr>
                </a:solidFill>
              </a:defRPr>
            </a:lvl2pPr>
            <a:lvl3pPr algn="l">
              <a:defRPr>
                <a:solidFill>
                  <a:schemeClr val="tx1">
                    <a:lumMod val="75000"/>
                    <a:lumOff val="25000"/>
                  </a:schemeClr>
                </a:solidFill>
              </a:defRPr>
            </a:lvl3pPr>
            <a:lvl4pPr algn="l">
              <a:defRPr>
                <a:solidFill>
                  <a:schemeClr val="tx1">
                    <a:lumMod val="75000"/>
                    <a:lumOff val="25000"/>
                  </a:schemeClr>
                </a:solidFill>
              </a:defRPr>
            </a:lvl4pPr>
            <a:lvl5pPr algn="l">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4" name="Footer Placeholder 3">
            <a:extLst>
              <a:ext uri="{FF2B5EF4-FFF2-40B4-BE49-F238E27FC236}">
                <a16:creationId xmlns="" xmlns:a16="http://schemas.microsoft.com/office/drawing/2014/main" id="{57847F90-9DB6-4832-9EB7-393AADAE8B70}"/>
              </a:ext>
            </a:extLst>
          </p:cNvPr>
          <p:cNvSpPr>
            <a:spLocks noGrp="1"/>
          </p:cNvSpPr>
          <p:nvPr>
            <p:ph type="ftr" sz="quarter" idx="13"/>
          </p:nvPr>
        </p:nvSpPr>
        <p:spPr/>
        <p:txBody>
          <a:bodyPr/>
          <a:lstStyle/>
          <a:p>
            <a:r>
              <a:rPr lang="en-ZA" dirty="0"/>
              <a:t>Add a footer</a:t>
            </a:r>
          </a:p>
        </p:txBody>
      </p:sp>
      <p:sp>
        <p:nvSpPr>
          <p:cNvPr id="5" name="Slide Number Placeholder 4">
            <a:extLst>
              <a:ext uri="{FF2B5EF4-FFF2-40B4-BE49-F238E27FC236}">
                <a16:creationId xmlns="" xmlns:a16="http://schemas.microsoft.com/office/drawing/2014/main" id="{53DA1E79-BA17-41C5-98B7-CFBC5859A512}"/>
              </a:ext>
            </a:extLst>
          </p:cNvPr>
          <p:cNvSpPr>
            <a:spLocks noGrp="1"/>
          </p:cNvSpPr>
          <p:nvPr>
            <p:ph type="sldNum" sz="quarter" idx="34"/>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135010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hoto 2">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22238F2-C6EC-476F-8371-119AECBA5622}"/>
              </a:ext>
            </a:extLst>
          </p:cNvPr>
          <p:cNvSpPr>
            <a:spLocks noGrp="1"/>
          </p:cNvSpPr>
          <p:nvPr>
            <p:ph sz="half" idx="1"/>
          </p:nvPr>
        </p:nvSpPr>
        <p:spPr>
          <a:xfrm>
            <a:off x="3823393" y="1343906"/>
            <a:ext cx="3736800" cy="3933645"/>
          </a:xfrm>
          <a:solidFill>
            <a:schemeClr val="bg1"/>
          </a:solidFill>
        </p:spPr>
        <p:txBody>
          <a:bodyPr lIns="180000" tIns="180000" rIns="18000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4" name="Footer Placeholder 3">
            <a:extLst>
              <a:ext uri="{FF2B5EF4-FFF2-40B4-BE49-F238E27FC236}">
                <a16:creationId xmlns="" xmlns:a16="http://schemas.microsoft.com/office/drawing/2014/main" id="{57847F90-9DB6-4832-9EB7-393AADAE8B70}"/>
              </a:ext>
            </a:extLst>
          </p:cNvPr>
          <p:cNvSpPr>
            <a:spLocks noGrp="1"/>
          </p:cNvSpPr>
          <p:nvPr>
            <p:ph type="ftr" sz="quarter" idx="13"/>
          </p:nvPr>
        </p:nvSpPr>
        <p:spPr/>
        <p:txBody>
          <a:bodyPr/>
          <a:lstStyle/>
          <a:p>
            <a:r>
              <a:rPr lang="en-ZA" dirty="0"/>
              <a:t>Add a footer</a:t>
            </a:r>
          </a:p>
        </p:txBody>
      </p:sp>
      <p:sp>
        <p:nvSpPr>
          <p:cNvPr id="5" name="Slide Number Placeholder 4">
            <a:extLst>
              <a:ext uri="{FF2B5EF4-FFF2-40B4-BE49-F238E27FC236}">
                <a16:creationId xmlns="" xmlns:a16="http://schemas.microsoft.com/office/drawing/2014/main" id="{53DA1E79-BA17-41C5-98B7-CFBC5859A512}"/>
              </a:ext>
            </a:extLst>
          </p:cNvPr>
          <p:cNvSpPr>
            <a:spLocks noGrp="1"/>
          </p:cNvSpPr>
          <p:nvPr>
            <p:ph type="sldNum" sz="quarter" idx="34"/>
          </p:nvPr>
        </p:nvSpPr>
        <p:spPr/>
        <p:txBody>
          <a:bodyPr/>
          <a:lstStyle/>
          <a:p>
            <a:fld id="{19B51A1E-902D-48AF-9020-955120F399B6}" type="slidenum">
              <a:rPr lang="en-ZA" smtClean="0"/>
              <a:pPr/>
              <a:t>‹#›</a:t>
            </a:fld>
            <a:endParaRPr lang="en-ZA" dirty="0"/>
          </a:p>
        </p:txBody>
      </p:sp>
      <p:sp>
        <p:nvSpPr>
          <p:cNvPr id="9" name="Picture Placeholder 6">
            <a:extLst>
              <a:ext uri="{FF2B5EF4-FFF2-40B4-BE49-F238E27FC236}">
                <a16:creationId xmlns="" xmlns:a16="http://schemas.microsoft.com/office/drawing/2014/main" id="{492C2A1D-F7BD-46B6-BC01-15D365ACD50B}"/>
              </a:ext>
            </a:extLst>
          </p:cNvPr>
          <p:cNvSpPr>
            <a:spLocks noGrp="1"/>
          </p:cNvSpPr>
          <p:nvPr>
            <p:ph type="pic" sz="quarter" idx="14" hasCustomPrompt="1"/>
          </p:nvPr>
        </p:nvSpPr>
        <p:spPr>
          <a:xfrm>
            <a:off x="7560193" y="1344803"/>
            <a:ext cx="3737526" cy="3933645"/>
          </a:xfrm>
          <a:solidFill>
            <a:schemeClr val="tx1">
              <a:lumMod val="75000"/>
              <a:lumOff val="25000"/>
            </a:schemeClr>
          </a:solidFill>
        </p:spPr>
        <p:txBody>
          <a:bodyPr anchor="ctr"/>
          <a:lstStyle>
            <a:lvl1pPr marL="0" indent="0" algn="ctr">
              <a:buNone/>
              <a:defRPr sz="1200" i="1">
                <a:solidFill>
                  <a:schemeClr val="bg1"/>
                </a:solidFill>
                <a:latin typeface="Times New Roman" panose="02020603050405020304" pitchFamily="18" charset="0"/>
                <a:cs typeface="Times New Roman" panose="02020603050405020304" pitchFamily="18" charset="0"/>
              </a:defRPr>
            </a:lvl1pPr>
          </a:lstStyle>
          <a:p>
            <a:r>
              <a:rPr lang="en-ZA" dirty="0"/>
              <a:t>Insert or Drag &amp; Drop your photo</a:t>
            </a:r>
          </a:p>
        </p:txBody>
      </p:sp>
      <p:sp>
        <p:nvSpPr>
          <p:cNvPr id="6" name="Title 5">
            <a:extLst>
              <a:ext uri="{FF2B5EF4-FFF2-40B4-BE49-F238E27FC236}">
                <a16:creationId xmlns="" xmlns:a16="http://schemas.microsoft.com/office/drawing/2014/main" id="{7F4F1543-153D-4F77-A4A9-C9BBA1C2052E}"/>
              </a:ext>
            </a:extLst>
          </p:cNvPr>
          <p:cNvSpPr>
            <a:spLocks noGrp="1"/>
          </p:cNvSpPr>
          <p:nvPr>
            <p:ph type="title"/>
          </p:nvPr>
        </p:nvSpPr>
        <p:spPr>
          <a:xfrm>
            <a:off x="432000" y="432000"/>
            <a:ext cx="9131100" cy="432000"/>
          </a:xfrm>
        </p:spPr>
        <p:txBody>
          <a:bodyPr/>
          <a:lstStyle/>
          <a:p>
            <a:r>
              <a:rPr lang="en-US" smtClean="0"/>
              <a:t>Click to edit Master title style</a:t>
            </a:r>
            <a:endParaRPr lang="en-ZA" dirty="0"/>
          </a:p>
        </p:txBody>
      </p:sp>
      <p:sp>
        <p:nvSpPr>
          <p:cNvPr id="11" name="Subtitle 2">
            <a:extLst>
              <a:ext uri="{FF2B5EF4-FFF2-40B4-BE49-F238E27FC236}">
                <a16:creationId xmlns="" xmlns:a16="http://schemas.microsoft.com/office/drawing/2014/main" id="{9FAA210E-391A-499A-89D5-F222045FD1A4}"/>
              </a:ext>
            </a:extLst>
          </p:cNvPr>
          <p:cNvSpPr>
            <a:spLocks noGrp="1"/>
          </p:cNvSpPr>
          <p:nvPr>
            <p:ph type="body" sz="quarter" idx="32" hasCustomPrompt="1"/>
          </p:nvPr>
        </p:nvSpPr>
        <p:spPr>
          <a:xfrm>
            <a:off x="431800" y="1008000"/>
            <a:ext cx="6895900" cy="360000"/>
          </a:xfrm>
        </p:spPr>
        <p:txBody>
          <a:bodyPr/>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Tree>
    <p:extLst>
      <p:ext uri="{BB962C8B-B14F-4D97-AF65-F5344CB8AC3E}">
        <p14:creationId xmlns:p14="http://schemas.microsoft.com/office/powerpoint/2010/main" val="2347197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F288DD7-6DAF-436D-B04A-EBCCAA36917C}"/>
              </a:ext>
            </a:extLst>
          </p:cNvPr>
          <p:cNvSpPr>
            <a:spLocks noGrp="1"/>
          </p:cNvSpPr>
          <p:nvPr>
            <p:ph type="title" hasCustomPrompt="1"/>
          </p:nvPr>
        </p:nvSpPr>
        <p:spPr>
          <a:xfrm>
            <a:off x="432000" y="432000"/>
            <a:ext cx="9198000" cy="432000"/>
          </a:xfrm>
        </p:spPr>
        <p:txBody>
          <a:bodyPr/>
          <a:lstStyle>
            <a:lvl1pPr>
              <a:defRPr>
                <a:solidFill>
                  <a:schemeClr val="tx1"/>
                </a:solidFill>
              </a:defRPr>
            </a:lvl1pPr>
          </a:lstStyle>
          <a:p>
            <a:r>
              <a:rPr lang="en-ZA" dirty="0"/>
              <a:t>Click to edit page title</a:t>
            </a:r>
          </a:p>
        </p:txBody>
      </p:sp>
      <p:sp>
        <p:nvSpPr>
          <p:cNvPr id="9" name="Subtitle 2">
            <a:extLst>
              <a:ext uri="{FF2B5EF4-FFF2-40B4-BE49-F238E27FC236}">
                <a16:creationId xmlns="" xmlns:a16="http://schemas.microsoft.com/office/drawing/2014/main" id="{E4633398-8EC3-417B-BEA6-101D8F224678}"/>
              </a:ext>
            </a:extLst>
          </p:cNvPr>
          <p:cNvSpPr>
            <a:spLocks noGrp="1"/>
          </p:cNvSpPr>
          <p:nvPr>
            <p:ph type="body" sz="quarter" idx="32" hasCustomPrompt="1"/>
          </p:nvPr>
        </p:nvSpPr>
        <p:spPr>
          <a:xfrm>
            <a:off x="431800" y="1008000"/>
            <a:ext cx="9198000" cy="360000"/>
          </a:xfrm>
        </p:spPr>
        <p:txBody>
          <a:bodyPr/>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mparison Left Placeholder 1">
            <a:extLst>
              <a:ext uri="{FF2B5EF4-FFF2-40B4-BE49-F238E27FC236}">
                <a16:creationId xmlns="" xmlns:a16="http://schemas.microsoft.com/office/drawing/2014/main" id="{9322B50D-6A7D-41C6-BA57-613BC231DF36}"/>
              </a:ext>
            </a:extLst>
          </p:cNvPr>
          <p:cNvSpPr>
            <a:spLocks noGrp="1"/>
          </p:cNvSpPr>
          <p:nvPr>
            <p:ph type="body" idx="1"/>
          </p:nvPr>
        </p:nvSpPr>
        <p:spPr>
          <a:xfrm>
            <a:off x="432000" y="1432296"/>
            <a:ext cx="4500000" cy="527076"/>
          </a:xfrm>
          <a:solidFill>
            <a:schemeClr val="tx1"/>
          </a:solidFill>
        </p:spPr>
        <p:txBody>
          <a:bodyPr lIns="180000" tIns="36000" anchor="ctr"/>
          <a:lstStyle>
            <a:lvl1pPr marL="0" indent="0">
              <a:buNone/>
              <a:defRPr sz="2400" b="1" spc="-15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2">
            <a:extLst>
              <a:ext uri="{FF2B5EF4-FFF2-40B4-BE49-F238E27FC236}">
                <a16:creationId xmlns="" xmlns:a16="http://schemas.microsoft.com/office/drawing/2014/main" id="{9FD584DA-F775-47B8-A1D7-6556AD5FCBD2}"/>
              </a:ext>
            </a:extLst>
          </p:cNvPr>
          <p:cNvSpPr>
            <a:spLocks noGrp="1"/>
          </p:cNvSpPr>
          <p:nvPr>
            <p:ph sz="half" idx="2"/>
          </p:nvPr>
        </p:nvSpPr>
        <p:spPr>
          <a:xfrm>
            <a:off x="432000" y="2023668"/>
            <a:ext cx="4500000" cy="4168332"/>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12" name="Comparison Left Placeholder 2">
            <a:extLst>
              <a:ext uri="{FF2B5EF4-FFF2-40B4-BE49-F238E27FC236}">
                <a16:creationId xmlns="" xmlns:a16="http://schemas.microsoft.com/office/drawing/2014/main" id="{78A963F8-6F6E-440E-B3B3-DDE13C083A36}"/>
              </a:ext>
            </a:extLst>
          </p:cNvPr>
          <p:cNvSpPr>
            <a:spLocks noGrp="1"/>
          </p:cNvSpPr>
          <p:nvPr>
            <p:ph type="body" sz="quarter" idx="13"/>
          </p:nvPr>
        </p:nvSpPr>
        <p:spPr>
          <a:xfrm>
            <a:off x="5129800" y="1433105"/>
            <a:ext cx="4500000" cy="525283"/>
          </a:xfrm>
          <a:solidFill>
            <a:schemeClr val="tx1"/>
          </a:solidFill>
        </p:spPr>
        <p:txBody>
          <a:bodyPr lIns="180000" tIns="36000" anchor="ctr"/>
          <a:lstStyle>
            <a:lvl1pPr marL="0" indent="0">
              <a:buNone/>
              <a:defRPr sz="2400" b="1" spc="-150">
                <a:solidFill>
                  <a:schemeClr val="bg1"/>
                </a:solidFill>
                <a:latin typeface="+mj-lt"/>
              </a:defRPr>
            </a:lvl1pPr>
          </a:lstStyle>
          <a:p>
            <a:pPr lvl="0"/>
            <a:r>
              <a:rPr lang="en-US" smtClean="0"/>
              <a:t>Click to edit Master text styles</a:t>
            </a:r>
          </a:p>
        </p:txBody>
      </p:sp>
      <p:sp>
        <p:nvSpPr>
          <p:cNvPr id="8" name="Text Placeholder 4">
            <a:extLst>
              <a:ext uri="{FF2B5EF4-FFF2-40B4-BE49-F238E27FC236}">
                <a16:creationId xmlns="" xmlns:a16="http://schemas.microsoft.com/office/drawing/2014/main" id="{DF0A5256-B267-47DA-858A-0F3867CB6139}"/>
              </a:ext>
            </a:extLst>
          </p:cNvPr>
          <p:cNvSpPr>
            <a:spLocks noGrp="1"/>
          </p:cNvSpPr>
          <p:nvPr>
            <p:ph type="body" sz="quarter" idx="12"/>
          </p:nvPr>
        </p:nvSpPr>
        <p:spPr>
          <a:xfrm>
            <a:off x="5129800" y="2020359"/>
            <a:ext cx="4500000" cy="41708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5" name="Footer Placeholder 4">
            <a:extLst>
              <a:ext uri="{FF2B5EF4-FFF2-40B4-BE49-F238E27FC236}">
                <a16:creationId xmlns="" xmlns:a16="http://schemas.microsoft.com/office/drawing/2014/main" id="{646B8F99-FAB0-4B33-87ED-9FF46D11A907}"/>
              </a:ext>
            </a:extLst>
          </p:cNvPr>
          <p:cNvSpPr>
            <a:spLocks noGrp="1"/>
          </p:cNvSpPr>
          <p:nvPr>
            <p:ph type="ftr" sz="quarter" idx="14"/>
          </p:nvPr>
        </p:nvSpPr>
        <p:spPr/>
        <p:txBody>
          <a:bodyPr/>
          <a:lstStyle/>
          <a:p>
            <a:r>
              <a:rPr lang="en-ZA" dirty="0"/>
              <a:t>Add a footer</a:t>
            </a:r>
          </a:p>
        </p:txBody>
      </p:sp>
      <p:sp>
        <p:nvSpPr>
          <p:cNvPr id="6" name="Slide Number Placeholder 5">
            <a:extLst>
              <a:ext uri="{FF2B5EF4-FFF2-40B4-BE49-F238E27FC236}">
                <a16:creationId xmlns="" xmlns:a16="http://schemas.microsoft.com/office/drawing/2014/main" id="{275D237A-BD90-4D90-B328-7F1A502A266D}"/>
              </a:ext>
            </a:extLst>
          </p:cNvPr>
          <p:cNvSpPr>
            <a:spLocks noGrp="1"/>
          </p:cNvSpPr>
          <p:nvPr>
            <p:ph type="sldNum" sz="quarter" idx="33"/>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2509955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890ED7CE-A9D2-4D19-B978-56BFB74E657C}"/>
              </a:ext>
            </a:extLst>
          </p:cNvPr>
          <p:cNvSpPr>
            <a:spLocks noGrp="1"/>
          </p:cNvSpPr>
          <p:nvPr>
            <p:ph type="pic" sz="quarter" idx="14" hasCustomPrompt="1"/>
          </p:nvPr>
        </p:nvSpPr>
        <p:spPr>
          <a:xfrm>
            <a:off x="6299200" y="432000"/>
            <a:ext cx="5472113" cy="5759250"/>
          </a:xfrm>
          <a:solidFill>
            <a:schemeClr val="tx1">
              <a:lumMod val="75000"/>
              <a:lumOff val="25000"/>
            </a:schemeClr>
          </a:solidFill>
        </p:spPr>
        <p:txBody>
          <a:bodyPr anchor="ctr"/>
          <a:lstStyle>
            <a:lvl1pPr marL="0" indent="0" algn="ctr">
              <a:buNone/>
              <a:defRPr sz="1200" i="1">
                <a:solidFill>
                  <a:schemeClr val="bg1"/>
                </a:solidFill>
                <a:latin typeface="Times New Roman" panose="02020603050405020304" pitchFamily="18" charset="0"/>
                <a:cs typeface="Times New Roman" panose="02020603050405020304" pitchFamily="18" charset="0"/>
              </a:defRPr>
            </a:lvl1pPr>
          </a:lstStyle>
          <a:p>
            <a:r>
              <a:rPr lang="en-ZA" dirty="0"/>
              <a:t>Insert or Drag &amp; Drop your photo</a:t>
            </a:r>
          </a:p>
        </p:txBody>
      </p:sp>
      <p:sp>
        <p:nvSpPr>
          <p:cNvPr id="3" name="Content Placeholder 2">
            <a:extLst>
              <a:ext uri="{FF2B5EF4-FFF2-40B4-BE49-F238E27FC236}">
                <a16:creationId xmlns="" xmlns:a16="http://schemas.microsoft.com/office/drawing/2014/main" id="{A22238F2-C6EC-476F-8371-119AECBA5622}"/>
              </a:ext>
            </a:extLst>
          </p:cNvPr>
          <p:cNvSpPr>
            <a:spLocks noGrp="1"/>
          </p:cNvSpPr>
          <p:nvPr>
            <p:ph sz="half" idx="1" hasCustomPrompt="1"/>
          </p:nvPr>
        </p:nvSpPr>
        <p:spPr>
          <a:xfrm>
            <a:off x="3875314" y="5096632"/>
            <a:ext cx="2028686" cy="1094618"/>
          </a:xfrm>
        </p:spPr>
        <p:txBody>
          <a:bodyPr anchor="b"/>
          <a:lstStyle>
            <a:lvl1pPr marL="0" indent="0" algn="r">
              <a:buNone/>
              <a:defRPr i="1">
                <a:solidFill>
                  <a:schemeClr val="tx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Enter your caption</a:t>
            </a:r>
            <a:endParaRPr lang="en-ZA" dirty="0"/>
          </a:p>
        </p:txBody>
      </p:sp>
      <p:sp>
        <p:nvSpPr>
          <p:cNvPr id="4" name="Footer Placeholder 3">
            <a:extLst>
              <a:ext uri="{FF2B5EF4-FFF2-40B4-BE49-F238E27FC236}">
                <a16:creationId xmlns="" xmlns:a16="http://schemas.microsoft.com/office/drawing/2014/main" id="{57847F90-9DB6-4832-9EB7-393AADAE8B70}"/>
              </a:ext>
            </a:extLst>
          </p:cNvPr>
          <p:cNvSpPr>
            <a:spLocks noGrp="1"/>
          </p:cNvSpPr>
          <p:nvPr>
            <p:ph type="ftr" sz="quarter" idx="13"/>
          </p:nvPr>
        </p:nvSpPr>
        <p:spPr/>
        <p:txBody>
          <a:bodyPr/>
          <a:lstStyle/>
          <a:p>
            <a:r>
              <a:rPr lang="en-ZA" dirty="0"/>
              <a:t>Add a footer</a:t>
            </a:r>
          </a:p>
        </p:txBody>
      </p:sp>
      <p:sp>
        <p:nvSpPr>
          <p:cNvPr id="2" name="Slide Number Placeholder 1">
            <a:extLst>
              <a:ext uri="{FF2B5EF4-FFF2-40B4-BE49-F238E27FC236}">
                <a16:creationId xmlns="" xmlns:a16="http://schemas.microsoft.com/office/drawing/2014/main" id="{E25951D2-91DB-40E7-95D5-4B372602DEBB}"/>
              </a:ext>
            </a:extLst>
          </p:cNvPr>
          <p:cNvSpPr>
            <a:spLocks noGrp="1"/>
          </p:cNvSpPr>
          <p:nvPr>
            <p:ph type="sldNum" sz="quarter" idx="15"/>
          </p:nvPr>
        </p:nvSpPr>
        <p:spPr/>
        <p:txBody>
          <a:bodyPr/>
          <a:lstStyle/>
          <a:p>
            <a:fld id="{19B51A1E-902D-48AF-9020-955120F399B6}" type="slidenum">
              <a:rPr lang="en-ZA" smtClean="0"/>
              <a:pPr/>
              <a:t>‹#›</a:t>
            </a:fld>
            <a:endParaRPr lang="en-ZA" dirty="0"/>
          </a:p>
        </p:txBody>
      </p:sp>
      <p:sp>
        <p:nvSpPr>
          <p:cNvPr id="5" name="Title 4">
            <a:extLst>
              <a:ext uri="{FF2B5EF4-FFF2-40B4-BE49-F238E27FC236}">
                <a16:creationId xmlns="" xmlns:a16="http://schemas.microsoft.com/office/drawing/2014/main" id="{28F8443E-0D06-4057-933B-C87E884C5F72}"/>
              </a:ext>
            </a:extLst>
          </p:cNvPr>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98778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F23EB7-E336-46EB-A4A0-3DB7A6BF4CE1}"/>
              </a:ext>
            </a:extLst>
          </p:cNvPr>
          <p:cNvSpPr>
            <a:spLocks noGrp="1"/>
          </p:cNvSpPr>
          <p:nvPr>
            <p:ph type="ctrTitle" hasCustomPrompt="1"/>
          </p:nvPr>
        </p:nvSpPr>
        <p:spPr>
          <a:xfrm>
            <a:off x="2174360" y="2112793"/>
            <a:ext cx="6798250" cy="1674470"/>
          </a:xfrm>
        </p:spPr>
        <p:txBody>
          <a:bodyPr anchor="ctr"/>
          <a:lstStyle>
            <a:lvl1pPr algn="ctr">
              <a:lnSpc>
                <a:spcPct val="100000"/>
              </a:lnSpc>
              <a:defRPr sz="6000" b="1" cap="all" spc="-300" baseline="0">
                <a:solidFill>
                  <a:schemeClr val="tx1"/>
                </a:solidFill>
                <a:latin typeface="+mj-lt"/>
              </a:defRPr>
            </a:lvl1pPr>
          </a:lstStyle>
          <a:p>
            <a:r>
              <a:rPr lang="en-US" dirty="0"/>
              <a:t>Thank you</a:t>
            </a:r>
            <a:endParaRPr lang="en-ZA" dirty="0"/>
          </a:p>
        </p:txBody>
      </p:sp>
      <p:sp>
        <p:nvSpPr>
          <p:cNvPr id="7" name="Rectangle 6">
            <a:extLst>
              <a:ext uri="{FF2B5EF4-FFF2-40B4-BE49-F238E27FC236}">
                <a16:creationId xmlns="" xmlns:a16="http://schemas.microsoft.com/office/drawing/2014/main" id="{756F2950-BBCB-4A53-9EAC-D714777B8FA2}"/>
              </a:ext>
            </a:extLst>
          </p:cNvPr>
          <p:cNvSpPr/>
          <p:nvPr userDrawn="1"/>
        </p:nvSpPr>
        <p:spPr>
          <a:xfrm>
            <a:off x="0" y="6794309"/>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Rectangle 7">
            <a:extLst>
              <a:ext uri="{FF2B5EF4-FFF2-40B4-BE49-F238E27FC236}">
                <a16:creationId xmlns="" xmlns:a16="http://schemas.microsoft.com/office/drawing/2014/main" id="{D5253865-24CF-4EF5-92A5-F64EB9ABC8B7}"/>
              </a:ext>
            </a:extLst>
          </p:cNvPr>
          <p:cNvSpPr/>
          <p:nvPr userDrawn="1"/>
        </p:nvSpPr>
        <p:spPr>
          <a:xfrm>
            <a:off x="0" y="0"/>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a:extLst>
              <a:ext uri="{FF2B5EF4-FFF2-40B4-BE49-F238E27FC236}">
                <a16:creationId xmlns="" xmlns:a16="http://schemas.microsoft.com/office/drawing/2014/main" id="{BBE19773-9B6A-4A2C-95A5-69A3788C2D94}"/>
              </a:ext>
            </a:extLst>
          </p:cNvPr>
          <p:cNvSpPr/>
          <p:nvPr userDrawn="1"/>
        </p:nvSpPr>
        <p:spPr>
          <a:xfrm rot="5400000">
            <a:off x="-3378441" y="3410285"/>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Text Placeholder 5">
            <a:extLst>
              <a:ext uri="{FF2B5EF4-FFF2-40B4-BE49-F238E27FC236}">
                <a16:creationId xmlns="" xmlns:a16="http://schemas.microsoft.com/office/drawing/2014/main" id="{CA3EFDD3-A9D2-4EB6-BB2A-F6999D9F7EA6}"/>
              </a:ext>
            </a:extLst>
          </p:cNvPr>
          <p:cNvSpPr>
            <a:spLocks noGrp="1"/>
          </p:cNvSpPr>
          <p:nvPr>
            <p:ph type="body" sz="quarter" idx="15" hasCustomPrompt="1"/>
          </p:nvPr>
        </p:nvSpPr>
        <p:spPr>
          <a:xfrm>
            <a:off x="2174361" y="4035727"/>
            <a:ext cx="3329850" cy="382887"/>
          </a:xfrm>
        </p:spPr>
        <p:txBody>
          <a:bodyPr/>
          <a:lstStyle>
            <a:lvl1pPr marL="0" indent="0" algn="r">
              <a:buNone/>
              <a:defRPr sz="2400"/>
            </a:lvl1pPr>
            <a:lvl2pPr marL="266700" indent="0">
              <a:buNone/>
              <a:defRPr/>
            </a:lvl2pPr>
            <a:lvl3pPr marL="542925" indent="0">
              <a:buNone/>
              <a:defRPr/>
            </a:lvl3pPr>
            <a:lvl4pPr marL="809625" indent="0">
              <a:buNone/>
              <a:defRPr/>
            </a:lvl4pPr>
            <a:lvl5pPr marL="1076325" indent="0">
              <a:buNone/>
              <a:defRPr/>
            </a:lvl5pPr>
          </a:lstStyle>
          <a:p>
            <a:pPr lvl="0"/>
            <a:r>
              <a:rPr lang="en-US" dirty="0"/>
              <a:t>Full Name</a:t>
            </a:r>
            <a:endParaRPr lang="en-ZA" dirty="0"/>
          </a:p>
        </p:txBody>
      </p:sp>
      <p:sp>
        <p:nvSpPr>
          <p:cNvPr id="12" name="Text Placeholder 6">
            <a:extLst>
              <a:ext uri="{FF2B5EF4-FFF2-40B4-BE49-F238E27FC236}">
                <a16:creationId xmlns="" xmlns:a16="http://schemas.microsoft.com/office/drawing/2014/main" id="{261ED1F7-B623-43D9-9BDA-8808C5CFAFFB}"/>
              </a:ext>
            </a:extLst>
          </p:cNvPr>
          <p:cNvSpPr>
            <a:spLocks noGrp="1"/>
          </p:cNvSpPr>
          <p:nvPr>
            <p:ph type="body" sz="quarter" idx="16" hasCustomPrompt="1"/>
          </p:nvPr>
        </p:nvSpPr>
        <p:spPr>
          <a:xfrm>
            <a:off x="6062268" y="4150118"/>
            <a:ext cx="2910342" cy="238016"/>
          </a:xfrm>
        </p:spPr>
        <p:txBody>
          <a:bodyPr/>
          <a:lstStyle>
            <a:lvl1pPr marL="0" indent="0" algn="l">
              <a:buNone/>
              <a:defRPr sz="1400" i="1"/>
            </a:lvl1pPr>
            <a:lvl2pPr marL="266700" indent="0">
              <a:buNone/>
              <a:defRPr/>
            </a:lvl2pPr>
            <a:lvl3pPr marL="542925" indent="0">
              <a:buNone/>
              <a:defRPr/>
            </a:lvl3pPr>
            <a:lvl4pPr marL="809625" indent="0">
              <a:buNone/>
              <a:defRPr/>
            </a:lvl4pPr>
            <a:lvl5pPr marL="1076325" indent="0">
              <a:buNone/>
              <a:defRPr/>
            </a:lvl5pPr>
          </a:lstStyle>
          <a:p>
            <a:pPr lvl="0"/>
            <a:r>
              <a:rPr lang="en-US" dirty="0"/>
              <a:t>Phone Number</a:t>
            </a:r>
            <a:endParaRPr lang="en-ZA" dirty="0"/>
          </a:p>
        </p:txBody>
      </p:sp>
      <p:sp>
        <p:nvSpPr>
          <p:cNvPr id="13" name="Text Placeholder 7">
            <a:extLst>
              <a:ext uri="{FF2B5EF4-FFF2-40B4-BE49-F238E27FC236}">
                <a16:creationId xmlns="" xmlns:a16="http://schemas.microsoft.com/office/drawing/2014/main" id="{E27366FC-4115-4122-9CE2-5FA9D424AD51}"/>
              </a:ext>
            </a:extLst>
          </p:cNvPr>
          <p:cNvSpPr>
            <a:spLocks noGrp="1"/>
          </p:cNvSpPr>
          <p:nvPr>
            <p:ph type="body" sz="quarter" idx="17" hasCustomPrompt="1"/>
          </p:nvPr>
        </p:nvSpPr>
        <p:spPr>
          <a:xfrm>
            <a:off x="6062268" y="4540691"/>
            <a:ext cx="2910342" cy="238016"/>
          </a:xfrm>
        </p:spPr>
        <p:txBody>
          <a:bodyPr/>
          <a:lstStyle>
            <a:lvl1pPr marL="0" indent="0" algn="l">
              <a:buNone/>
              <a:defRPr sz="1400" i="1"/>
            </a:lvl1pPr>
            <a:lvl2pPr marL="266700" indent="0">
              <a:buNone/>
              <a:defRPr/>
            </a:lvl2pPr>
            <a:lvl3pPr marL="542925" indent="0">
              <a:buNone/>
              <a:defRPr/>
            </a:lvl3pPr>
            <a:lvl4pPr marL="809625" indent="0">
              <a:buNone/>
              <a:defRPr/>
            </a:lvl4pPr>
            <a:lvl5pPr marL="1076325" indent="0">
              <a:buNone/>
              <a:defRPr/>
            </a:lvl5pPr>
          </a:lstStyle>
          <a:p>
            <a:pPr lvl="0"/>
            <a:r>
              <a:rPr lang="en-US" dirty="0"/>
              <a:t>Email or Social Media Handle</a:t>
            </a:r>
            <a:endParaRPr lang="en-ZA" dirty="0"/>
          </a:p>
        </p:txBody>
      </p:sp>
      <p:sp>
        <p:nvSpPr>
          <p:cNvPr id="14" name="Text Placeholder 8">
            <a:extLst>
              <a:ext uri="{FF2B5EF4-FFF2-40B4-BE49-F238E27FC236}">
                <a16:creationId xmlns="" xmlns:a16="http://schemas.microsoft.com/office/drawing/2014/main" id="{DEB36829-2F8B-4E22-AB6D-4111D18AF847}"/>
              </a:ext>
            </a:extLst>
          </p:cNvPr>
          <p:cNvSpPr>
            <a:spLocks noGrp="1"/>
          </p:cNvSpPr>
          <p:nvPr>
            <p:ph type="body" sz="quarter" idx="18" hasCustomPrompt="1"/>
          </p:nvPr>
        </p:nvSpPr>
        <p:spPr>
          <a:xfrm>
            <a:off x="6062268" y="4931263"/>
            <a:ext cx="2910342" cy="238016"/>
          </a:xfrm>
        </p:spPr>
        <p:txBody>
          <a:bodyPr/>
          <a:lstStyle>
            <a:lvl1pPr marL="0" indent="0" algn="l">
              <a:buNone/>
              <a:defRPr sz="1400" i="1"/>
            </a:lvl1pPr>
            <a:lvl2pPr marL="266700" indent="0">
              <a:buNone/>
              <a:defRPr/>
            </a:lvl2pPr>
            <a:lvl3pPr marL="542925" indent="0">
              <a:buNone/>
              <a:defRPr/>
            </a:lvl3pPr>
            <a:lvl4pPr marL="809625" indent="0">
              <a:buNone/>
              <a:defRPr/>
            </a:lvl4pPr>
            <a:lvl5pPr marL="1076325" indent="0">
              <a:buNone/>
              <a:defRPr/>
            </a:lvl5pPr>
          </a:lstStyle>
          <a:p>
            <a:pPr lvl="0"/>
            <a:r>
              <a:rPr lang="en-US" dirty="0"/>
              <a:t>Company Website</a:t>
            </a:r>
            <a:endParaRPr lang="en-ZA" dirty="0"/>
          </a:p>
        </p:txBody>
      </p:sp>
    </p:spTree>
    <p:extLst>
      <p:ext uri="{BB962C8B-B14F-4D97-AF65-F5344CB8AC3E}">
        <p14:creationId xmlns:p14="http://schemas.microsoft.com/office/powerpoint/2010/main" val="3189010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FF4C50-933F-41F9-AD11-BD02410AA7D5}"/>
              </a:ext>
            </a:extLst>
          </p:cNvPr>
          <p:cNvSpPr>
            <a:spLocks noGrp="1"/>
          </p:cNvSpPr>
          <p:nvPr>
            <p:ph type="title" hasCustomPrompt="1"/>
          </p:nvPr>
        </p:nvSpPr>
        <p:spPr/>
        <p:txBody>
          <a:bodyPr/>
          <a:lstStyle>
            <a:lvl1pPr>
              <a:defRPr>
                <a:solidFill>
                  <a:schemeClr val="tx1"/>
                </a:solidFill>
              </a:defRPr>
            </a:lvl1pPr>
          </a:lstStyle>
          <a:p>
            <a:r>
              <a:rPr lang="en-ZA" dirty="0"/>
              <a:t>Click to edit page title</a:t>
            </a:r>
          </a:p>
        </p:txBody>
      </p:sp>
      <p:sp>
        <p:nvSpPr>
          <p:cNvPr id="7" name="Subtitle 2">
            <a:extLst>
              <a:ext uri="{FF2B5EF4-FFF2-40B4-BE49-F238E27FC236}">
                <a16:creationId xmlns="" xmlns:a16="http://schemas.microsoft.com/office/drawing/2014/main" id="{E97A9A62-1AA6-47A9-A1A0-54196823744C}"/>
              </a:ext>
            </a:extLst>
          </p:cNvPr>
          <p:cNvSpPr>
            <a:spLocks noGrp="1"/>
          </p:cNvSpPr>
          <p:nvPr>
            <p:ph type="body" sz="quarter" idx="32" hasCustomPrompt="1"/>
          </p:nvPr>
        </p:nvSpPr>
        <p:spPr>
          <a:xfrm>
            <a:off x="431801" y="1008000"/>
            <a:ext cx="9198116" cy="360000"/>
          </a:xfrm>
        </p:spPr>
        <p:txBody>
          <a:bodyPr/>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 xmlns:a16="http://schemas.microsoft.com/office/drawing/2014/main" id="{B1948E38-8FB0-4E51-A01C-C88794372E50}"/>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4" name="Footer Placeholder 3">
            <a:extLst>
              <a:ext uri="{FF2B5EF4-FFF2-40B4-BE49-F238E27FC236}">
                <a16:creationId xmlns="" xmlns:a16="http://schemas.microsoft.com/office/drawing/2014/main" id="{E8FE0EB3-0FF4-4285-B9D3-90A5751B7BBF}"/>
              </a:ext>
            </a:extLst>
          </p:cNvPr>
          <p:cNvSpPr>
            <a:spLocks noGrp="1"/>
          </p:cNvSpPr>
          <p:nvPr>
            <p:ph type="ftr" sz="quarter" idx="12"/>
          </p:nvPr>
        </p:nvSpPr>
        <p:spPr/>
        <p:txBody>
          <a:bodyPr/>
          <a:lstStyle/>
          <a:p>
            <a:r>
              <a:rPr lang="en-ZA" dirty="0"/>
              <a:t>Add a footer</a:t>
            </a:r>
          </a:p>
        </p:txBody>
      </p:sp>
      <p:sp>
        <p:nvSpPr>
          <p:cNvPr id="5" name="Slide Number Placeholder 4">
            <a:extLst>
              <a:ext uri="{FF2B5EF4-FFF2-40B4-BE49-F238E27FC236}">
                <a16:creationId xmlns="" xmlns:a16="http://schemas.microsoft.com/office/drawing/2014/main" id="{3442953D-28FC-41B5-A1BB-BB3BA7CA40BE}"/>
              </a:ext>
            </a:extLst>
          </p:cNvPr>
          <p:cNvSpPr>
            <a:spLocks noGrp="1"/>
          </p:cNvSpPr>
          <p:nvPr>
            <p:ph type="sldNum" sz="quarter" idx="33"/>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1734501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32C8D0EF-1DB6-4ADC-8F31-5AE53BF5EAF4}"/>
              </a:ext>
            </a:extLst>
          </p:cNvPr>
          <p:cNvSpPr/>
          <p:nvPr userDrawn="1"/>
        </p:nvSpPr>
        <p:spPr>
          <a:xfrm>
            <a:off x="69274" y="66963"/>
            <a:ext cx="9911201" cy="6727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7" name="Rectangle 6">
            <a:extLst>
              <a:ext uri="{FF2B5EF4-FFF2-40B4-BE49-F238E27FC236}">
                <a16:creationId xmlns="" xmlns:a16="http://schemas.microsoft.com/office/drawing/2014/main" id="{62F208ED-79A0-4B2C-A5EE-9D27466BCA3F}"/>
              </a:ext>
            </a:extLst>
          </p:cNvPr>
          <p:cNvSpPr/>
          <p:nvPr userDrawn="1"/>
        </p:nvSpPr>
        <p:spPr>
          <a:xfrm>
            <a:off x="11407775" y="6356350"/>
            <a:ext cx="784225" cy="3651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Placeholder 1">
            <a:extLst>
              <a:ext uri="{FF2B5EF4-FFF2-40B4-BE49-F238E27FC236}">
                <a16:creationId xmlns="" xmlns:a16="http://schemas.microsoft.com/office/drawing/2014/main" id="{090F41A2-6535-4CA6-81E4-026A5B56D9D7}"/>
              </a:ext>
            </a:extLst>
          </p:cNvPr>
          <p:cNvSpPr>
            <a:spLocks noGrp="1"/>
          </p:cNvSpPr>
          <p:nvPr>
            <p:ph type="title"/>
          </p:nvPr>
        </p:nvSpPr>
        <p:spPr>
          <a:xfrm>
            <a:off x="432000" y="432000"/>
            <a:ext cx="9198116" cy="432000"/>
          </a:xfrm>
          <a:prstGeom prst="rect">
            <a:avLst/>
          </a:prstGeom>
        </p:spPr>
        <p:txBody>
          <a:bodyPr vert="horz" lIns="0" tIns="0" rIns="0" bIns="0" rtlCol="0" anchor="ctr">
            <a:noAutofit/>
          </a:bodyPr>
          <a:lstStyle/>
          <a:p>
            <a:r>
              <a:rPr lang="en-US" dirty="0"/>
              <a:t>Click to edit page title</a:t>
            </a:r>
            <a:endParaRPr lang="en-ZA" dirty="0"/>
          </a:p>
        </p:txBody>
      </p:sp>
      <p:sp>
        <p:nvSpPr>
          <p:cNvPr id="3" name="Text Placeholder 2">
            <a:extLst>
              <a:ext uri="{FF2B5EF4-FFF2-40B4-BE49-F238E27FC236}">
                <a16:creationId xmlns="" xmlns:a16="http://schemas.microsoft.com/office/drawing/2014/main" id="{213AB95C-7DD4-4796-80E4-1B7466A2A037}"/>
              </a:ext>
            </a:extLst>
          </p:cNvPr>
          <p:cNvSpPr>
            <a:spLocks noGrp="1"/>
          </p:cNvSpPr>
          <p:nvPr>
            <p:ph type="body" idx="1"/>
          </p:nvPr>
        </p:nvSpPr>
        <p:spPr>
          <a:xfrm>
            <a:off x="432000" y="1512000"/>
            <a:ext cx="9198116" cy="467925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Footer Placeholder 4">
            <a:extLst>
              <a:ext uri="{FF2B5EF4-FFF2-40B4-BE49-F238E27FC236}">
                <a16:creationId xmlns="" xmlns:a16="http://schemas.microsoft.com/office/drawing/2014/main" id="{58879C91-B77F-4273-9A27-A3535FB889DB}"/>
              </a:ext>
            </a:extLst>
          </p:cNvPr>
          <p:cNvSpPr>
            <a:spLocks noGrp="1"/>
          </p:cNvSpPr>
          <p:nvPr>
            <p:ph type="ftr" sz="quarter" idx="3"/>
          </p:nvPr>
        </p:nvSpPr>
        <p:spPr>
          <a:xfrm>
            <a:off x="432000" y="6356350"/>
            <a:ext cx="4114800" cy="365125"/>
          </a:xfrm>
          <a:prstGeom prst="rect">
            <a:avLst/>
          </a:prstGeom>
        </p:spPr>
        <p:txBody>
          <a:bodyPr vert="horz" lIns="0" tIns="0" rIns="0" bIns="0" rtlCol="0" anchor="ctr"/>
          <a:lstStyle>
            <a:lvl1pPr algn="l">
              <a:defRPr sz="1200" i="1">
                <a:solidFill>
                  <a:schemeClr val="tx1">
                    <a:lumMod val="75000"/>
                    <a:lumOff val="25000"/>
                  </a:schemeClr>
                </a:solidFill>
                <a:latin typeface="Times New Roman" panose="02020603050405020304" pitchFamily="18" charset="0"/>
                <a:cs typeface="Times New Roman" panose="02020603050405020304" pitchFamily="18" charset="0"/>
              </a:defRPr>
            </a:lvl1pPr>
          </a:lstStyle>
          <a:p>
            <a:r>
              <a:rPr lang="en-ZA" dirty="0"/>
              <a:t>Add a footer</a:t>
            </a:r>
          </a:p>
        </p:txBody>
      </p:sp>
      <p:sp>
        <p:nvSpPr>
          <p:cNvPr id="6" name="Slide Number Placeholder 5">
            <a:extLst>
              <a:ext uri="{FF2B5EF4-FFF2-40B4-BE49-F238E27FC236}">
                <a16:creationId xmlns="" xmlns:a16="http://schemas.microsoft.com/office/drawing/2014/main" id="{5ECA3099-A94F-4C3E-BC29-780EDD38F722}"/>
              </a:ext>
            </a:extLst>
          </p:cNvPr>
          <p:cNvSpPr>
            <a:spLocks noGrp="1"/>
          </p:cNvSpPr>
          <p:nvPr>
            <p:ph type="sldNum" sz="quarter" idx="4"/>
          </p:nvPr>
        </p:nvSpPr>
        <p:spPr>
          <a:xfrm>
            <a:off x="11447502" y="6401750"/>
            <a:ext cx="278418" cy="274324"/>
          </a:xfrm>
          <a:prstGeom prst="rect">
            <a:avLst/>
          </a:prstGeom>
        </p:spPr>
        <p:txBody>
          <a:bodyPr vert="horz" lIns="0" tIns="0" rIns="0" bIns="0" rtlCol="0" anchor="ctr"/>
          <a:lstStyle>
            <a:lvl1pPr algn="ctr">
              <a:defRPr sz="1200" i="1">
                <a:solidFill>
                  <a:schemeClr val="bg1"/>
                </a:solidFill>
              </a:defRPr>
            </a:lvl1pPr>
          </a:lstStyle>
          <a:p>
            <a:fld id="{19B51A1E-902D-48AF-9020-955120F399B6}" type="slidenum">
              <a:rPr lang="en-ZA" smtClean="0"/>
              <a:pPr/>
              <a:t>‹#›</a:t>
            </a:fld>
            <a:endParaRPr lang="en-ZA" dirty="0"/>
          </a:p>
        </p:txBody>
      </p:sp>
      <p:sp>
        <p:nvSpPr>
          <p:cNvPr id="4" name="TextBox 3">
            <a:extLst>
              <a:ext uri="{FF2B5EF4-FFF2-40B4-BE49-F238E27FC236}">
                <a16:creationId xmlns="" xmlns:a16="http://schemas.microsoft.com/office/drawing/2014/main" id="{34FDC6F9-37F9-4E25-AECA-D307B8421C73}"/>
              </a:ext>
            </a:extLst>
          </p:cNvPr>
          <p:cNvSpPr txBox="1"/>
          <p:nvPr userDrawn="1"/>
        </p:nvSpPr>
        <p:spPr>
          <a:xfrm>
            <a:off x="9630116" y="6346108"/>
            <a:ext cx="1662546" cy="404658"/>
          </a:xfrm>
          <a:prstGeom prst="rect">
            <a:avLst/>
          </a:prstGeom>
          <a:noFill/>
        </p:spPr>
        <p:txBody>
          <a:bodyPr wrap="square" lIns="0" tIns="36000" rIns="0" bIns="0" rtlCol="0">
            <a:spAutoFit/>
          </a:bodyPr>
          <a:lstStyle/>
          <a:p>
            <a:pPr algn="r">
              <a:lnSpc>
                <a:spcPts val="1400"/>
              </a:lnSpc>
            </a:pPr>
            <a:r>
              <a:rPr lang="en-ZA" sz="1600" b="1" spc="-100" baseline="0" dirty="0">
                <a:solidFill>
                  <a:schemeClr val="tx1">
                    <a:lumMod val="50000"/>
                    <a:lumOff val="50000"/>
                  </a:schemeClr>
                </a:solidFill>
                <a:latin typeface="Corbel" panose="020B0503020204020204" pitchFamily="34" charset="0"/>
              </a:rPr>
              <a:t>FIRST UP</a:t>
            </a:r>
            <a:br>
              <a:rPr lang="en-ZA" sz="1600" b="1" spc="-100" baseline="0" dirty="0">
                <a:solidFill>
                  <a:schemeClr val="tx1">
                    <a:lumMod val="50000"/>
                    <a:lumOff val="50000"/>
                  </a:schemeClr>
                </a:solidFill>
                <a:latin typeface="Corbel" panose="020B0503020204020204" pitchFamily="34" charset="0"/>
              </a:rPr>
            </a:br>
            <a:r>
              <a:rPr lang="en-ZA" sz="1600" b="1" spc="-100" baseline="0" dirty="0">
                <a:solidFill>
                  <a:schemeClr val="accent1"/>
                </a:solidFill>
                <a:latin typeface="Corbel" panose="020B0503020204020204" pitchFamily="34" charset="0"/>
              </a:rPr>
              <a:t> </a:t>
            </a:r>
            <a:r>
              <a:rPr lang="en-ZA" sz="1600" b="1" spc="-100" baseline="0" dirty="0">
                <a:solidFill>
                  <a:schemeClr val="tx1"/>
                </a:solidFill>
                <a:latin typeface="Corbel" panose="020B0503020204020204" pitchFamily="34" charset="0"/>
              </a:rPr>
              <a:t>CONSULTANTS</a:t>
            </a:r>
          </a:p>
        </p:txBody>
      </p:sp>
      <p:sp>
        <p:nvSpPr>
          <p:cNvPr id="8" name="Rectangle 7">
            <a:extLst>
              <a:ext uri="{FF2B5EF4-FFF2-40B4-BE49-F238E27FC236}">
                <a16:creationId xmlns="" xmlns:a16="http://schemas.microsoft.com/office/drawing/2014/main" id="{6B322F68-670D-45A0-A54F-7E70BCEAED3F}"/>
              </a:ext>
            </a:extLst>
          </p:cNvPr>
          <p:cNvSpPr/>
          <p:nvPr userDrawn="1"/>
        </p:nvSpPr>
        <p:spPr>
          <a:xfrm>
            <a:off x="0" y="6794309"/>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Rectangle 9">
            <a:extLst>
              <a:ext uri="{FF2B5EF4-FFF2-40B4-BE49-F238E27FC236}">
                <a16:creationId xmlns="" xmlns:a16="http://schemas.microsoft.com/office/drawing/2014/main" id="{E69B5F15-353A-4344-8D61-F4E25AA9FB6C}"/>
              </a:ext>
            </a:extLst>
          </p:cNvPr>
          <p:cNvSpPr/>
          <p:nvPr userDrawn="1"/>
        </p:nvSpPr>
        <p:spPr>
          <a:xfrm>
            <a:off x="0" y="0"/>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a:extLst>
              <a:ext uri="{FF2B5EF4-FFF2-40B4-BE49-F238E27FC236}">
                <a16:creationId xmlns="" xmlns:a16="http://schemas.microsoft.com/office/drawing/2014/main" id="{2FA0C0AA-FCE8-4A7F-928A-54C96BBA9053}"/>
              </a:ext>
            </a:extLst>
          </p:cNvPr>
          <p:cNvSpPr/>
          <p:nvPr userDrawn="1"/>
        </p:nvSpPr>
        <p:spPr>
          <a:xfrm rot="5400000">
            <a:off x="-3378441" y="3410285"/>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8" r:id="rId4"/>
    <p:sldLayoutId id="2147483665" r:id="rId5"/>
    <p:sldLayoutId id="2147483659" r:id="rId6"/>
    <p:sldLayoutId id="2147483660" r:id="rId7"/>
    <p:sldLayoutId id="2147483664" r:id="rId8"/>
    <p:sldLayoutId id="2147483650" r:id="rId9"/>
    <p:sldLayoutId id="2147483656" r:id="rId10"/>
    <p:sldLayoutId id="2147483657" r:id="rId11"/>
    <p:sldLayoutId id="2147483654" r:id="rId12"/>
    <p:sldLayoutId id="2147483672" r:id="rId13"/>
    <p:sldLayoutId id="2147483666" r:id="rId14"/>
    <p:sldLayoutId id="2147483667" r:id="rId15"/>
    <p:sldLayoutId id="2147483668" r:id="rId16"/>
    <p:sldLayoutId id="2147483673" r:id="rId17"/>
    <p:sldLayoutId id="2147483675" r:id="rId18"/>
    <p:sldLayoutId id="2147483669" r:id="rId19"/>
    <p:sldLayoutId id="2147483655" r:id="rId20"/>
  </p:sldLayoutIdLst>
  <p:hf hdr="0" ftr="0" dt="0"/>
  <p:txStyles>
    <p:titleStyle>
      <a:lvl1pPr algn="l" defTabSz="914400" rtl="0" eaLnBrk="1" latinLnBrk="0" hangingPunct="1">
        <a:lnSpc>
          <a:spcPct val="90000"/>
        </a:lnSpc>
        <a:spcBef>
          <a:spcPct val="0"/>
        </a:spcBef>
        <a:buNone/>
        <a:defRPr sz="3200" b="1" kern="1200" cap="all" spc="-150" baseline="0">
          <a:solidFill>
            <a:schemeClr val="tx1"/>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descr="decorative element">
            <a:extLst>
              <a:ext uri="{FF2B5EF4-FFF2-40B4-BE49-F238E27FC236}">
                <a16:creationId xmlns="" xmlns:a16="http://schemas.microsoft.com/office/drawing/2014/main" id="{2411CA0B-8E20-7C48-9074-8D57423981DC}"/>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a:stretch>
            <a:fillRect/>
          </a:stretch>
        </p:blipFill>
        <p:spPr/>
      </p:pic>
      <p:sp>
        <p:nvSpPr>
          <p:cNvPr id="3" name="Title 2">
            <a:extLst>
              <a:ext uri="{FF2B5EF4-FFF2-40B4-BE49-F238E27FC236}">
                <a16:creationId xmlns="" xmlns:a16="http://schemas.microsoft.com/office/drawing/2014/main" id="{200B3D2B-613A-41BE-987D-E6A1324B456D}"/>
              </a:ext>
            </a:extLst>
          </p:cNvPr>
          <p:cNvSpPr>
            <a:spLocks noGrp="1"/>
          </p:cNvSpPr>
          <p:nvPr>
            <p:ph type="ctrTitle"/>
          </p:nvPr>
        </p:nvSpPr>
        <p:spPr>
          <a:xfrm>
            <a:off x="123172" y="5038434"/>
            <a:ext cx="9693486" cy="1584160"/>
          </a:xfrm>
        </p:spPr>
        <p:txBody>
          <a:bodyPr/>
          <a:lstStyle/>
          <a:p>
            <a:r>
              <a:rPr lang="en-ZA" sz="11500" dirty="0" smtClean="0">
                <a:latin typeface="Gabriola" panose="04040605051002020D02" pitchFamily="82" charset="0"/>
              </a:rPr>
              <a:t>Oryx and crake</a:t>
            </a:r>
            <a:endParaRPr lang="en-ZA" sz="11500" dirty="0">
              <a:latin typeface="Gabriola" panose="04040605051002020D02" pitchFamily="82" charset="0"/>
            </a:endParaRPr>
          </a:p>
        </p:txBody>
      </p:sp>
      <p:pic>
        <p:nvPicPr>
          <p:cNvPr id="1028" name="Picture 4"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9915" y="151441"/>
            <a:ext cx="2000250" cy="224206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5240" y="151441"/>
            <a:ext cx="2780161" cy="224206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oryx and crak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3114" y="2515058"/>
            <a:ext cx="4043544" cy="28788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oryx and crake"/>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4016" b="12435"/>
          <a:stretch/>
        </p:blipFill>
        <p:spPr bwMode="auto">
          <a:xfrm>
            <a:off x="173460" y="2725632"/>
            <a:ext cx="5484579" cy="266825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oryx and crak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3460" y="235404"/>
            <a:ext cx="4738918" cy="2357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961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4833" y="194872"/>
            <a:ext cx="9773587" cy="1512000"/>
          </a:xfrm>
        </p:spPr>
        <p:txBody>
          <a:bodyPr/>
          <a:lstStyle/>
          <a:p>
            <a:r>
              <a:rPr lang="en-US" sz="6000" dirty="0" smtClean="0"/>
              <a:t>Margaret </a:t>
            </a:r>
            <a:r>
              <a:rPr lang="en-US" sz="6000" dirty="0" err="1" smtClean="0"/>
              <a:t>atwood</a:t>
            </a:r>
            <a:r>
              <a:rPr lang="en-US" sz="6000" dirty="0" smtClean="0"/>
              <a:t> &amp; human trafficking </a:t>
            </a:r>
            <a:endParaRPr lang="en-US" sz="6000" dirty="0"/>
          </a:p>
        </p:txBody>
      </p:sp>
      <p:sp>
        <p:nvSpPr>
          <p:cNvPr id="4" name="Slide Number Placeholder 3"/>
          <p:cNvSpPr>
            <a:spLocks noGrp="1"/>
          </p:cNvSpPr>
          <p:nvPr>
            <p:ph type="sldNum" sz="quarter" idx="33"/>
          </p:nvPr>
        </p:nvSpPr>
        <p:spPr/>
        <p:txBody>
          <a:bodyPr/>
          <a:lstStyle/>
          <a:p>
            <a:fld id="{19B51A1E-902D-48AF-9020-955120F399B6}" type="slidenum">
              <a:rPr lang="en-ZA" smtClean="0"/>
              <a:pPr/>
              <a:t>10</a:t>
            </a:fld>
            <a:endParaRPr lang="en-ZA" dirty="0"/>
          </a:p>
        </p:txBody>
      </p:sp>
      <p:pic>
        <p:nvPicPr>
          <p:cNvPr id="4098" name="Picture 2" descr="Atlanta police chief Erika Shields speaks at a news conference in Atlan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52" y="2025805"/>
            <a:ext cx="6844831" cy="41068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white bo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32641" y="6331788"/>
            <a:ext cx="1336974" cy="431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493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19921" y="74151"/>
            <a:ext cx="9510079" cy="1293849"/>
          </a:xfrm>
        </p:spPr>
        <p:txBody>
          <a:bodyPr/>
          <a:lstStyle/>
          <a:p>
            <a:r>
              <a:rPr lang="en-US" sz="8000" dirty="0" smtClean="0">
                <a:solidFill>
                  <a:srgbClr val="FF0000"/>
                </a:solidFill>
              </a:rPr>
              <a:t>Read this: </a:t>
            </a:r>
            <a:endParaRPr lang="en-US" sz="8000" dirty="0">
              <a:solidFill>
                <a:srgbClr val="FF0000"/>
              </a:solidFill>
            </a:endParaRPr>
          </a:p>
        </p:txBody>
      </p:sp>
      <p:sp>
        <p:nvSpPr>
          <p:cNvPr id="11" name="Text Placeholder 10"/>
          <p:cNvSpPr>
            <a:spLocks noGrp="1"/>
          </p:cNvSpPr>
          <p:nvPr>
            <p:ph type="body" idx="1"/>
          </p:nvPr>
        </p:nvSpPr>
        <p:spPr>
          <a:xfrm>
            <a:off x="119921" y="1747572"/>
            <a:ext cx="4500000" cy="527076"/>
          </a:xfrm>
        </p:spPr>
        <p:txBody>
          <a:bodyPr/>
          <a:lstStyle/>
          <a:p>
            <a:r>
              <a:rPr lang="en-US" dirty="0" smtClean="0"/>
              <a:t>Human Relationships: </a:t>
            </a:r>
            <a:endParaRPr lang="en-US" dirty="0"/>
          </a:p>
        </p:txBody>
      </p:sp>
      <p:sp>
        <p:nvSpPr>
          <p:cNvPr id="12" name="Content Placeholder 11"/>
          <p:cNvSpPr>
            <a:spLocks noGrp="1"/>
          </p:cNvSpPr>
          <p:nvPr>
            <p:ph sz="half" idx="2"/>
          </p:nvPr>
        </p:nvSpPr>
        <p:spPr>
          <a:xfrm>
            <a:off x="119921" y="2359837"/>
            <a:ext cx="12072079" cy="4834332"/>
          </a:xfrm>
        </p:spPr>
        <p:txBody>
          <a:bodyPr/>
          <a:lstStyle/>
          <a:p>
            <a:pPr marL="0" indent="0">
              <a:buNone/>
            </a:pPr>
            <a:r>
              <a:rPr lang="en-US" sz="2000" dirty="0"/>
              <a:t>One issue addressed in Margaret Atwood’s novel, </a:t>
            </a:r>
            <a:r>
              <a:rPr lang="en-US" sz="2000" i="1" dirty="0"/>
              <a:t>Oryx and Crake</a:t>
            </a:r>
            <a:r>
              <a:rPr lang="en-US" sz="2000" dirty="0"/>
              <a:t>, is the child sex slave trade. The sex trade, as represented in the novel, mirrors real life. Children often enter the business in much the same way. Parents sell their children, are promised their children will have a better life, away from the poverty they were born to. Child prostitution exists in countries such as Thailand, Bangkok, the Philippines, and other places worldwide. According to the ECPAT (End Child Prostitution in Asian Tourism) there are nearly one million children world wide involved in the child sex trade. Marketing tactics, such as postcards and brochures, aid in advertising the sex tours of children, making it more accessible to pedophiles world wide. Although many have spoken out against the trade, little is being done to stop it. One U.S. law that does seek to stop it enables the prosecution of a pedophile once they have returned to the country. Many argue that it is not enough. With increased access internationally to the child sex trade, it does not appear that the business will be dying down anytime soon.</a:t>
            </a:r>
            <a:br>
              <a:rPr lang="en-US" sz="2000" dirty="0"/>
            </a:br>
            <a:r>
              <a:rPr lang="en-US" sz="2000" dirty="0"/>
              <a:t/>
            </a:r>
            <a:br>
              <a:rPr lang="en-US" sz="2000" dirty="0"/>
            </a:br>
            <a:r>
              <a:rPr lang="en-US" sz="2000" dirty="0"/>
              <a:t>As boys, Jimmy and Crake watch child porn sites, once spotting a girl who is alluring to both of them. Many years later the girl Oryx, from that site, comes into their lives. She relates her story to Jimmy— sold to her “employer,” leaving her village, being taken into the city to immerse her into the sex trade. Her life revolves around this for many years. </a:t>
            </a:r>
            <a:br>
              <a:rPr lang="en-US" sz="2000" dirty="0"/>
            </a:br>
            <a:r>
              <a:rPr lang="en-US" sz="2000" dirty="0"/>
              <a:t> </a:t>
            </a:r>
          </a:p>
          <a:p>
            <a:endParaRPr lang="en-US" dirty="0"/>
          </a:p>
        </p:txBody>
      </p:sp>
      <p:sp>
        <p:nvSpPr>
          <p:cNvPr id="14" name="Text Placeholder 13"/>
          <p:cNvSpPr>
            <a:spLocks noGrp="1"/>
          </p:cNvSpPr>
          <p:nvPr>
            <p:ph type="body" sz="quarter" idx="13"/>
          </p:nvPr>
        </p:nvSpPr>
        <p:spPr>
          <a:xfrm>
            <a:off x="6925456" y="561348"/>
            <a:ext cx="5266544" cy="525283"/>
          </a:xfrm>
        </p:spPr>
        <p:txBody>
          <a:bodyPr/>
          <a:lstStyle/>
          <a:p>
            <a:r>
              <a:rPr lang="en-US" dirty="0" smtClean="0"/>
              <a:t>Sex Trafficking &amp; The Super Bowl NPR</a:t>
            </a:r>
            <a:endParaRPr lang="en-US" dirty="0"/>
          </a:p>
        </p:txBody>
      </p:sp>
      <p:sp>
        <p:nvSpPr>
          <p:cNvPr id="13" name="Text Placeholder 12"/>
          <p:cNvSpPr>
            <a:spLocks noGrp="1"/>
          </p:cNvSpPr>
          <p:nvPr>
            <p:ph type="body" sz="quarter" idx="12"/>
          </p:nvPr>
        </p:nvSpPr>
        <p:spPr>
          <a:xfrm>
            <a:off x="7045376" y="1203562"/>
            <a:ext cx="5146623" cy="1314041"/>
          </a:xfrm>
        </p:spPr>
        <p:txBody>
          <a:bodyPr/>
          <a:lstStyle/>
          <a:p>
            <a:pPr marL="0" indent="0">
              <a:buNone/>
            </a:pPr>
            <a:r>
              <a:rPr lang="en-US" sz="2400" dirty="0"/>
              <a:t>https://www.npr.org/2018/02/02/582613447/sex-trafficking-and-the-super-bowl</a:t>
            </a:r>
          </a:p>
        </p:txBody>
      </p:sp>
      <p:sp>
        <p:nvSpPr>
          <p:cNvPr id="5" name="Slide Number Placeholder 4"/>
          <p:cNvSpPr>
            <a:spLocks noGrp="1"/>
          </p:cNvSpPr>
          <p:nvPr>
            <p:ph type="sldNum" sz="quarter" idx="33"/>
          </p:nvPr>
        </p:nvSpPr>
        <p:spPr/>
        <p:txBody>
          <a:bodyPr/>
          <a:lstStyle/>
          <a:p>
            <a:fld id="{19B51A1E-902D-48AF-9020-955120F399B6}" type="slidenum">
              <a:rPr lang="en-ZA" smtClean="0"/>
              <a:pPr/>
              <a:t>11</a:t>
            </a:fld>
            <a:endParaRPr lang="en-ZA" dirty="0"/>
          </a:p>
        </p:txBody>
      </p:sp>
      <p:pic>
        <p:nvPicPr>
          <p:cNvPr id="6148" name="Picture 4" descr="Image result for a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340183">
            <a:off x="4887394" y="945849"/>
            <a:ext cx="1650670" cy="13198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white bo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32641" y="6331788"/>
            <a:ext cx="1336974" cy="431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849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dirty="0" smtClean="0"/>
              <a:t>Homework #1: </a:t>
            </a:r>
            <a:endParaRPr lang="en-US" dirty="0"/>
          </a:p>
        </p:txBody>
      </p:sp>
      <p:sp>
        <p:nvSpPr>
          <p:cNvPr id="10" name="Subtitle 9"/>
          <p:cNvSpPr>
            <a:spLocks noGrp="1"/>
          </p:cNvSpPr>
          <p:nvPr>
            <p:ph type="subTitle" idx="1"/>
          </p:nvPr>
        </p:nvSpPr>
        <p:spPr>
          <a:xfrm>
            <a:off x="7236954" y="4555678"/>
            <a:ext cx="4530326" cy="1846710"/>
          </a:xfrm>
        </p:spPr>
        <p:txBody>
          <a:bodyPr/>
          <a:lstStyle/>
          <a:p>
            <a:r>
              <a:rPr lang="en-US" sz="2800" dirty="0" smtClean="0"/>
              <a:t>Print and complete the Socratic Seminar Reflection. This document is on the website.  Due Thursday! </a:t>
            </a:r>
            <a:endParaRPr lang="en-US" sz="2800" dirty="0"/>
          </a:p>
        </p:txBody>
      </p:sp>
      <p:sp>
        <p:nvSpPr>
          <p:cNvPr id="8" name="Slide Number Placeholder 7"/>
          <p:cNvSpPr>
            <a:spLocks noGrp="1"/>
          </p:cNvSpPr>
          <p:nvPr>
            <p:ph type="sldNum" sz="quarter" idx="4294967295"/>
          </p:nvPr>
        </p:nvSpPr>
        <p:spPr>
          <a:xfrm>
            <a:off x="11914188" y="6402388"/>
            <a:ext cx="277812" cy="273050"/>
          </a:xfrm>
        </p:spPr>
        <p:txBody>
          <a:bodyPr/>
          <a:lstStyle/>
          <a:p>
            <a:fld id="{19B51A1E-902D-48AF-9020-955120F399B6}" type="slidenum">
              <a:rPr lang="en-ZA" smtClean="0"/>
              <a:pPr/>
              <a:t>12</a:t>
            </a:fld>
            <a:endParaRPr lang="en-ZA" dirty="0"/>
          </a:p>
        </p:txBody>
      </p:sp>
    </p:spTree>
    <p:extLst>
      <p:ext uri="{BB962C8B-B14F-4D97-AF65-F5344CB8AC3E}">
        <p14:creationId xmlns:p14="http://schemas.microsoft.com/office/powerpoint/2010/main" val="597244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dirty="0" smtClean="0"/>
              <a:t>Homework #2: </a:t>
            </a:r>
            <a:endParaRPr lang="en-US" dirty="0"/>
          </a:p>
        </p:txBody>
      </p:sp>
      <p:sp>
        <p:nvSpPr>
          <p:cNvPr id="10" name="Subtitle 9"/>
          <p:cNvSpPr>
            <a:spLocks noGrp="1"/>
          </p:cNvSpPr>
          <p:nvPr>
            <p:ph type="subTitle" idx="1"/>
          </p:nvPr>
        </p:nvSpPr>
        <p:spPr>
          <a:xfrm>
            <a:off x="7236954" y="4555678"/>
            <a:ext cx="4530326" cy="1846710"/>
          </a:xfrm>
        </p:spPr>
        <p:txBody>
          <a:bodyPr/>
          <a:lstStyle/>
          <a:p>
            <a:r>
              <a:rPr lang="en-US" sz="2800" dirty="0" smtClean="0"/>
              <a:t>Be prepared to teach the class about your question on Thursday.  </a:t>
            </a:r>
            <a:endParaRPr lang="en-US" sz="2800" dirty="0"/>
          </a:p>
        </p:txBody>
      </p:sp>
      <p:sp>
        <p:nvSpPr>
          <p:cNvPr id="8" name="Slide Number Placeholder 7"/>
          <p:cNvSpPr>
            <a:spLocks noGrp="1"/>
          </p:cNvSpPr>
          <p:nvPr>
            <p:ph type="sldNum" sz="quarter" idx="4294967295"/>
          </p:nvPr>
        </p:nvSpPr>
        <p:spPr>
          <a:xfrm>
            <a:off x="11914188" y="6402388"/>
            <a:ext cx="277812" cy="273050"/>
          </a:xfrm>
        </p:spPr>
        <p:txBody>
          <a:bodyPr/>
          <a:lstStyle/>
          <a:p>
            <a:fld id="{19B51A1E-902D-48AF-9020-955120F399B6}" type="slidenum">
              <a:rPr lang="en-ZA" smtClean="0"/>
              <a:pPr/>
              <a:t>13</a:t>
            </a:fld>
            <a:endParaRPr lang="en-ZA" dirty="0"/>
          </a:p>
        </p:txBody>
      </p:sp>
    </p:spTree>
    <p:extLst>
      <p:ext uri="{BB962C8B-B14F-4D97-AF65-F5344CB8AC3E}">
        <p14:creationId xmlns:p14="http://schemas.microsoft.com/office/powerpoint/2010/main" val="1713801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6949" y="4727280"/>
            <a:ext cx="9486597" cy="1674470"/>
          </a:xfrm>
        </p:spPr>
        <p:txBody>
          <a:bodyPr/>
          <a:lstStyle/>
          <a:p>
            <a:r>
              <a:rPr lang="en-US" sz="16600" dirty="0" smtClean="0"/>
              <a:t>a2</a:t>
            </a:r>
            <a:endParaRPr lang="en-US" sz="16600" dirty="0"/>
          </a:p>
        </p:txBody>
      </p:sp>
      <p:sp>
        <p:nvSpPr>
          <p:cNvPr id="4" name="Slide Number Placeholder 3"/>
          <p:cNvSpPr>
            <a:spLocks noGrp="1"/>
          </p:cNvSpPr>
          <p:nvPr>
            <p:ph type="sldNum" sz="quarter" idx="11"/>
          </p:nvPr>
        </p:nvSpPr>
        <p:spPr/>
        <p:txBody>
          <a:bodyPr/>
          <a:lstStyle/>
          <a:p>
            <a:fld id="{19B51A1E-902D-48AF-9020-955120F399B6}" type="slidenum">
              <a:rPr lang="en-ZA" smtClean="0"/>
              <a:pPr/>
              <a:t>14</a:t>
            </a:fld>
            <a:endParaRPr lang="en-ZA" dirty="0"/>
          </a:p>
        </p:txBody>
      </p:sp>
      <p:pic>
        <p:nvPicPr>
          <p:cNvPr id="5" name="Picture 2" descr="Image result for white bo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32641" y="6331788"/>
            <a:ext cx="1336974" cy="431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474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32000" y="190460"/>
            <a:ext cx="9198116" cy="1080000"/>
          </a:xfrm>
        </p:spPr>
        <p:txBody>
          <a:bodyPr/>
          <a:lstStyle/>
          <a:p>
            <a:r>
              <a:rPr lang="en-US" sz="5400" dirty="0" smtClean="0">
                <a:solidFill>
                  <a:schemeClr val="accent1">
                    <a:lumMod val="75000"/>
                  </a:schemeClr>
                </a:solidFill>
              </a:rPr>
              <a:t>Homework instructions</a:t>
            </a:r>
            <a:endParaRPr lang="en-US" sz="5400" dirty="0">
              <a:solidFill>
                <a:schemeClr val="accent1">
                  <a:lumMod val="75000"/>
                </a:schemeClr>
              </a:solidFill>
            </a:endParaRPr>
          </a:p>
        </p:txBody>
      </p:sp>
      <p:sp>
        <p:nvSpPr>
          <p:cNvPr id="6" name="Content Placeholder 5"/>
          <p:cNvSpPr>
            <a:spLocks noGrp="1"/>
          </p:cNvSpPr>
          <p:nvPr>
            <p:ph idx="1"/>
          </p:nvPr>
        </p:nvSpPr>
        <p:spPr>
          <a:xfrm>
            <a:off x="432000" y="1270460"/>
            <a:ext cx="11760000" cy="4920790"/>
          </a:xfrm>
        </p:spPr>
        <p:txBody>
          <a:bodyPr/>
          <a:lstStyle/>
          <a:p>
            <a:r>
              <a:rPr lang="en-US" sz="2400" dirty="0" smtClean="0"/>
              <a:t>Analyze the text using the question provided to you [</a:t>
            </a:r>
            <a:r>
              <a:rPr lang="en-US" sz="2400" i="1" dirty="0" smtClean="0"/>
              <a:t>your name is at the top of one of the slides</a:t>
            </a:r>
            <a:r>
              <a:rPr lang="en-US" sz="2400" dirty="0" smtClean="0"/>
              <a:t>]. </a:t>
            </a:r>
          </a:p>
          <a:p>
            <a:r>
              <a:rPr lang="en-US" sz="2400" dirty="0" smtClean="0"/>
              <a:t>Discuss the question with your partner. </a:t>
            </a:r>
          </a:p>
          <a:p>
            <a:pPr lvl="1"/>
            <a:r>
              <a:rPr lang="en-US" sz="2000" dirty="0" smtClean="0"/>
              <a:t>Find</a:t>
            </a:r>
            <a:r>
              <a:rPr lang="en-US" sz="2000" dirty="0"/>
              <a:t> </a:t>
            </a:r>
            <a:r>
              <a:rPr lang="en-US" sz="2000" b="1" dirty="0">
                <a:solidFill>
                  <a:srgbClr val="FF0000"/>
                </a:solidFill>
              </a:rPr>
              <a:t>AT LEAST THREE</a:t>
            </a:r>
            <a:r>
              <a:rPr lang="en-US" sz="2000" b="1" dirty="0" smtClean="0">
                <a:solidFill>
                  <a:srgbClr val="FF0000"/>
                </a:solidFill>
              </a:rPr>
              <a:t> </a:t>
            </a:r>
            <a:r>
              <a:rPr lang="en-US" sz="2000" dirty="0" smtClean="0"/>
              <a:t>examples in the text to support your analysis [</a:t>
            </a:r>
            <a:r>
              <a:rPr lang="en-US" sz="2000" i="1" dirty="0" smtClean="0"/>
              <a:t>be sure to jot down the page #</a:t>
            </a:r>
            <a:r>
              <a:rPr lang="en-US" sz="2000" dirty="0" smtClean="0"/>
              <a:t>]. </a:t>
            </a:r>
          </a:p>
          <a:p>
            <a:pPr lvl="1"/>
            <a:r>
              <a:rPr lang="en-US" sz="2000" dirty="0" smtClean="0"/>
              <a:t>Discuss how this analysis contributes to the </a:t>
            </a:r>
            <a:r>
              <a:rPr lang="en-US" sz="2000" b="1" dirty="0" smtClean="0"/>
              <a:t>overall theme </a:t>
            </a:r>
            <a:r>
              <a:rPr lang="en-US" sz="2000" dirty="0" smtClean="0"/>
              <a:t>of the text. </a:t>
            </a:r>
          </a:p>
          <a:p>
            <a:pPr lvl="1"/>
            <a:r>
              <a:rPr lang="en-US" sz="2000" dirty="0" smtClean="0"/>
              <a:t>Discuss how this analysis shows </a:t>
            </a:r>
            <a:r>
              <a:rPr lang="en-US" sz="2000" b="1" dirty="0" smtClean="0"/>
              <a:t>character development</a:t>
            </a:r>
            <a:r>
              <a:rPr lang="en-US" sz="2000" dirty="0" smtClean="0"/>
              <a:t>. </a:t>
            </a:r>
          </a:p>
          <a:p>
            <a:pPr lvl="1"/>
            <a:r>
              <a:rPr lang="en-US" sz="2000" dirty="0"/>
              <a:t>Discuss why this question is important as we study for our IOC. </a:t>
            </a:r>
            <a:endParaRPr lang="en-US" sz="2000" dirty="0" smtClean="0"/>
          </a:p>
          <a:p>
            <a:r>
              <a:rPr lang="en-US" sz="2400" dirty="0" smtClean="0"/>
              <a:t>Access the “Shared Knowledge” Google PPT. Add a slide and input your analysis. You can add as many slides as you need. </a:t>
            </a:r>
          </a:p>
          <a:p>
            <a:pPr lvl="1"/>
            <a:r>
              <a:rPr lang="en-US" sz="2000" dirty="0" smtClean="0"/>
              <a:t>You must provide specific quotes in the text [must include page #]</a:t>
            </a:r>
          </a:p>
          <a:p>
            <a:pPr lvl="1"/>
            <a:r>
              <a:rPr lang="en-US" sz="2000" dirty="0" smtClean="0"/>
              <a:t>You must go into </a:t>
            </a:r>
            <a:r>
              <a:rPr lang="en-US" sz="2000" b="1" dirty="0" smtClean="0">
                <a:solidFill>
                  <a:srgbClr val="FF0000"/>
                </a:solidFill>
              </a:rPr>
              <a:t>explicit detail </a:t>
            </a:r>
            <a:r>
              <a:rPr lang="en-US" sz="2000" dirty="0" smtClean="0"/>
              <a:t>when answering your question. </a:t>
            </a:r>
          </a:p>
          <a:p>
            <a:pPr lvl="1"/>
            <a:r>
              <a:rPr lang="en-US" sz="2000" b="1" dirty="0" smtClean="0">
                <a:solidFill>
                  <a:srgbClr val="FF0000"/>
                </a:solidFill>
              </a:rPr>
              <a:t>Please put enough information onto your slide so that if anyone is absent, they will be able to get all of the same information. </a:t>
            </a:r>
          </a:p>
          <a:p>
            <a:r>
              <a:rPr lang="en-US" sz="2400" dirty="0" smtClean="0"/>
              <a:t>Be prepared to discuss your slide with the class on </a:t>
            </a:r>
            <a:r>
              <a:rPr lang="en-US" sz="2400" b="1" dirty="0" smtClean="0">
                <a:solidFill>
                  <a:srgbClr val="FF0000"/>
                </a:solidFill>
              </a:rPr>
              <a:t>Thursday 03/28</a:t>
            </a:r>
            <a:r>
              <a:rPr lang="en-US" sz="2400" dirty="0" smtClean="0"/>
              <a:t>. </a:t>
            </a:r>
          </a:p>
          <a:p>
            <a:pPr lvl="1"/>
            <a:r>
              <a:rPr lang="en-US" sz="2200" dirty="0" smtClean="0"/>
              <a:t>Presentations should be 5 minutes [</a:t>
            </a:r>
            <a:r>
              <a:rPr lang="en-US" sz="2200" i="1" dirty="0" smtClean="0"/>
              <a:t>no more, no less</a:t>
            </a:r>
            <a:r>
              <a:rPr lang="en-US" sz="2200" dirty="0" smtClean="0"/>
              <a:t>]. </a:t>
            </a:r>
            <a:endParaRPr lang="en-US" sz="2200" dirty="0"/>
          </a:p>
        </p:txBody>
      </p:sp>
      <p:sp>
        <p:nvSpPr>
          <p:cNvPr id="4" name="Slide Number Placeholder 3"/>
          <p:cNvSpPr>
            <a:spLocks noGrp="1"/>
          </p:cNvSpPr>
          <p:nvPr>
            <p:ph type="sldNum" sz="quarter" idx="33"/>
          </p:nvPr>
        </p:nvSpPr>
        <p:spPr/>
        <p:txBody>
          <a:bodyPr/>
          <a:lstStyle/>
          <a:p>
            <a:fld id="{19B51A1E-902D-48AF-9020-955120F399B6}" type="slidenum">
              <a:rPr lang="en-ZA" smtClean="0"/>
              <a:pPr/>
              <a:t>15</a:t>
            </a:fld>
            <a:endParaRPr lang="en-ZA" dirty="0"/>
          </a:p>
        </p:txBody>
      </p:sp>
    </p:spTree>
    <p:extLst>
      <p:ext uri="{BB962C8B-B14F-4D97-AF65-F5344CB8AC3E}">
        <p14:creationId xmlns:p14="http://schemas.microsoft.com/office/powerpoint/2010/main" val="2193690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5400" dirty="0" smtClean="0">
                <a:solidFill>
                  <a:srgbClr val="FFC000"/>
                </a:solidFill>
              </a:rPr>
              <a:t>Jasmin</a:t>
            </a:r>
            <a:endParaRPr lang="en-US" sz="5400" dirty="0">
              <a:solidFill>
                <a:srgbClr val="FFC000"/>
              </a:solidFill>
            </a:endParaRPr>
          </a:p>
        </p:txBody>
      </p:sp>
      <p:sp>
        <p:nvSpPr>
          <p:cNvPr id="4" name="Slide Number Placeholder 3"/>
          <p:cNvSpPr>
            <a:spLocks noGrp="1"/>
          </p:cNvSpPr>
          <p:nvPr>
            <p:ph type="sldNum" sz="quarter" idx="33"/>
          </p:nvPr>
        </p:nvSpPr>
        <p:spPr/>
        <p:txBody>
          <a:bodyPr/>
          <a:lstStyle/>
          <a:p>
            <a:fld id="{19B51A1E-902D-48AF-9020-955120F399B6}" type="slidenum">
              <a:rPr lang="en-ZA" smtClean="0"/>
              <a:pPr/>
              <a:t>16</a:t>
            </a:fld>
            <a:endParaRPr lang="en-ZA" dirty="0"/>
          </a:p>
        </p:txBody>
      </p:sp>
      <p:sp>
        <p:nvSpPr>
          <p:cNvPr id="10" name="Content Placeholder 9"/>
          <p:cNvSpPr>
            <a:spLocks noGrp="1"/>
          </p:cNvSpPr>
          <p:nvPr>
            <p:ph idx="1"/>
          </p:nvPr>
        </p:nvSpPr>
        <p:spPr/>
        <p:txBody>
          <a:bodyPr/>
          <a:lstStyle/>
          <a:p>
            <a:pPr lvl="0"/>
            <a:r>
              <a:rPr lang="en-US" sz="6000" dirty="0">
                <a:latin typeface="Gabriola" panose="04040605051002020D02" pitchFamily="82" charset="0"/>
              </a:rPr>
              <a:t>In  </a:t>
            </a:r>
            <a:r>
              <a:rPr lang="en-US" sz="6000" i="1" dirty="0">
                <a:latin typeface="Gabriola" panose="04040605051002020D02" pitchFamily="82" charset="0"/>
              </a:rPr>
              <a:t>Oryx and Crake</a:t>
            </a:r>
            <a:r>
              <a:rPr lang="en-US" sz="6000" dirty="0">
                <a:latin typeface="Gabriola" panose="04040605051002020D02" pitchFamily="82" charset="0"/>
              </a:rPr>
              <a:t>, Margaret Atwood shows what can happen when big corporations and scientists  are no longer governed by ethics and morals. </a:t>
            </a:r>
            <a:endParaRPr lang="en-US" sz="6000" dirty="0" smtClean="0">
              <a:latin typeface="Gabriola" panose="04040605051002020D02" pitchFamily="82" charset="0"/>
            </a:endParaRPr>
          </a:p>
          <a:p>
            <a:pPr lvl="0"/>
            <a:r>
              <a:rPr lang="en-US" sz="6000" dirty="0" smtClean="0">
                <a:latin typeface="Gabriola" panose="04040605051002020D02" pitchFamily="82" charset="0"/>
              </a:rPr>
              <a:t>Argue </a:t>
            </a:r>
            <a:r>
              <a:rPr lang="en-US" sz="6000" dirty="0">
                <a:latin typeface="Gabriola" panose="04040605051002020D02" pitchFamily="82" charset="0"/>
              </a:rPr>
              <a:t>that this is a cautionary tale designed to inform and warn readers.</a:t>
            </a:r>
          </a:p>
        </p:txBody>
      </p:sp>
      <p:pic>
        <p:nvPicPr>
          <p:cNvPr id="5" name="Picture 2" descr="Image result for white bo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32641" y="6331788"/>
            <a:ext cx="1336974" cy="431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0553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solidFill>
                  <a:schemeClr val="accent3">
                    <a:lumMod val="75000"/>
                  </a:schemeClr>
                </a:solidFill>
              </a:rPr>
              <a:t>Max</a:t>
            </a:r>
            <a:endParaRPr lang="en-US" sz="5400" dirty="0">
              <a:solidFill>
                <a:schemeClr val="accent3">
                  <a:lumMod val="75000"/>
                </a:schemeClr>
              </a:solidFill>
            </a:endParaRPr>
          </a:p>
        </p:txBody>
      </p:sp>
      <p:sp>
        <p:nvSpPr>
          <p:cNvPr id="3" name="Slide Number Placeholder 2"/>
          <p:cNvSpPr>
            <a:spLocks noGrp="1"/>
          </p:cNvSpPr>
          <p:nvPr>
            <p:ph type="sldNum" sz="quarter" idx="33"/>
          </p:nvPr>
        </p:nvSpPr>
        <p:spPr/>
        <p:txBody>
          <a:bodyPr/>
          <a:lstStyle/>
          <a:p>
            <a:fld id="{19B51A1E-902D-48AF-9020-955120F399B6}" type="slidenum">
              <a:rPr lang="en-ZA" smtClean="0"/>
              <a:pPr/>
              <a:t>17</a:t>
            </a:fld>
            <a:endParaRPr lang="en-ZA" dirty="0"/>
          </a:p>
        </p:txBody>
      </p:sp>
      <p:sp>
        <p:nvSpPr>
          <p:cNvPr id="4" name="Content Placeholder 3"/>
          <p:cNvSpPr>
            <a:spLocks noGrp="1"/>
          </p:cNvSpPr>
          <p:nvPr>
            <p:ph idx="1"/>
          </p:nvPr>
        </p:nvSpPr>
        <p:spPr/>
        <p:txBody>
          <a:bodyPr/>
          <a:lstStyle/>
          <a:p>
            <a:r>
              <a:rPr lang="en-US" sz="5400" dirty="0">
                <a:latin typeface="Gabriola" panose="04040605051002020D02" pitchFamily="82" charset="0"/>
              </a:rPr>
              <a:t>By examining the websites Jimmy and Crake explore in the novel and the video games they play </a:t>
            </a:r>
            <a:r>
              <a:rPr lang="en-US" sz="5400" b="1" dirty="0">
                <a:latin typeface="Gabriola" panose="04040605051002020D02" pitchFamily="82" charset="0"/>
              </a:rPr>
              <a:t>argue that Atwood uses </a:t>
            </a:r>
            <a:r>
              <a:rPr lang="en-US" sz="5400" b="1" u="sng" dirty="0">
                <a:latin typeface="Gabriola" panose="04040605051002020D02" pitchFamily="82" charset="0"/>
              </a:rPr>
              <a:t>speculative fiction</a:t>
            </a:r>
            <a:r>
              <a:rPr lang="en-US" sz="5400" b="1" dirty="0">
                <a:latin typeface="Gabriola" panose="04040605051002020D02" pitchFamily="82" charset="0"/>
              </a:rPr>
              <a:t> to voice her concerns about </a:t>
            </a:r>
            <a:r>
              <a:rPr lang="en-US" sz="5400" b="1" u="sng" dirty="0">
                <a:latin typeface="Gabriola" panose="04040605051002020D02" pitchFamily="82" charset="0"/>
              </a:rPr>
              <a:t>contemporary culture</a:t>
            </a:r>
            <a:r>
              <a:rPr lang="en-US" sz="5400" b="1" dirty="0">
                <a:latin typeface="Gabriola" panose="04040605051002020D02" pitchFamily="82" charset="0"/>
              </a:rPr>
              <a:t>: specifically the mainstreaming of violence and pornography into mass culture.</a:t>
            </a:r>
          </a:p>
          <a:p>
            <a:endParaRPr lang="en-US" dirty="0"/>
          </a:p>
        </p:txBody>
      </p:sp>
      <p:pic>
        <p:nvPicPr>
          <p:cNvPr id="5" name="Picture 2" descr="Image result for white bo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32641" y="6331788"/>
            <a:ext cx="1336974" cy="431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656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err="1" smtClean="0">
                <a:solidFill>
                  <a:schemeClr val="accent5">
                    <a:lumMod val="75000"/>
                  </a:schemeClr>
                </a:solidFill>
              </a:rPr>
              <a:t>Keyvon</a:t>
            </a:r>
            <a:endParaRPr lang="en-US" sz="5400" dirty="0">
              <a:solidFill>
                <a:schemeClr val="accent5">
                  <a:lumMod val="75000"/>
                </a:schemeClr>
              </a:solidFill>
            </a:endParaRPr>
          </a:p>
        </p:txBody>
      </p:sp>
      <p:sp>
        <p:nvSpPr>
          <p:cNvPr id="3" name="Slide Number Placeholder 2"/>
          <p:cNvSpPr>
            <a:spLocks noGrp="1"/>
          </p:cNvSpPr>
          <p:nvPr>
            <p:ph type="sldNum" sz="quarter" idx="33"/>
          </p:nvPr>
        </p:nvSpPr>
        <p:spPr/>
        <p:txBody>
          <a:bodyPr/>
          <a:lstStyle/>
          <a:p>
            <a:fld id="{19B51A1E-902D-48AF-9020-955120F399B6}" type="slidenum">
              <a:rPr lang="en-ZA" smtClean="0"/>
              <a:pPr/>
              <a:t>18</a:t>
            </a:fld>
            <a:endParaRPr lang="en-ZA" dirty="0"/>
          </a:p>
        </p:txBody>
      </p:sp>
      <p:sp>
        <p:nvSpPr>
          <p:cNvPr id="4" name="Content Placeholder 3"/>
          <p:cNvSpPr>
            <a:spLocks noGrp="1"/>
          </p:cNvSpPr>
          <p:nvPr>
            <p:ph idx="1"/>
          </p:nvPr>
        </p:nvSpPr>
        <p:spPr>
          <a:xfrm>
            <a:off x="431999" y="1046375"/>
            <a:ext cx="10645731" cy="5130588"/>
          </a:xfrm>
        </p:spPr>
        <p:txBody>
          <a:bodyPr/>
          <a:lstStyle/>
          <a:p>
            <a:r>
              <a:rPr lang="en-US" sz="5400" dirty="0">
                <a:latin typeface="Gabriola" panose="04040605051002020D02" pitchFamily="82" charset="0"/>
              </a:rPr>
              <a:t>The game “</a:t>
            </a:r>
            <a:r>
              <a:rPr lang="en-US" sz="5400" dirty="0" err="1">
                <a:latin typeface="Gabriola" panose="04040605051002020D02" pitchFamily="82" charset="0"/>
              </a:rPr>
              <a:t>Extinctathon</a:t>
            </a:r>
            <a:r>
              <a:rPr lang="en-US" sz="5400" dirty="0">
                <a:latin typeface="Gabriola" panose="04040605051002020D02" pitchFamily="82" charset="0"/>
              </a:rPr>
              <a:t>” emerges as a key component in the novel. Jimmy and Crake also play “Barbarian Stomp” and “Blood and Roses.”  Comparable video games exist today.  What are those games.  What is your opinion of such games and those who play them.  Are they a sign of a desensitized society or merely harmless fun?</a:t>
            </a:r>
          </a:p>
          <a:p>
            <a:endParaRPr lang="en-US" dirty="0"/>
          </a:p>
        </p:txBody>
      </p:sp>
      <p:pic>
        <p:nvPicPr>
          <p:cNvPr id="5" name="Picture 2" descr="Image result for white bo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32641" y="6331788"/>
            <a:ext cx="1336974" cy="431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56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err="1" smtClean="0">
                <a:solidFill>
                  <a:schemeClr val="accent4">
                    <a:lumMod val="40000"/>
                    <a:lumOff val="60000"/>
                  </a:schemeClr>
                </a:solidFill>
              </a:rPr>
              <a:t>chrishya</a:t>
            </a:r>
            <a:endParaRPr lang="en-US" sz="5400" dirty="0">
              <a:solidFill>
                <a:schemeClr val="accent4">
                  <a:lumMod val="40000"/>
                  <a:lumOff val="60000"/>
                </a:schemeClr>
              </a:solidFill>
            </a:endParaRPr>
          </a:p>
        </p:txBody>
      </p:sp>
      <p:sp>
        <p:nvSpPr>
          <p:cNvPr id="3" name="Slide Number Placeholder 2"/>
          <p:cNvSpPr>
            <a:spLocks noGrp="1"/>
          </p:cNvSpPr>
          <p:nvPr>
            <p:ph type="sldNum" sz="quarter" idx="33"/>
          </p:nvPr>
        </p:nvSpPr>
        <p:spPr/>
        <p:txBody>
          <a:bodyPr/>
          <a:lstStyle/>
          <a:p>
            <a:fld id="{19B51A1E-902D-48AF-9020-955120F399B6}" type="slidenum">
              <a:rPr lang="en-ZA" smtClean="0"/>
              <a:pPr/>
              <a:t>19</a:t>
            </a:fld>
            <a:endParaRPr lang="en-ZA" dirty="0"/>
          </a:p>
        </p:txBody>
      </p:sp>
      <p:sp>
        <p:nvSpPr>
          <p:cNvPr id="4" name="Content Placeholder 3"/>
          <p:cNvSpPr>
            <a:spLocks noGrp="1"/>
          </p:cNvSpPr>
          <p:nvPr>
            <p:ph idx="1"/>
          </p:nvPr>
        </p:nvSpPr>
        <p:spPr/>
        <p:txBody>
          <a:bodyPr/>
          <a:lstStyle/>
          <a:p>
            <a:r>
              <a:rPr lang="en-US" sz="6600" dirty="0">
                <a:latin typeface="Gabriola" panose="04040605051002020D02" pitchFamily="82" charset="0"/>
              </a:rPr>
              <a:t>Crake’s destruction of humanity can be traced back to his formative years.  </a:t>
            </a:r>
            <a:endParaRPr lang="en-US" sz="6600" dirty="0" smtClean="0">
              <a:latin typeface="Gabriola" panose="04040605051002020D02" pitchFamily="82" charset="0"/>
            </a:endParaRPr>
          </a:p>
          <a:p>
            <a:r>
              <a:rPr lang="en-US" sz="6600" dirty="0" smtClean="0">
                <a:latin typeface="Gabriola" panose="04040605051002020D02" pitchFamily="82" charset="0"/>
              </a:rPr>
              <a:t>What </a:t>
            </a:r>
            <a:r>
              <a:rPr lang="en-US" sz="6600" dirty="0">
                <a:latin typeface="Gabriola" panose="04040605051002020D02" pitchFamily="82" charset="0"/>
              </a:rPr>
              <a:t>do you find in his childhood and in his time at university that hints at his plans for humanity?</a:t>
            </a:r>
          </a:p>
          <a:p>
            <a:endParaRPr lang="en-US" dirty="0"/>
          </a:p>
        </p:txBody>
      </p:sp>
      <p:pic>
        <p:nvPicPr>
          <p:cNvPr id="5" name="Picture 2" descr="Image result for white bo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32641" y="6331788"/>
            <a:ext cx="1336974" cy="431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786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32000" y="432000"/>
            <a:ext cx="9198116" cy="1080000"/>
          </a:xfrm>
        </p:spPr>
        <p:txBody>
          <a:bodyPr/>
          <a:lstStyle/>
          <a:p>
            <a:r>
              <a:rPr lang="en-US" sz="6600" dirty="0" smtClean="0"/>
              <a:t>Learning outcomes </a:t>
            </a:r>
            <a:endParaRPr lang="en-US" sz="6600" dirty="0"/>
          </a:p>
        </p:txBody>
      </p:sp>
      <p:sp>
        <p:nvSpPr>
          <p:cNvPr id="6" name="Content Placeholder 5"/>
          <p:cNvSpPr>
            <a:spLocks noGrp="1"/>
          </p:cNvSpPr>
          <p:nvPr>
            <p:ph idx="1"/>
          </p:nvPr>
        </p:nvSpPr>
        <p:spPr/>
        <p:txBody>
          <a:bodyPr/>
          <a:lstStyle/>
          <a:p>
            <a:r>
              <a:rPr lang="en-US" sz="5400" dirty="0">
                <a:latin typeface="Gabriola" panose="04040605051002020D02" pitchFamily="82" charset="0"/>
              </a:rPr>
              <a:t>Explore literary works in detail</a:t>
            </a:r>
          </a:p>
          <a:p>
            <a:r>
              <a:rPr lang="en-US" sz="5400" dirty="0">
                <a:latin typeface="Gabriola" panose="04040605051002020D02" pitchFamily="82" charset="0"/>
              </a:rPr>
              <a:t>Analyze elements such as theme and ethical stance or moral values of literary texts</a:t>
            </a:r>
          </a:p>
          <a:p>
            <a:r>
              <a:rPr lang="en-US" sz="5400" dirty="0">
                <a:latin typeface="Gabriola" panose="04040605051002020D02" pitchFamily="82" charset="0"/>
              </a:rPr>
              <a:t>Understand and make appropriate use of literary terms</a:t>
            </a:r>
          </a:p>
          <a:p>
            <a:endParaRPr lang="en-US" dirty="0"/>
          </a:p>
        </p:txBody>
      </p:sp>
      <p:sp>
        <p:nvSpPr>
          <p:cNvPr id="4" name="Slide Number Placeholder 3"/>
          <p:cNvSpPr>
            <a:spLocks noGrp="1"/>
          </p:cNvSpPr>
          <p:nvPr>
            <p:ph type="sldNum" sz="quarter" idx="33"/>
          </p:nvPr>
        </p:nvSpPr>
        <p:spPr/>
        <p:txBody>
          <a:bodyPr/>
          <a:lstStyle/>
          <a:p>
            <a:fld id="{19B51A1E-902D-48AF-9020-955120F399B6}" type="slidenum">
              <a:rPr lang="en-ZA" smtClean="0"/>
              <a:pPr/>
              <a:t>2</a:t>
            </a:fld>
            <a:endParaRPr lang="en-ZA" dirty="0"/>
          </a:p>
        </p:txBody>
      </p:sp>
      <p:pic>
        <p:nvPicPr>
          <p:cNvPr id="1026" name="Picture 2" descr="Image result for white bo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32641" y="6331788"/>
            <a:ext cx="1336974" cy="431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274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5400" dirty="0" err="1" smtClean="0">
                <a:solidFill>
                  <a:srgbClr val="FF0000"/>
                </a:solidFill>
              </a:rPr>
              <a:t>kelsey</a:t>
            </a:r>
            <a:endParaRPr lang="en-US" sz="5400" dirty="0">
              <a:solidFill>
                <a:srgbClr val="FF0000"/>
              </a:solidFill>
            </a:endParaRPr>
          </a:p>
        </p:txBody>
      </p:sp>
      <p:sp>
        <p:nvSpPr>
          <p:cNvPr id="4" name="Slide Number Placeholder 3"/>
          <p:cNvSpPr>
            <a:spLocks noGrp="1"/>
          </p:cNvSpPr>
          <p:nvPr>
            <p:ph type="sldNum" sz="quarter" idx="33"/>
          </p:nvPr>
        </p:nvSpPr>
        <p:spPr/>
        <p:txBody>
          <a:bodyPr/>
          <a:lstStyle/>
          <a:p>
            <a:fld id="{19B51A1E-902D-48AF-9020-955120F399B6}" type="slidenum">
              <a:rPr lang="en-ZA" smtClean="0"/>
              <a:pPr/>
              <a:t>20</a:t>
            </a:fld>
            <a:endParaRPr lang="en-ZA" dirty="0"/>
          </a:p>
        </p:txBody>
      </p:sp>
      <p:sp>
        <p:nvSpPr>
          <p:cNvPr id="10" name="Content Placeholder 9"/>
          <p:cNvSpPr>
            <a:spLocks noGrp="1"/>
          </p:cNvSpPr>
          <p:nvPr>
            <p:ph idx="1"/>
          </p:nvPr>
        </p:nvSpPr>
        <p:spPr>
          <a:xfrm>
            <a:off x="149902" y="1046375"/>
            <a:ext cx="9758596" cy="5130588"/>
          </a:xfrm>
        </p:spPr>
        <p:txBody>
          <a:bodyPr/>
          <a:lstStyle/>
          <a:p>
            <a:r>
              <a:rPr lang="en-US" sz="6600" dirty="0">
                <a:latin typeface="Gabriola" panose="04040605051002020D02" pitchFamily="82" charset="0"/>
              </a:rPr>
              <a:t>The pre-catastrophic society in </a:t>
            </a:r>
            <a:r>
              <a:rPr lang="en-US" sz="6600" i="1" dirty="0">
                <a:latin typeface="Gabriola" panose="04040605051002020D02" pitchFamily="82" charset="0"/>
              </a:rPr>
              <a:t>Oryx and Crake</a:t>
            </a:r>
            <a:r>
              <a:rPr lang="en-US" sz="6600" dirty="0">
                <a:latin typeface="Gabriola" panose="04040605051002020D02" pitchFamily="82" charset="0"/>
              </a:rPr>
              <a:t> is fixated on physical perfection and longevity, much as our own society is. Discuss the irony of these quests, both within the novel and in our own society.</a:t>
            </a:r>
          </a:p>
        </p:txBody>
      </p:sp>
      <p:pic>
        <p:nvPicPr>
          <p:cNvPr id="5" name="Picture 2" descr="Image result for white bo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32641" y="6331788"/>
            <a:ext cx="1336974" cy="431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982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5400" dirty="0" smtClean="0">
                <a:solidFill>
                  <a:schemeClr val="accent6">
                    <a:lumMod val="75000"/>
                  </a:schemeClr>
                </a:solidFill>
              </a:rPr>
              <a:t>Noah</a:t>
            </a:r>
            <a:endParaRPr lang="en-US" sz="5400" dirty="0">
              <a:solidFill>
                <a:schemeClr val="accent6">
                  <a:lumMod val="75000"/>
                </a:schemeClr>
              </a:solidFill>
            </a:endParaRPr>
          </a:p>
        </p:txBody>
      </p:sp>
      <p:sp>
        <p:nvSpPr>
          <p:cNvPr id="4" name="Slide Number Placeholder 3"/>
          <p:cNvSpPr>
            <a:spLocks noGrp="1"/>
          </p:cNvSpPr>
          <p:nvPr>
            <p:ph type="sldNum" sz="quarter" idx="33"/>
          </p:nvPr>
        </p:nvSpPr>
        <p:spPr/>
        <p:txBody>
          <a:bodyPr/>
          <a:lstStyle/>
          <a:p>
            <a:fld id="{19B51A1E-902D-48AF-9020-955120F399B6}" type="slidenum">
              <a:rPr lang="en-ZA" smtClean="0"/>
              <a:pPr/>
              <a:t>21</a:t>
            </a:fld>
            <a:endParaRPr lang="en-ZA" dirty="0"/>
          </a:p>
        </p:txBody>
      </p:sp>
      <p:sp>
        <p:nvSpPr>
          <p:cNvPr id="10" name="Content Placeholder 9"/>
          <p:cNvSpPr>
            <a:spLocks noGrp="1"/>
          </p:cNvSpPr>
          <p:nvPr>
            <p:ph idx="1"/>
          </p:nvPr>
        </p:nvSpPr>
        <p:spPr>
          <a:xfrm>
            <a:off x="149902" y="1046375"/>
            <a:ext cx="11576018" cy="5130588"/>
          </a:xfrm>
        </p:spPr>
        <p:txBody>
          <a:bodyPr/>
          <a:lstStyle/>
          <a:p>
            <a:r>
              <a:rPr lang="en-US" sz="4800" dirty="0">
                <a:latin typeface="Gabriola" panose="04040605051002020D02" pitchFamily="82" charset="0"/>
              </a:rPr>
              <a:t>One aspect of the novel's society is the virtual elimination of the middle class. Economic and intellectual disparities, as well as the disappearance of safe public space, allow for few alternatives: People live either in the tightly controlled Compounds of the elites, or in the more open but seedier and more dangerous </a:t>
            </a:r>
            <a:r>
              <a:rPr lang="en-US" sz="4800" dirty="0" err="1">
                <a:latin typeface="Gabriola" panose="04040605051002020D02" pitchFamily="82" charset="0"/>
              </a:rPr>
              <a:t>Pleeblands</a:t>
            </a:r>
            <a:r>
              <a:rPr lang="en-US" sz="4800" dirty="0">
                <a:latin typeface="Gabriola" panose="04040605051002020D02" pitchFamily="82" charset="0"/>
              </a:rPr>
              <a:t>. </a:t>
            </a:r>
            <a:endParaRPr lang="en-US" sz="4800" dirty="0" smtClean="0">
              <a:latin typeface="Gabriola" panose="04040605051002020D02" pitchFamily="82" charset="0"/>
            </a:endParaRPr>
          </a:p>
          <a:p>
            <a:r>
              <a:rPr lang="en-US" sz="4800" dirty="0" smtClean="0">
                <a:latin typeface="Gabriola" panose="04040605051002020D02" pitchFamily="82" charset="0"/>
              </a:rPr>
              <a:t>Where </a:t>
            </a:r>
            <a:r>
              <a:rPr lang="en-US" sz="4800" dirty="0">
                <a:latin typeface="Gabriola" panose="04040605051002020D02" pitchFamily="82" charset="0"/>
              </a:rPr>
              <a:t>would your community find itself in the world of </a:t>
            </a:r>
            <a:r>
              <a:rPr lang="en-US" sz="4800" i="1" dirty="0">
                <a:latin typeface="Gabriola" panose="04040605051002020D02" pitchFamily="82" charset="0"/>
              </a:rPr>
              <a:t>Oryx and Crake</a:t>
            </a:r>
            <a:r>
              <a:rPr lang="en-US" sz="4800" dirty="0">
                <a:latin typeface="Gabriola" panose="04040605051002020D02" pitchFamily="82" charset="0"/>
              </a:rPr>
              <a:t>?</a:t>
            </a:r>
          </a:p>
        </p:txBody>
      </p:sp>
      <p:pic>
        <p:nvPicPr>
          <p:cNvPr id="5" name="Picture 2" descr="Image result for white bo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32641" y="6331788"/>
            <a:ext cx="1336974" cy="431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302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5400" dirty="0" smtClean="0">
                <a:solidFill>
                  <a:srgbClr val="00B050"/>
                </a:solidFill>
              </a:rPr>
              <a:t>pili</a:t>
            </a:r>
            <a:endParaRPr lang="en-US" sz="5400" dirty="0">
              <a:solidFill>
                <a:srgbClr val="00B050"/>
              </a:solidFill>
            </a:endParaRPr>
          </a:p>
        </p:txBody>
      </p:sp>
      <p:sp>
        <p:nvSpPr>
          <p:cNvPr id="4" name="Slide Number Placeholder 3"/>
          <p:cNvSpPr>
            <a:spLocks noGrp="1"/>
          </p:cNvSpPr>
          <p:nvPr>
            <p:ph type="sldNum" sz="quarter" idx="33"/>
          </p:nvPr>
        </p:nvSpPr>
        <p:spPr/>
        <p:txBody>
          <a:bodyPr/>
          <a:lstStyle/>
          <a:p>
            <a:fld id="{19B51A1E-902D-48AF-9020-955120F399B6}" type="slidenum">
              <a:rPr lang="en-ZA" smtClean="0"/>
              <a:pPr/>
              <a:t>22</a:t>
            </a:fld>
            <a:endParaRPr lang="en-ZA" dirty="0"/>
          </a:p>
        </p:txBody>
      </p:sp>
      <p:sp>
        <p:nvSpPr>
          <p:cNvPr id="10" name="Content Placeholder 9"/>
          <p:cNvSpPr>
            <a:spLocks noGrp="1"/>
          </p:cNvSpPr>
          <p:nvPr>
            <p:ph idx="1"/>
          </p:nvPr>
        </p:nvSpPr>
        <p:spPr>
          <a:xfrm>
            <a:off x="149901" y="1046375"/>
            <a:ext cx="11452485" cy="5130588"/>
          </a:xfrm>
        </p:spPr>
        <p:txBody>
          <a:bodyPr/>
          <a:lstStyle/>
          <a:p>
            <a:r>
              <a:rPr lang="en-US" sz="4400" dirty="0">
                <a:latin typeface="Gabriola" panose="04040605051002020D02" pitchFamily="82" charset="0"/>
              </a:rPr>
              <a:t>Snowman soon discovers that despite himself he's invented a new creation myth, simply by trying to think up comforting answers to the "why" questions of the Children of Crake. </a:t>
            </a:r>
            <a:endParaRPr lang="en-US" sz="4400" dirty="0" smtClean="0">
              <a:latin typeface="Gabriola" panose="04040605051002020D02" pitchFamily="82" charset="0"/>
            </a:endParaRPr>
          </a:p>
          <a:p>
            <a:r>
              <a:rPr lang="en-US" sz="4400" dirty="0" smtClean="0">
                <a:latin typeface="Gabriola" panose="04040605051002020D02" pitchFamily="82" charset="0"/>
              </a:rPr>
              <a:t>In </a:t>
            </a:r>
            <a:r>
              <a:rPr lang="en-US" sz="4400" dirty="0">
                <a:latin typeface="Gabriola" panose="04040605051002020D02" pitchFamily="82" charset="0"/>
              </a:rPr>
              <a:t>Part Seven-the chapter entitled "Purring"-Crake claims that "God is a cluster of neurons," though he's had trouble eradicating religious experiences without producing zombies. Do you agree with Crake? Do Snowman's origin stories negate or enhance your views on spirituality and how it evolves among various cultures?</a:t>
            </a:r>
          </a:p>
        </p:txBody>
      </p:sp>
      <p:pic>
        <p:nvPicPr>
          <p:cNvPr id="5" name="Picture 2" descr="Image result for white bo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32641" y="6331788"/>
            <a:ext cx="1336974" cy="431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173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5400" dirty="0" err="1" smtClean="0">
                <a:solidFill>
                  <a:schemeClr val="accent3">
                    <a:lumMod val="40000"/>
                    <a:lumOff val="60000"/>
                  </a:schemeClr>
                </a:solidFill>
              </a:rPr>
              <a:t>julia</a:t>
            </a:r>
            <a:endParaRPr lang="en-US" sz="5400" dirty="0">
              <a:solidFill>
                <a:schemeClr val="accent3">
                  <a:lumMod val="40000"/>
                  <a:lumOff val="60000"/>
                </a:schemeClr>
              </a:solidFill>
            </a:endParaRPr>
          </a:p>
        </p:txBody>
      </p:sp>
      <p:sp>
        <p:nvSpPr>
          <p:cNvPr id="4" name="Slide Number Placeholder 3"/>
          <p:cNvSpPr>
            <a:spLocks noGrp="1"/>
          </p:cNvSpPr>
          <p:nvPr>
            <p:ph type="sldNum" sz="quarter" idx="33"/>
          </p:nvPr>
        </p:nvSpPr>
        <p:spPr/>
        <p:txBody>
          <a:bodyPr/>
          <a:lstStyle/>
          <a:p>
            <a:fld id="{19B51A1E-902D-48AF-9020-955120F399B6}" type="slidenum">
              <a:rPr lang="en-ZA" smtClean="0"/>
              <a:pPr/>
              <a:t>23</a:t>
            </a:fld>
            <a:endParaRPr lang="en-ZA" dirty="0"/>
          </a:p>
        </p:txBody>
      </p:sp>
      <p:sp>
        <p:nvSpPr>
          <p:cNvPr id="10" name="Content Placeholder 9"/>
          <p:cNvSpPr>
            <a:spLocks noGrp="1"/>
          </p:cNvSpPr>
          <p:nvPr>
            <p:ph idx="1"/>
          </p:nvPr>
        </p:nvSpPr>
        <p:spPr>
          <a:xfrm>
            <a:off x="149902" y="1046375"/>
            <a:ext cx="11297600" cy="5130588"/>
          </a:xfrm>
        </p:spPr>
        <p:txBody>
          <a:bodyPr/>
          <a:lstStyle/>
          <a:p>
            <a:r>
              <a:rPr lang="en-US" sz="7200" dirty="0">
                <a:latin typeface="Gabriola" panose="04040605051002020D02" pitchFamily="82" charset="0"/>
              </a:rPr>
              <a:t>How might the novel change if narrated by Oryx? </a:t>
            </a:r>
            <a:endParaRPr lang="en-US" sz="7200" dirty="0" smtClean="0">
              <a:latin typeface="Gabriola" panose="04040605051002020D02" pitchFamily="82" charset="0"/>
            </a:endParaRPr>
          </a:p>
          <a:p>
            <a:r>
              <a:rPr lang="en-US" sz="7200" dirty="0" smtClean="0">
                <a:latin typeface="Gabriola" panose="04040605051002020D02" pitchFamily="82" charset="0"/>
              </a:rPr>
              <a:t>Do </a:t>
            </a:r>
            <a:r>
              <a:rPr lang="en-US" sz="7200" dirty="0">
                <a:latin typeface="Gabriola" panose="04040605051002020D02" pitchFamily="82" charset="0"/>
              </a:rPr>
              <a:t>any similarities exist between her early life and Snowman's? </a:t>
            </a:r>
            <a:endParaRPr lang="en-US" sz="7200" dirty="0" smtClean="0">
              <a:latin typeface="Gabriola" panose="04040605051002020D02" pitchFamily="82" charset="0"/>
            </a:endParaRPr>
          </a:p>
          <a:p>
            <a:r>
              <a:rPr lang="en-US" sz="7200" dirty="0" smtClean="0">
                <a:latin typeface="Gabriola" panose="04040605051002020D02" pitchFamily="82" charset="0"/>
              </a:rPr>
              <a:t>Do </a:t>
            </a:r>
            <a:r>
              <a:rPr lang="en-US" sz="7200" dirty="0">
                <a:latin typeface="Gabriola" panose="04040605051002020D02" pitchFamily="82" charset="0"/>
              </a:rPr>
              <a:t>you always believe what she says?</a:t>
            </a:r>
          </a:p>
        </p:txBody>
      </p:sp>
      <p:pic>
        <p:nvPicPr>
          <p:cNvPr id="5" name="Picture 2" descr="Image result for white bo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32641" y="6331788"/>
            <a:ext cx="1336974" cy="431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46299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err="1" smtClean="0">
                <a:solidFill>
                  <a:schemeClr val="accent1">
                    <a:lumMod val="50000"/>
                  </a:schemeClr>
                </a:solidFill>
              </a:rPr>
              <a:t>jayla</a:t>
            </a:r>
            <a:endParaRPr lang="en-US" sz="5400" dirty="0">
              <a:solidFill>
                <a:schemeClr val="accent1">
                  <a:lumMod val="50000"/>
                </a:schemeClr>
              </a:solidFill>
            </a:endParaRPr>
          </a:p>
        </p:txBody>
      </p:sp>
      <p:sp>
        <p:nvSpPr>
          <p:cNvPr id="3" name="Slide Number Placeholder 2"/>
          <p:cNvSpPr>
            <a:spLocks noGrp="1"/>
          </p:cNvSpPr>
          <p:nvPr>
            <p:ph type="sldNum" sz="quarter" idx="33"/>
          </p:nvPr>
        </p:nvSpPr>
        <p:spPr/>
        <p:txBody>
          <a:bodyPr/>
          <a:lstStyle/>
          <a:p>
            <a:fld id="{19B51A1E-902D-48AF-9020-955120F399B6}" type="slidenum">
              <a:rPr lang="en-ZA" smtClean="0"/>
              <a:pPr/>
              <a:t>24</a:t>
            </a:fld>
            <a:endParaRPr lang="en-ZA" dirty="0"/>
          </a:p>
        </p:txBody>
      </p:sp>
      <p:sp>
        <p:nvSpPr>
          <p:cNvPr id="4" name="Content Placeholder 3"/>
          <p:cNvSpPr>
            <a:spLocks noGrp="1"/>
          </p:cNvSpPr>
          <p:nvPr>
            <p:ph idx="1"/>
          </p:nvPr>
        </p:nvSpPr>
        <p:spPr>
          <a:xfrm>
            <a:off x="95570" y="994616"/>
            <a:ext cx="10330938" cy="5130588"/>
          </a:xfrm>
        </p:spPr>
        <p:txBody>
          <a:bodyPr/>
          <a:lstStyle/>
          <a:p>
            <a:r>
              <a:rPr lang="en-US" sz="5400" dirty="0">
                <a:latin typeface="Gabriola" panose="04040605051002020D02" pitchFamily="82" charset="0"/>
              </a:rPr>
              <a:t>In the world of </a:t>
            </a:r>
            <a:r>
              <a:rPr lang="en-US" sz="5400" i="1" dirty="0">
                <a:latin typeface="Gabriola" panose="04040605051002020D02" pitchFamily="82" charset="0"/>
              </a:rPr>
              <a:t>Oryx and Crake</a:t>
            </a:r>
            <a:r>
              <a:rPr lang="en-US" sz="5400" dirty="0">
                <a:latin typeface="Gabriola" panose="04040605051002020D02" pitchFamily="82" charset="0"/>
              </a:rPr>
              <a:t>, almost everything is for sale, and a great deal of power is now in the hands of large corporations and their private security forces. There are already more private police in North America than there are public ones. What are the advantages of such a system? What are the dangers?</a:t>
            </a:r>
          </a:p>
        </p:txBody>
      </p:sp>
      <p:pic>
        <p:nvPicPr>
          <p:cNvPr id="5" name="Picture 2" descr="Image result for white bo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32641" y="6331788"/>
            <a:ext cx="1336974" cy="431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9184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err="1">
                <a:solidFill>
                  <a:schemeClr val="accent5">
                    <a:lumMod val="40000"/>
                    <a:lumOff val="60000"/>
                  </a:schemeClr>
                </a:solidFill>
              </a:rPr>
              <a:t>ayele</a:t>
            </a:r>
            <a:endParaRPr lang="en-US" sz="5400" dirty="0">
              <a:solidFill>
                <a:schemeClr val="accent4">
                  <a:lumMod val="60000"/>
                  <a:lumOff val="40000"/>
                </a:schemeClr>
              </a:solidFill>
            </a:endParaRPr>
          </a:p>
        </p:txBody>
      </p:sp>
      <p:sp>
        <p:nvSpPr>
          <p:cNvPr id="3" name="Slide Number Placeholder 2"/>
          <p:cNvSpPr>
            <a:spLocks noGrp="1"/>
          </p:cNvSpPr>
          <p:nvPr>
            <p:ph type="sldNum" sz="quarter" idx="33"/>
          </p:nvPr>
        </p:nvSpPr>
        <p:spPr/>
        <p:txBody>
          <a:bodyPr/>
          <a:lstStyle/>
          <a:p>
            <a:fld id="{19B51A1E-902D-48AF-9020-955120F399B6}" type="slidenum">
              <a:rPr lang="en-ZA" smtClean="0"/>
              <a:pPr/>
              <a:t>25</a:t>
            </a:fld>
            <a:endParaRPr lang="en-ZA" dirty="0"/>
          </a:p>
        </p:txBody>
      </p:sp>
      <p:sp>
        <p:nvSpPr>
          <p:cNvPr id="4" name="Content Placeholder 3"/>
          <p:cNvSpPr>
            <a:spLocks noGrp="1"/>
          </p:cNvSpPr>
          <p:nvPr>
            <p:ph idx="1"/>
          </p:nvPr>
        </p:nvSpPr>
        <p:spPr/>
        <p:txBody>
          <a:bodyPr/>
          <a:lstStyle/>
          <a:p>
            <a:r>
              <a:rPr lang="en-US" sz="6000" dirty="0">
                <a:latin typeface="Gabriola" panose="04040605051002020D02" pitchFamily="82" charset="0"/>
              </a:rPr>
              <a:t>The book has two epigraphs, one from Jonathan Swift's </a:t>
            </a:r>
            <a:r>
              <a:rPr lang="en-US" sz="6000" i="1" dirty="0">
                <a:latin typeface="Gabriola" panose="04040605051002020D02" pitchFamily="82" charset="0"/>
              </a:rPr>
              <a:t>Gulliver's Travels </a:t>
            </a:r>
            <a:r>
              <a:rPr lang="en-US" sz="6000" dirty="0">
                <a:latin typeface="Gabriola" panose="04040605051002020D02" pitchFamily="82" charset="0"/>
              </a:rPr>
              <a:t>and one from Virginia Woolf's </a:t>
            </a:r>
            <a:r>
              <a:rPr lang="en-US" sz="6000" i="1" dirty="0">
                <a:latin typeface="Gabriola" panose="04040605051002020D02" pitchFamily="82" charset="0"/>
              </a:rPr>
              <a:t>To the Lighthouse</a:t>
            </a:r>
            <a:r>
              <a:rPr lang="en-US" sz="6000" dirty="0">
                <a:latin typeface="Gabriola" panose="04040605051002020D02" pitchFamily="82" charset="0"/>
              </a:rPr>
              <a:t>. </a:t>
            </a:r>
            <a:endParaRPr lang="en-US" sz="6000" dirty="0" smtClean="0">
              <a:latin typeface="Gabriola" panose="04040605051002020D02" pitchFamily="82" charset="0"/>
            </a:endParaRPr>
          </a:p>
          <a:p>
            <a:r>
              <a:rPr lang="en-US" sz="6000" dirty="0" smtClean="0">
                <a:latin typeface="Gabriola" panose="04040605051002020D02" pitchFamily="82" charset="0"/>
              </a:rPr>
              <a:t>Why </a:t>
            </a:r>
            <a:r>
              <a:rPr lang="en-US" sz="6000" dirty="0">
                <a:latin typeface="Gabriola" panose="04040605051002020D02" pitchFamily="82" charset="0"/>
              </a:rPr>
              <a:t>do you think these were chosen</a:t>
            </a:r>
            <a:r>
              <a:rPr lang="en-US" sz="6000" dirty="0" smtClean="0">
                <a:latin typeface="Gabriola" panose="04040605051002020D02" pitchFamily="82" charset="0"/>
              </a:rPr>
              <a:t>?</a:t>
            </a:r>
          </a:p>
          <a:p>
            <a:r>
              <a:rPr lang="en-US" sz="6000" dirty="0" smtClean="0">
                <a:latin typeface="Gabriola" panose="04040605051002020D02" pitchFamily="82" charset="0"/>
              </a:rPr>
              <a:t>What purpose do they serve? </a:t>
            </a:r>
            <a:endParaRPr lang="en-US" sz="6000" dirty="0">
              <a:latin typeface="Gabriola" panose="04040605051002020D02" pitchFamily="82" charset="0"/>
            </a:endParaRPr>
          </a:p>
        </p:txBody>
      </p:sp>
      <p:pic>
        <p:nvPicPr>
          <p:cNvPr id="5" name="Picture 2" descr="Image result for white bo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32641" y="6331788"/>
            <a:ext cx="1336974" cy="431973"/>
          </a:xfrm>
          <a:prstGeom prst="rect">
            <a:avLst/>
          </a:prstGeom>
          <a:noFill/>
          <a:extLst>
            <a:ext uri="{909E8E84-426E-40DD-AFC4-6F175D3DCCD1}">
              <a14:hiddenFill xmlns:a14="http://schemas.microsoft.com/office/drawing/2010/main">
                <a:solidFill>
                  <a:srgbClr val="FFFFFF"/>
                </a:solidFill>
              </a14:hiddenFill>
            </a:ext>
          </a:extLst>
        </p:spPr>
      </p:pic>
      <p:sp>
        <p:nvSpPr>
          <p:cNvPr id="6" name="Cloud Callout 5"/>
          <p:cNvSpPr/>
          <p:nvPr/>
        </p:nvSpPr>
        <p:spPr>
          <a:xfrm>
            <a:off x="5445999" y="19704"/>
            <a:ext cx="2776787" cy="1256592"/>
          </a:xfrm>
          <a:prstGeom prst="cloudCallout">
            <a:avLst>
              <a:gd name="adj1" fmla="val -19311"/>
              <a:gd name="adj2" fmla="val 6065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 phrase, quotation, or poem that is set at the beginning of a document or component.</a:t>
            </a:r>
            <a:endParaRPr lang="en-US" sz="1200" dirty="0"/>
          </a:p>
        </p:txBody>
      </p:sp>
    </p:spTree>
    <p:extLst>
      <p:ext uri="{BB962C8B-B14F-4D97-AF65-F5344CB8AC3E}">
        <p14:creationId xmlns:p14="http://schemas.microsoft.com/office/powerpoint/2010/main" val="12867928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solidFill>
                  <a:schemeClr val="accent2">
                    <a:lumMod val="75000"/>
                  </a:schemeClr>
                </a:solidFill>
              </a:rPr>
              <a:t>ty</a:t>
            </a:r>
            <a:endParaRPr lang="en-US" sz="5400" dirty="0">
              <a:solidFill>
                <a:schemeClr val="accent2">
                  <a:lumMod val="75000"/>
                </a:schemeClr>
              </a:solidFill>
            </a:endParaRPr>
          </a:p>
        </p:txBody>
      </p:sp>
      <p:sp>
        <p:nvSpPr>
          <p:cNvPr id="3" name="Slide Number Placeholder 2"/>
          <p:cNvSpPr>
            <a:spLocks noGrp="1"/>
          </p:cNvSpPr>
          <p:nvPr>
            <p:ph type="sldNum" sz="quarter" idx="33"/>
          </p:nvPr>
        </p:nvSpPr>
        <p:spPr/>
        <p:txBody>
          <a:bodyPr/>
          <a:lstStyle/>
          <a:p>
            <a:fld id="{19B51A1E-902D-48AF-9020-955120F399B6}" type="slidenum">
              <a:rPr lang="en-ZA" smtClean="0"/>
              <a:pPr/>
              <a:t>26</a:t>
            </a:fld>
            <a:endParaRPr lang="en-ZA" dirty="0"/>
          </a:p>
        </p:txBody>
      </p:sp>
      <p:sp>
        <p:nvSpPr>
          <p:cNvPr id="4" name="Content Placeholder 3"/>
          <p:cNvSpPr>
            <a:spLocks noGrp="1"/>
          </p:cNvSpPr>
          <p:nvPr>
            <p:ph idx="1"/>
          </p:nvPr>
        </p:nvSpPr>
        <p:spPr/>
        <p:txBody>
          <a:bodyPr/>
          <a:lstStyle/>
          <a:p>
            <a:r>
              <a:rPr lang="en-US" sz="4800" dirty="0">
                <a:latin typeface="Gabriola" panose="04040605051002020D02" pitchFamily="82" charset="0"/>
              </a:rPr>
              <a:t>The ending of the novel is open, allowing for tantalizing speculation. How do you envision Snowman's future? </a:t>
            </a:r>
            <a:endParaRPr lang="en-US" sz="4800" dirty="0" smtClean="0">
              <a:latin typeface="Gabriola" panose="04040605051002020D02" pitchFamily="82" charset="0"/>
            </a:endParaRPr>
          </a:p>
          <a:p>
            <a:r>
              <a:rPr lang="en-US" sz="4800" dirty="0" smtClean="0">
                <a:latin typeface="Gabriola" panose="04040605051002020D02" pitchFamily="82" charset="0"/>
              </a:rPr>
              <a:t>What </a:t>
            </a:r>
            <a:r>
              <a:rPr lang="en-US" sz="4800" dirty="0">
                <a:latin typeface="Gabriola" panose="04040605051002020D02" pitchFamily="82" charset="0"/>
              </a:rPr>
              <a:t>about the future of humanity—both within the novel, and outside its pages?</a:t>
            </a:r>
            <a:br>
              <a:rPr lang="en-US" sz="4800" dirty="0">
                <a:latin typeface="Gabriola" panose="04040605051002020D02" pitchFamily="82" charset="0"/>
              </a:rPr>
            </a:br>
            <a:endParaRPr lang="en-US" sz="4800" dirty="0">
              <a:latin typeface="Gabriola" panose="04040605051002020D02" pitchFamily="82" charset="0"/>
            </a:endParaRPr>
          </a:p>
        </p:txBody>
      </p:sp>
      <p:pic>
        <p:nvPicPr>
          <p:cNvPr id="5" name="Picture 2" descr="Image result for white bo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32641" y="6331788"/>
            <a:ext cx="1336974" cy="431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0977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6949" y="4727280"/>
            <a:ext cx="9486597" cy="1674470"/>
          </a:xfrm>
        </p:spPr>
        <p:txBody>
          <a:bodyPr/>
          <a:lstStyle/>
          <a:p>
            <a:r>
              <a:rPr lang="en-US" sz="16600" dirty="0" smtClean="0"/>
              <a:t>a3</a:t>
            </a:r>
            <a:endParaRPr lang="en-US" sz="16600" dirty="0"/>
          </a:p>
        </p:txBody>
      </p:sp>
      <p:sp>
        <p:nvSpPr>
          <p:cNvPr id="4" name="Slide Number Placeholder 3"/>
          <p:cNvSpPr>
            <a:spLocks noGrp="1"/>
          </p:cNvSpPr>
          <p:nvPr>
            <p:ph type="sldNum" sz="quarter" idx="11"/>
          </p:nvPr>
        </p:nvSpPr>
        <p:spPr/>
        <p:txBody>
          <a:bodyPr/>
          <a:lstStyle/>
          <a:p>
            <a:fld id="{19B51A1E-902D-48AF-9020-955120F399B6}" type="slidenum">
              <a:rPr lang="en-ZA" smtClean="0"/>
              <a:pPr/>
              <a:t>27</a:t>
            </a:fld>
            <a:endParaRPr lang="en-ZA" dirty="0"/>
          </a:p>
        </p:txBody>
      </p:sp>
    </p:spTree>
    <p:extLst>
      <p:ext uri="{BB962C8B-B14F-4D97-AF65-F5344CB8AC3E}">
        <p14:creationId xmlns:p14="http://schemas.microsoft.com/office/powerpoint/2010/main" val="9115075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32000" y="190460"/>
            <a:ext cx="9198116" cy="1080000"/>
          </a:xfrm>
        </p:spPr>
        <p:txBody>
          <a:bodyPr/>
          <a:lstStyle/>
          <a:p>
            <a:r>
              <a:rPr lang="en-US" sz="5400" dirty="0" smtClean="0">
                <a:solidFill>
                  <a:schemeClr val="accent1">
                    <a:lumMod val="75000"/>
                  </a:schemeClr>
                </a:solidFill>
              </a:rPr>
              <a:t>Homework instructions</a:t>
            </a:r>
            <a:endParaRPr lang="en-US" sz="5400" dirty="0">
              <a:solidFill>
                <a:schemeClr val="accent1">
                  <a:lumMod val="75000"/>
                </a:schemeClr>
              </a:solidFill>
            </a:endParaRPr>
          </a:p>
        </p:txBody>
      </p:sp>
      <p:sp>
        <p:nvSpPr>
          <p:cNvPr id="6" name="Content Placeholder 5"/>
          <p:cNvSpPr>
            <a:spLocks noGrp="1"/>
          </p:cNvSpPr>
          <p:nvPr>
            <p:ph idx="1"/>
          </p:nvPr>
        </p:nvSpPr>
        <p:spPr>
          <a:xfrm>
            <a:off x="432000" y="1270460"/>
            <a:ext cx="11760000" cy="4920790"/>
          </a:xfrm>
        </p:spPr>
        <p:txBody>
          <a:bodyPr/>
          <a:lstStyle/>
          <a:p>
            <a:r>
              <a:rPr lang="en-US" sz="2400" dirty="0" smtClean="0"/>
              <a:t>Analyze the text using the question provided to you [</a:t>
            </a:r>
            <a:r>
              <a:rPr lang="en-US" sz="2400" i="1" dirty="0" smtClean="0"/>
              <a:t>your name is at the top of one of the slides</a:t>
            </a:r>
            <a:r>
              <a:rPr lang="en-US" sz="2400" dirty="0" smtClean="0"/>
              <a:t>]. </a:t>
            </a:r>
          </a:p>
          <a:p>
            <a:r>
              <a:rPr lang="en-US" sz="2400" dirty="0" smtClean="0"/>
              <a:t>Discuss the question with your partner. </a:t>
            </a:r>
          </a:p>
          <a:p>
            <a:pPr lvl="1"/>
            <a:r>
              <a:rPr lang="en-US" sz="2000" dirty="0" smtClean="0"/>
              <a:t>Find</a:t>
            </a:r>
            <a:r>
              <a:rPr lang="en-US" sz="2000" dirty="0"/>
              <a:t> </a:t>
            </a:r>
            <a:r>
              <a:rPr lang="en-US" sz="2000" b="1" dirty="0">
                <a:solidFill>
                  <a:srgbClr val="FF0000"/>
                </a:solidFill>
              </a:rPr>
              <a:t>AT LEAST THREE</a:t>
            </a:r>
            <a:r>
              <a:rPr lang="en-US" sz="2000" b="1" dirty="0" smtClean="0">
                <a:solidFill>
                  <a:srgbClr val="FF0000"/>
                </a:solidFill>
              </a:rPr>
              <a:t> </a:t>
            </a:r>
            <a:r>
              <a:rPr lang="en-US" sz="2000" dirty="0" smtClean="0"/>
              <a:t>examples in the text to support your analysis [</a:t>
            </a:r>
            <a:r>
              <a:rPr lang="en-US" sz="2000" i="1" dirty="0" smtClean="0"/>
              <a:t>be sure to jot down the page #</a:t>
            </a:r>
            <a:r>
              <a:rPr lang="en-US" sz="2000" dirty="0" smtClean="0"/>
              <a:t>]. </a:t>
            </a:r>
          </a:p>
          <a:p>
            <a:pPr lvl="1"/>
            <a:r>
              <a:rPr lang="en-US" sz="2000" dirty="0" smtClean="0"/>
              <a:t>Discuss how this analysis contributes to the </a:t>
            </a:r>
            <a:r>
              <a:rPr lang="en-US" sz="2000" b="1" dirty="0" smtClean="0"/>
              <a:t>overall theme </a:t>
            </a:r>
            <a:r>
              <a:rPr lang="en-US" sz="2000" dirty="0" smtClean="0"/>
              <a:t>of the text. </a:t>
            </a:r>
          </a:p>
          <a:p>
            <a:pPr lvl="1"/>
            <a:r>
              <a:rPr lang="en-US" sz="2000" dirty="0" smtClean="0"/>
              <a:t>Discuss how this analysis shows </a:t>
            </a:r>
            <a:r>
              <a:rPr lang="en-US" sz="2000" b="1" dirty="0" smtClean="0"/>
              <a:t>character development</a:t>
            </a:r>
            <a:r>
              <a:rPr lang="en-US" sz="2000" dirty="0" smtClean="0"/>
              <a:t>. </a:t>
            </a:r>
          </a:p>
          <a:p>
            <a:pPr lvl="1"/>
            <a:r>
              <a:rPr lang="en-US" sz="2000" dirty="0"/>
              <a:t>Discuss why this question is important as we study for our IOC. </a:t>
            </a:r>
            <a:endParaRPr lang="en-US" sz="2000" dirty="0" smtClean="0"/>
          </a:p>
          <a:p>
            <a:r>
              <a:rPr lang="en-US" sz="2400" dirty="0" smtClean="0"/>
              <a:t>Access the “Shared Knowledge” Google PPT. Add a slide and input your analysis. You can add as many slides as you need. </a:t>
            </a:r>
          </a:p>
          <a:p>
            <a:pPr lvl="1"/>
            <a:r>
              <a:rPr lang="en-US" sz="2000" dirty="0" smtClean="0"/>
              <a:t>You must provide specific quotes in the text [must include page #]</a:t>
            </a:r>
          </a:p>
          <a:p>
            <a:pPr lvl="1"/>
            <a:r>
              <a:rPr lang="en-US" sz="2000" dirty="0" smtClean="0"/>
              <a:t>You must go into </a:t>
            </a:r>
            <a:r>
              <a:rPr lang="en-US" sz="2000" b="1" dirty="0" smtClean="0">
                <a:solidFill>
                  <a:srgbClr val="FF0000"/>
                </a:solidFill>
              </a:rPr>
              <a:t>explicit detail </a:t>
            </a:r>
            <a:r>
              <a:rPr lang="en-US" sz="2000" dirty="0" smtClean="0"/>
              <a:t>when answering your question. </a:t>
            </a:r>
          </a:p>
          <a:p>
            <a:pPr lvl="1"/>
            <a:r>
              <a:rPr lang="en-US" sz="2000" b="1" dirty="0" smtClean="0">
                <a:solidFill>
                  <a:srgbClr val="FF0000"/>
                </a:solidFill>
              </a:rPr>
              <a:t>Please put enough information onto your slide so that if anyone is absent, they will be able to get all of the same information. </a:t>
            </a:r>
          </a:p>
          <a:p>
            <a:r>
              <a:rPr lang="en-US" sz="2400" dirty="0" smtClean="0"/>
              <a:t>Be prepared to discuss your slide with the class on </a:t>
            </a:r>
            <a:r>
              <a:rPr lang="en-US" sz="2400" b="1" dirty="0" smtClean="0">
                <a:solidFill>
                  <a:srgbClr val="FF0000"/>
                </a:solidFill>
              </a:rPr>
              <a:t>Thursday 03/28</a:t>
            </a:r>
            <a:r>
              <a:rPr lang="en-US" sz="2400" dirty="0" smtClean="0"/>
              <a:t>. </a:t>
            </a:r>
          </a:p>
          <a:p>
            <a:pPr lvl="1"/>
            <a:r>
              <a:rPr lang="en-US" sz="2200" dirty="0" smtClean="0"/>
              <a:t>Presentations should be 5 minutes [</a:t>
            </a:r>
            <a:r>
              <a:rPr lang="en-US" sz="2200" i="1" dirty="0" smtClean="0"/>
              <a:t>no more, no less</a:t>
            </a:r>
            <a:r>
              <a:rPr lang="en-US" sz="2200" dirty="0" smtClean="0"/>
              <a:t>]. </a:t>
            </a:r>
            <a:endParaRPr lang="en-US" sz="2200" dirty="0"/>
          </a:p>
        </p:txBody>
      </p:sp>
      <p:sp>
        <p:nvSpPr>
          <p:cNvPr id="4" name="Slide Number Placeholder 3"/>
          <p:cNvSpPr>
            <a:spLocks noGrp="1"/>
          </p:cNvSpPr>
          <p:nvPr>
            <p:ph type="sldNum" sz="quarter" idx="33"/>
          </p:nvPr>
        </p:nvSpPr>
        <p:spPr/>
        <p:txBody>
          <a:bodyPr/>
          <a:lstStyle/>
          <a:p>
            <a:fld id="{19B51A1E-902D-48AF-9020-955120F399B6}" type="slidenum">
              <a:rPr lang="en-ZA" smtClean="0"/>
              <a:pPr/>
              <a:t>28</a:t>
            </a:fld>
            <a:endParaRPr lang="en-ZA" dirty="0"/>
          </a:p>
        </p:txBody>
      </p:sp>
    </p:spTree>
    <p:extLst>
      <p:ext uri="{BB962C8B-B14F-4D97-AF65-F5344CB8AC3E}">
        <p14:creationId xmlns:p14="http://schemas.microsoft.com/office/powerpoint/2010/main" val="41233496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5400" dirty="0" smtClean="0">
                <a:solidFill>
                  <a:srgbClr val="FC2C2C"/>
                </a:solidFill>
              </a:rPr>
              <a:t>Jordynn, </a:t>
            </a:r>
            <a:r>
              <a:rPr lang="en-US" sz="5400" dirty="0" err="1" smtClean="0">
                <a:solidFill>
                  <a:srgbClr val="FC2C2C"/>
                </a:solidFill>
              </a:rPr>
              <a:t>camille</a:t>
            </a:r>
            <a:endParaRPr lang="en-US" sz="5400" dirty="0">
              <a:solidFill>
                <a:srgbClr val="FC2C2C"/>
              </a:solidFill>
            </a:endParaRPr>
          </a:p>
        </p:txBody>
      </p:sp>
      <p:sp>
        <p:nvSpPr>
          <p:cNvPr id="4" name="Slide Number Placeholder 3"/>
          <p:cNvSpPr>
            <a:spLocks noGrp="1"/>
          </p:cNvSpPr>
          <p:nvPr>
            <p:ph type="sldNum" sz="quarter" idx="33"/>
          </p:nvPr>
        </p:nvSpPr>
        <p:spPr/>
        <p:txBody>
          <a:bodyPr/>
          <a:lstStyle/>
          <a:p>
            <a:fld id="{19B51A1E-902D-48AF-9020-955120F399B6}" type="slidenum">
              <a:rPr lang="en-ZA" smtClean="0"/>
              <a:pPr/>
              <a:t>29</a:t>
            </a:fld>
            <a:endParaRPr lang="en-ZA" dirty="0"/>
          </a:p>
        </p:txBody>
      </p:sp>
      <p:sp>
        <p:nvSpPr>
          <p:cNvPr id="10" name="Content Placeholder 9"/>
          <p:cNvSpPr>
            <a:spLocks noGrp="1"/>
          </p:cNvSpPr>
          <p:nvPr>
            <p:ph idx="1"/>
          </p:nvPr>
        </p:nvSpPr>
        <p:spPr/>
        <p:txBody>
          <a:bodyPr/>
          <a:lstStyle/>
          <a:p>
            <a:pPr lvl="0"/>
            <a:r>
              <a:rPr lang="en-US" sz="6000" dirty="0">
                <a:latin typeface="Gabriola" panose="04040605051002020D02" pitchFamily="82" charset="0"/>
              </a:rPr>
              <a:t>In </a:t>
            </a:r>
            <a:r>
              <a:rPr lang="en-US" sz="6000" i="1" dirty="0" smtClean="0">
                <a:latin typeface="Gabriola" panose="04040605051002020D02" pitchFamily="82" charset="0"/>
              </a:rPr>
              <a:t>Oryx </a:t>
            </a:r>
            <a:r>
              <a:rPr lang="en-US" sz="6000" i="1" dirty="0">
                <a:latin typeface="Gabriola" panose="04040605051002020D02" pitchFamily="82" charset="0"/>
              </a:rPr>
              <a:t>and Crake</a:t>
            </a:r>
            <a:r>
              <a:rPr lang="en-US" sz="6000" dirty="0">
                <a:latin typeface="Gabriola" panose="04040605051002020D02" pitchFamily="82" charset="0"/>
              </a:rPr>
              <a:t>, Margaret Atwood shows what can happen when big corporations and scientists  are no longer governed by ethics and morals. </a:t>
            </a:r>
            <a:endParaRPr lang="en-US" sz="6000" dirty="0" smtClean="0">
              <a:latin typeface="Gabriola" panose="04040605051002020D02" pitchFamily="82" charset="0"/>
            </a:endParaRPr>
          </a:p>
          <a:p>
            <a:pPr lvl="0"/>
            <a:r>
              <a:rPr lang="en-US" sz="6000" dirty="0" smtClean="0">
                <a:latin typeface="Gabriola" panose="04040605051002020D02" pitchFamily="82" charset="0"/>
              </a:rPr>
              <a:t>Argue </a:t>
            </a:r>
            <a:r>
              <a:rPr lang="en-US" sz="6000" dirty="0">
                <a:latin typeface="Gabriola" panose="04040605051002020D02" pitchFamily="82" charset="0"/>
              </a:rPr>
              <a:t>that this is a cautionary tale designed to inform and warn readers.</a:t>
            </a:r>
          </a:p>
        </p:txBody>
      </p:sp>
      <p:pic>
        <p:nvPicPr>
          <p:cNvPr id="5" name="Picture 2" descr="Image result for white bo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32641" y="6331788"/>
            <a:ext cx="1336974" cy="431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40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Rules for </a:t>
            </a:r>
            <a:r>
              <a:rPr lang="en-US" dirty="0" err="1" smtClean="0"/>
              <a:t>socratic</a:t>
            </a:r>
            <a:r>
              <a:rPr lang="en-US" dirty="0" smtClean="0"/>
              <a:t> seminar </a:t>
            </a:r>
            <a:endParaRPr lang="en-US" dirty="0"/>
          </a:p>
        </p:txBody>
      </p:sp>
      <p:sp>
        <p:nvSpPr>
          <p:cNvPr id="4" name="Slide Number Placeholder 3"/>
          <p:cNvSpPr>
            <a:spLocks noGrp="1"/>
          </p:cNvSpPr>
          <p:nvPr>
            <p:ph type="sldNum" sz="quarter" idx="33"/>
          </p:nvPr>
        </p:nvSpPr>
        <p:spPr/>
        <p:txBody>
          <a:bodyPr/>
          <a:lstStyle/>
          <a:p>
            <a:fld id="{19B51A1E-902D-48AF-9020-955120F399B6}" type="slidenum">
              <a:rPr lang="en-ZA" smtClean="0"/>
              <a:pPr/>
              <a:t>3</a:t>
            </a:fld>
            <a:endParaRPr lang="en-ZA" dirty="0"/>
          </a:p>
        </p:txBody>
      </p:sp>
      <p:sp>
        <p:nvSpPr>
          <p:cNvPr id="6" name="Content Placeholder 5"/>
          <p:cNvSpPr>
            <a:spLocks noGrp="1"/>
          </p:cNvSpPr>
          <p:nvPr>
            <p:ph idx="1"/>
          </p:nvPr>
        </p:nvSpPr>
        <p:spPr/>
        <p:txBody>
          <a:bodyPr/>
          <a:lstStyle/>
          <a:p>
            <a:pPr marL="0" indent="0">
              <a:buNone/>
            </a:pPr>
            <a:r>
              <a:rPr lang="en-US" sz="2000" dirty="0" smtClean="0"/>
              <a:t>#1. You must record your discussion [</a:t>
            </a:r>
            <a:r>
              <a:rPr lang="en-US" sz="2000" i="1" dirty="0" smtClean="0"/>
              <a:t>part of your grade will be based on how well you listen and respond to others</a:t>
            </a:r>
            <a:r>
              <a:rPr lang="en-US" sz="2000" dirty="0" smtClean="0"/>
              <a:t>]. </a:t>
            </a:r>
            <a:r>
              <a:rPr lang="en-US" sz="2000" b="1" dirty="0" smtClean="0">
                <a:solidFill>
                  <a:srgbClr val="FF0000"/>
                </a:solidFill>
              </a:rPr>
              <a:t>[30 pts.]</a:t>
            </a:r>
          </a:p>
          <a:p>
            <a:pPr marL="0" indent="0">
              <a:buNone/>
            </a:pPr>
            <a:r>
              <a:rPr lang="en-US" sz="2000" dirty="0"/>
              <a:t>	</a:t>
            </a:r>
            <a:r>
              <a:rPr lang="en-US" sz="2000" dirty="0" smtClean="0"/>
              <a:t>- This means that you may NOT talk over anyone. </a:t>
            </a:r>
          </a:p>
          <a:p>
            <a:pPr marL="0" indent="0">
              <a:buNone/>
            </a:pPr>
            <a:r>
              <a:rPr lang="en-US" sz="2000" dirty="0"/>
              <a:t>	</a:t>
            </a:r>
            <a:r>
              <a:rPr lang="en-US" sz="2000" dirty="0" smtClean="0"/>
              <a:t>- This means that you must allow others to speak. </a:t>
            </a:r>
          </a:p>
          <a:p>
            <a:pPr marL="0" indent="0">
              <a:buNone/>
            </a:pPr>
            <a:r>
              <a:rPr lang="en-US" sz="2000" dirty="0"/>
              <a:t>	</a:t>
            </a:r>
            <a:r>
              <a:rPr lang="en-US" sz="2000" dirty="0" smtClean="0"/>
              <a:t>- This means that you must LISTEN. </a:t>
            </a:r>
          </a:p>
          <a:p>
            <a:pPr marL="0" indent="0">
              <a:buNone/>
            </a:pPr>
            <a:r>
              <a:rPr lang="en-US" sz="2000" dirty="0"/>
              <a:t>	</a:t>
            </a:r>
            <a:r>
              <a:rPr lang="en-US" sz="2000" dirty="0" smtClean="0"/>
              <a:t>- This means that in order to get a grade for today, I must </a:t>
            </a:r>
            <a:r>
              <a:rPr lang="en-US" sz="2000" b="1" dirty="0" smtClean="0"/>
              <a:t>hear you </a:t>
            </a:r>
            <a:r>
              <a:rPr lang="en-US" sz="2000" dirty="0" smtClean="0"/>
              <a:t>on the 	recording. </a:t>
            </a:r>
          </a:p>
          <a:p>
            <a:pPr marL="0" indent="0">
              <a:buNone/>
            </a:pPr>
            <a:r>
              <a:rPr lang="en-US" sz="2000" dirty="0" smtClean="0"/>
              <a:t>#2. You must </a:t>
            </a:r>
            <a:r>
              <a:rPr lang="en-US" sz="2000" b="1" dirty="0" smtClean="0"/>
              <a:t>SPECIFICALLY</a:t>
            </a:r>
            <a:r>
              <a:rPr lang="en-US" sz="2000" dirty="0" smtClean="0"/>
              <a:t> reference the novel </a:t>
            </a:r>
            <a:r>
              <a:rPr lang="en-US" sz="2000" b="1" dirty="0" smtClean="0"/>
              <a:t>FIVE TIMES </a:t>
            </a:r>
            <a:r>
              <a:rPr lang="en-US" sz="2000" dirty="0" smtClean="0"/>
              <a:t>(</a:t>
            </a:r>
            <a:r>
              <a:rPr lang="en-US" sz="2000" b="1" dirty="0" smtClean="0">
                <a:solidFill>
                  <a:srgbClr val="FF0000"/>
                </a:solidFill>
              </a:rPr>
              <a:t>that means providing a specific page #(s) AND quote</a:t>
            </a:r>
            <a:r>
              <a:rPr lang="en-US" sz="2000" dirty="0" smtClean="0"/>
              <a:t>). </a:t>
            </a:r>
            <a:r>
              <a:rPr lang="en-US" sz="2000" b="1" dirty="0" smtClean="0">
                <a:solidFill>
                  <a:srgbClr val="FF0000"/>
                </a:solidFill>
              </a:rPr>
              <a:t>[35 </a:t>
            </a:r>
            <a:r>
              <a:rPr lang="en-US" sz="2000" b="1" dirty="0">
                <a:solidFill>
                  <a:srgbClr val="FF0000"/>
                </a:solidFill>
              </a:rPr>
              <a:t>pts</a:t>
            </a:r>
            <a:r>
              <a:rPr lang="en-US" sz="2000" b="1" dirty="0" smtClean="0">
                <a:solidFill>
                  <a:srgbClr val="FF0000"/>
                </a:solidFill>
              </a:rPr>
              <a:t>.]</a:t>
            </a:r>
            <a:endParaRPr lang="en-US" sz="2000" dirty="0" smtClean="0"/>
          </a:p>
          <a:p>
            <a:pPr marL="0" indent="0">
              <a:buNone/>
            </a:pPr>
            <a:r>
              <a:rPr lang="en-US" sz="2000" dirty="0"/>
              <a:t>	</a:t>
            </a:r>
            <a:r>
              <a:rPr lang="en-US" sz="2000" dirty="0" smtClean="0"/>
              <a:t>**Remember: The ONLY reason we are discussing these hot topic issues is 	because it directly relates to the overall message of the novel. This should be 	discussed in your 	Socratic Seminar. </a:t>
            </a:r>
            <a:endParaRPr lang="en-US" sz="2000" dirty="0"/>
          </a:p>
          <a:p>
            <a:pPr marL="0" indent="0">
              <a:buNone/>
            </a:pPr>
            <a:r>
              <a:rPr lang="en-US" sz="2000" dirty="0" smtClean="0"/>
              <a:t>#3. You must </a:t>
            </a:r>
            <a:r>
              <a:rPr lang="en-US" sz="2000" b="1" dirty="0" smtClean="0"/>
              <a:t>SPEFICALLY</a:t>
            </a:r>
            <a:r>
              <a:rPr lang="en-US" sz="2000" dirty="0" smtClean="0"/>
              <a:t> reference the article(s) </a:t>
            </a:r>
            <a:r>
              <a:rPr lang="en-US" sz="2000" b="1" dirty="0" smtClean="0"/>
              <a:t>THREE TIMES</a:t>
            </a:r>
            <a:r>
              <a:rPr lang="en-US" sz="2000" dirty="0" smtClean="0"/>
              <a:t>. </a:t>
            </a:r>
            <a:r>
              <a:rPr lang="en-US" sz="2000" b="1" dirty="0" smtClean="0">
                <a:solidFill>
                  <a:srgbClr val="FF0000"/>
                </a:solidFill>
              </a:rPr>
              <a:t>[35 </a:t>
            </a:r>
            <a:r>
              <a:rPr lang="en-US" sz="2000" b="1" dirty="0">
                <a:solidFill>
                  <a:srgbClr val="FF0000"/>
                </a:solidFill>
              </a:rPr>
              <a:t>pts</a:t>
            </a:r>
            <a:r>
              <a:rPr lang="en-US" sz="2000" b="1" dirty="0" smtClean="0">
                <a:solidFill>
                  <a:srgbClr val="FF0000"/>
                </a:solidFill>
              </a:rPr>
              <a:t>.]</a:t>
            </a:r>
            <a:endParaRPr lang="en-US" sz="2000" dirty="0" smtClean="0"/>
          </a:p>
          <a:p>
            <a:pPr marL="0" indent="0">
              <a:buNone/>
            </a:pPr>
            <a:r>
              <a:rPr lang="en-US" sz="2000" dirty="0" smtClean="0"/>
              <a:t>	**</a:t>
            </a:r>
            <a:r>
              <a:rPr lang="en-US" sz="2000" dirty="0"/>
              <a:t>Remember: The ONLY reason we are discussing these hot topic issues is </a:t>
            </a:r>
            <a:r>
              <a:rPr lang="en-US" sz="2000" dirty="0" smtClean="0"/>
              <a:t>	because </a:t>
            </a:r>
            <a:r>
              <a:rPr lang="en-US" sz="2000" dirty="0"/>
              <a:t>it </a:t>
            </a:r>
            <a:r>
              <a:rPr lang="en-US" sz="2000" dirty="0" smtClean="0"/>
              <a:t>directly </a:t>
            </a:r>
            <a:r>
              <a:rPr lang="en-US" sz="2000" dirty="0"/>
              <a:t>relates to the overall message of the novel. This should be </a:t>
            </a:r>
            <a:r>
              <a:rPr lang="en-US" sz="2000" dirty="0" smtClean="0"/>
              <a:t>	discussed </a:t>
            </a:r>
            <a:r>
              <a:rPr lang="en-US" sz="2000" dirty="0"/>
              <a:t>in your 	Socratic Seminar. </a:t>
            </a:r>
          </a:p>
          <a:p>
            <a:pPr marL="0" indent="0">
              <a:buNone/>
            </a:pPr>
            <a:endParaRPr lang="en-US" dirty="0"/>
          </a:p>
        </p:txBody>
      </p:sp>
      <p:pic>
        <p:nvPicPr>
          <p:cNvPr id="7" name="Picture 2" descr="Image result for white bo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32641" y="6331788"/>
            <a:ext cx="1336974" cy="431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96519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solidFill>
                  <a:schemeClr val="accent1">
                    <a:lumMod val="40000"/>
                    <a:lumOff val="60000"/>
                  </a:schemeClr>
                </a:solidFill>
              </a:rPr>
              <a:t>Jada a., </a:t>
            </a:r>
            <a:r>
              <a:rPr lang="en-US" sz="5400" dirty="0" err="1" smtClean="0">
                <a:solidFill>
                  <a:schemeClr val="accent1">
                    <a:lumMod val="40000"/>
                    <a:lumOff val="60000"/>
                  </a:schemeClr>
                </a:solidFill>
              </a:rPr>
              <a:t>malana</a:t>
            </a:r>
            <a:r>
              <a:rPr lang="en-US" sz="5400" dirty="0" smtClean="0">
                <a:solidFill>
                  <a:schemeClr val="accent1">
                    <a:lumMod val="40000"/>
                    <a:lumOff val="60000"/>
                  </a:schemeClr>
                </a:solidFill>
              </a:rPr>
              <a:t> </a:t>
            </a:r>
            <a:endParaRPr lang="en-US" sz="5400" dirty="0">
              <a:solidFill>
                <a:schemeClr val="accent1">
                  <a:lumMod val="40000"/>
                  <a:lumOff val="60000"/>
                </a:schemeClr>
              </a:solidFill>
            </a:endParaRPr>
          </a:p>
        </p:txBody>
      </p:sp>
      <p:sp>
        <p:nvSpPr>
          <p:cNvPr id="3" name="Slide Number Placeholder 2"/>
          <p:cNvSpPr>
            <a:spLocks noGrp="1"/>
          </p:cNvSpPr>
          <p:nvPr>
            <p:ph type="sldNum" sz="quarter" idx="33"/>
          </p:nvPr>
        </p:nvSpPr>
        <p:spPr/>
        <p:txBody>
          <a:bodyPr/>
          <a:lstStyle/>
          <a:p>
            <a:fld id="{19B51A1E-902D-48AF-9020-955120F399B6}" type="slidenum">
              <a:rPr lang="en-ZA" smtClean="0"/>
              <a:pPr/>
              <a:t>30</a:t>
            </a:fld>
            <a:endParaRPr lang="en-ZA" dirty="0"/>
          </a:p>
        </p:txBody>
      </p:sp>
      <p:sp>
        <p:nvSpPr>
          <p:cNvPr id="4" name="Content Placeholder 3"/>
          <p:cNvSpPr>
            <a:spLocks noGrp="1"/>
          </p:cNvSpPr>
          <p:nvPr>
            <p:ph idx="1"/>
          </p:nvPr>
        </p:nvSpPr>
        <p:spPr/>
        <p:txBody>
          <a:bodyPr/>
          <a:lstStyle/>
          <a:p>
            <a:r>
              <a:rPr lang="en-US" sz="5400" dirty="0">
                <a:latin typeface="Gabriola" panose="04040605051002020D02" pitchFamily="82" charset="0"/>
              </a:rPr>
              <a:t>By examining the websites Jimmy and Crake explore in the novel and the video games they play </a:t>
            </a:r>
            <a:r>
              <a:rPr lang="en-US" sz="5400" b="1" dirty="0">
                <a:latin typeface="Gabriola" panose="04040605051002020D02" pitchFamily="82" charset="0"/>
              </a:rPr>
              <a:t>argue that Atwood uses speculative fiction to voice her concerns about contemporary culture: specifically the mainstreaming of violence and pornography into mass culture.</a:t>
            </a:r>
          </a:p>
          <a:p>
            <a:endParaRPr lang="en-US" dirty="0"/>
          </a:p>
        </p:txBody>
      </p:sp>
      <p:pic>
        <p:nvPicPr>
          <p:cNvPr id="5" name="Picture 2" descr="Image result for white bo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32641" y="6331788"/>
            <a:ext cx="1336974" cy="431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4079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err="1" smtClean="0">
                <a:solidFill>
                  <a:schemeClr val="accent2">
                    <a:lumMod val="75000"/>
                  </a:schemeClr>
                </a:solidFill>
              </a:rPr>
              <a:t>Llona</a:t>
            </a:r>
            <a:r>
              <a:rPr lang="en-US" sz="5400" dirty="0" smtClean="0">
                <a:solidFill>
                  <a:schemeClr val="accent2">
                    <a:lumMod val="75000"/>
                  </a:schemeClr>
                </a:solidFill>
              </a:rPr>
              <a:t>, </a:t>
            </a:r>
            <a:r>
              <a:rPr lang="en-US" sz="5400" dirty="0" err="1" smtClean="0">
                <a:solidFill>
                  <a:schemeClr val="accent2">
                    <a:lumMod val="75000"/>
                  </a:schemeClr>
                </a:solidFill>
              </a:rPr>
              <a:t>jermya</a:t>
            </a:r>
            <a:r>
              <a:rPr lang="en-US" sz="5400" dirty="0" smtClean="0">
                <a:solidFill>
                  <a:schemeClr val="accent2">
                    <a:lumMod val="75000"/>
                  </a:schemeClr>
                </a:solidFill>
              </a:rPr>
              <a:t> </a:t>
            </a:r>
            <a:endParaRPr lang="en-US" sz="5400" dirty="0">
              <a:solidFill>
                <a:schemeClr val="accent2">
                  <a:lumMod val="75000"/>
                </a:schemeClr>
              </a:solidFill>
            </a:endParaRPr>
          </a:p>
        </p:txBody>
      </p:sp>
      <p:sp>
        <p:nvSpPr>
          <p:cNvPr id="3" name="Slide Number Placeholder 2"/>
          <p:cNvSpPr>
            <a:spLocks noGrp="1"/>
          </p:cNvSpPr>
          <p:nvPr>
            <p:ph type="sldNum" sz="quarter" idx="33"/>
          </p:nvPr>
        </p:nvSpPr>
        <p:spPr/>
        <p:txBody>
          <a:bodyPr/>
          <a:lstStyle/>
          <a:p>
            <a:fld id="{19B51A1E-902D-48AF-9020-955120F399B6}" type="slidenum">
              <a:rPr lang="en-ZA" smtClean="0"/>
              <a:pPr/>
              <a:t>31</a:t>
            </a:fld>
            <a:endParaRPr lang="en-ZA" dirty="0"/>
          </a:p>
        </p:txBody>
      </p:sp>
      <p:sp>
        <p:nvSpPr>
          <p:cNvPr id="4" name="Content Placeholder 3"/>
          <p:cNvSpPr>
            <a:spLocks noGrp="1"/>
          </p:cNvSpPr>
          <p:nvPr>
            <p:ph idx="1"/>
          </p:nvPr>
        </p:nvSpPr>
        <p:spPr>
          <a:xfrm>
            <a:off x="432000" y="1046375"/>
            <a:ext cx="11500170" cy="5130588"/>
          </a:xfrm>
        </p:spPr>
        <p:txBody>
          <a:bodyPr/>
          <a:lstStyle/>
          <a:p>
            <a:r>
              <a:rPr lang="en-US" sz="5400" dirty="0">
                <a:latin typeface="Gabriola" panose="04040605051002020D02" pitchFamily="82" charset="0"/>
              </a:rPr>
              <a:t>The game “</a:t>
            </a:r>
            <a:r>
              <a:rPr lang="en-US" sz="5400" dirty="0" err="1">
                <a:latin typeface="Gabriola" panose="04040605051002020D02" pitchFamily="82" charset="0"/>
              </a:rPr>
              <a:t>Extinctathon</a:t>
            </a:r>
            <a:r>
              <a:rPr lang="en-US" sz="5400" dirty="0">
                <a:latin typeface="Gabriola" panose="04040605051002020D02" pitchFamily="82" charset="0"/>
              </a:rPr>
              <a:t>” emerges as a key component in the novel. Jimmy and Crake also play “Barbarian Stomp” and “Blood and Roses.”  Comparable video games exist today.  What are those games.  What is your opinion of such games and those who play them.  Are they a sign of a desensitized society or merely harmless fun?</a:t>
            </a:r>
          </a:p>
          <a:p>
            <a:endParaRPr lang="en-US" dirty="0"/>
          </a:p>
        </p:txBody>
      </p:sp>
      <p:pic>
        <p:nvPicPr>
          <p:cNvPr id="5" name="Picture 2" descr="Image result for white bo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32641" y="6331788"/>
            <a:ext cx="1336974" cy="431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60897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solidFill>
                  <a:schemeClr val="accent4">
                    <a:lumMod val="40000"/>
                    <a:lumOff val="60000"/>
                  </a:schemeClr>
                </a:solidFill>
              </a:rPr>
              <a:t>Jalyn, </a:t>
            </a:r>
            <a:r>
              <a:rPr lang="en-US" sz="5400" dirty="0" err="1" smtClean="0">
                <a:solidFill>
                  <a:schemeClr val="accent4">
                    <a:lumMod val="40000"/>
                    <a:lumOff val="60000"/>
                  </a:schemeClr>
                </a:solidFill>
              </a:rPr>
              <a:t>aaron</a:t>
            </a:r>
            <a:endParaRPr lang="en-US" sz="5400" dirty="0">
              <a:solidFill>
                <a:schemeClr val="accent4">
                  <a:lumMod val="40000"/>
                  <a:lumOff val="60000"/>
                </a:schemeClr>
              </a:solidFill>
            </a:endParaRPr>
          </a:p>
        </p:txBody>
      </p:sp>
      <p:sp>
        <p:nvSpPr>
          <p:cNvPr id="3" name="Slide Number Placeholder 2"/>
          <p:cNvSpPr>
            <a:spLocks noGrp="1"/>
          </p:cNvSpPr>
          <p:nvPr>
            <p:ph type="sldNum" sz="quarter" idx="33"/>
          </p:nvPr>
        </p:nvSpPr>
        <p:spPr/>
        <p:txBody>
          <a:bodyPr/>
          <a:lstStyle/>
          <a:p>
            <a:fld id="{19B51A1E-902D-48AF-9020-955120F399B6}" type="slidenum">
              <a:rPr lang="en-ZA" smtClean="0"/>
              <a:pPr/>
              <a:t>32</a:t>
            </a:fld>
            <a:endParaRPr lang="en-ZA" dirty="0"/>
          </a:p>
        </p:txBody>
      </p:sp>
      <p:sp>
        <p:nvSpPr>
          <p:cNvPr id="4" name="Content Placeholder 3"/>
          <p:cNvSpPr>
            <a:spLocks noGrp="1"/>
          </p:cNvSpPr>
          <p:nvPr>
            <p:ph idx="1"/>
          </p:nvPr>
        </p:nvSpPr>
        <p:spPr/>
        <p:txBody>
          <a:bodyPr/>
          <a:lstStyle/>
          <a:p>
            <a:r>
              <a:rPr lang="en-US" sz="4800" dirty="0">
                <a:latin typeface="Gabriola" panose="04040605051002020D02" pitchFamily="82" charset="0"/>
              </a:rPr>
              <a:t>In the novel Atwood describes a world where science is important and the arts are not valued except as a way to sell things.  Nevertheless, the names of things seem very important.  Examine the names of various things you found intriguing in the novel and explain why they are so effective and if you like, compare to product names today.</a:t>
            </a:r>
          </a:p>
          <a:p>
            <a:endParaRPr lang="en-US" dirty="0"/>
          </a:p>
        </p:txBody>
      </p:sp>
      <p:pic>
        <p:nvPicPr>
          <p:cNvPr id="5" name="Picture 2" descr="Image result for white bo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32641" y="6331788"/>
            <a:ext cx="1336974" cy="431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0815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solidFill>
                  <a:schemeClr val="accent3">
                    <a:lumMod val="75000"/>
                  </a:schemeClr>
                </a:solidFill>
              </a:rPr>
              <a:t>Jada r., </a:t>
            </a:r>
            <a:r>
              <a:rPr lang="en-US" sz="5400" dirty="0" err="1" smtClean="0">
                <a:solidFill>
                  <a:schemeClr val="accent3">
                    <a:lumMod val="75000"/>
                  </a:schemeClr>
                </a:solidFill>
              </a:rPr>
              <a:t>caliya</a:t>
            </a:r>
            <a:r>
              <a:rPr lang="en-US" sz="5400" dirty="0" smtClean="0">
                <a:solidFill>
                  <a:schemeClr val="accent3">
                    <a:lumMod val="75000"/>
                  </a:schemeClr>
                </a:solidFill>
              </a:rPr>
              <a:t> </a:t>
            </a:r>
            <a:endParaRPr lang="en-US" sz="5400" dirty="0">
              <a:solidFill>
                <a:schemeClr val="accent3">
                  <a:lumMod val="75000"/>
                </a:schemeClr>
              </a:solidFill>
            </a:endParaRPr>
          </a:p>
        </p:txBody>
      </p:sp>
      <p:sp>
        <p:nvSpPr>
          <p:cNvPr id="3" name="Slide Number Placeholder 2"/>
          <p:cNvSpPr>
            <a:spLocks noGrp="1"/>
          </p:cNvSpPr>
          <p:nvPr>
            <p:ph type="sldNum" sz="quarter" idx="33"/>
          </p:nvPr>
        </p:nvSpPr>
        <p:spPr/>
        <p:txBody>
          <a:bodyPr/>
          <a:lstStyle/>
          <a:p>
            <a:fld id="{19B51A1E-902D-48AF-9020-955120F399B6}" type="slidenum">
              <a:rPr lang="en-ZA" smtClean="0"/>
              <a:pPr/>
              <a:t>33</a:t>
            </a:fld>
            <a:endParaRPr lang="en-ZA" dirty="0"/>
          </a:p>
        </p:txBody>
      </p:sp>
      <p:sp>
        <p:nvSpPr>
          <p:cNvPr id="4" name="Content Placeholder 3"/>
          <p:cNvSpPr>
            <a:spLocks noGrp="1"/>
          </p:cNvSpPr>
          <p:nvPr>
            <p:ph idx="1"/>
          </p:nvPr>
        </p:nvSpPr>
        <p:spPr/>
        <p:txBody>
          <a:bodyPr/>
          <a:lstStyle/>
          <a:p>
            <a:r>
              <a:rPr lang="en-US" sz="6600" dirty="0">
                <a:latin typeface="Gabriola" panose="04040605051002020D02" pitchFamily="82" charset="0"/>
              </a:rPr>
              <a:t>Crake’s destruction of humanity can be traced back to his formative years.  What do you find in his childhood and in his time at university that hints at his plans for humanity?</a:t>
            </a:r>
          </a:p>
          <a:p>
            <a:endParaRPr lang="en-US" dirty="0"/>
          </a:p>
        </p:txBody>
      </p:sp>
      <p:pic>
        <p:nvPicPr>
          <p:cNvPr id="5" name="Picture 2" descr="Image result for white bo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32641" y="6331788"/>
            <a:ext cx="1336974" cy="431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197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5400" dirty="0" smtClean="0">
                <a:solidFill>
                  <a:schemeClr val="accent5">
                    <a:lumMod val="75000"/>
                  </a:schemeClr>
                </a:solidFill>
              </a:rPr>
              <a:t>Fran, </a:t>
            </a:r>
            <a:r>
              <a:rPr lang="en-US" sz="5400" dirty="0" err="1" smtClean="0">
                <a:solidFill>
                  <a:schemeClr val="accent5">
                    <a:lumMod val="75000"/>
                  </a:schemeClr>
                </a:solidFill>
              </a:rPr>
              <a:t>taylor</a:t>
            </a:r>
            <a:r>
              <a:rPr lang="en-US" sz="5400" dirty="0" smtClean="0">
                <a:solidFill>
                  <a:schemeClr val="accent5">
                    <a:lumMod val="75000"/>
                  </a:schemeClr>
                </a:solidFill>
              </a:rPr>
              <a:t> </a:t>
            </a:r>
            <a:endParaRPr lang="en-US" sz="5400" dirty="0">
              <a:solidFill>
                <a:schemeClr val="accent5">
                  <a:lumMod val="75000"/>
                </a:schemeClr>
              </a:solidFill>
            </a:endParaRPr>
          </a:p>
        </p:txBody>
      </p:sp>
      <p:sp>
        <p:nvSpPr>
          <p:cNvPr id="4" name="Slide Number Placeholder 3"/>
          <p:cNvSpPr>
            <a:spLocks noGrp="1"/>
          </p:cNvSpPr>
          <p:nvPr>
            <p:ph type="sldNum" sz="quarter" idx="33"/>
          </p:nvPr>
        </p:nvSpPr>
        <p:spPr/>
        <p:txBody>
          <a:bodyPr/>
          <a:lstStyle/>
          <a:p>
            <a:fld id="{19B51A1E-902D-48AF-9020-955120F399B6}" type="slidenum">
              <a:rPr lang="en-ZA" smtClean="0"/>
              <a:pPr/>
              <a:t>34</a:t>
            </a:fld>
            <a:endParaRPr lang="en-ZA" dirty="0"/>
          </a:p>
        </p:txBody>
      </p:sp>
      <p:sp>
        <p:nvSpPr>
          <p:cNvPr id="10" name="Content Placeholder 9"/>
          <p:cNvSpPr>
            <a:spLocks noGrp="1"/>
          </p:cNvSpPr>
          <p:nvPr>
            <p:ph idx="1"/>
          </p:nvPr>
        </p:nvSpPr>
        <p:spPr>
          <a:xfrm>
            <a:off x="149901" y="1046375"/>
            <a:ext cx="11827239" cy="5130588"/>
          </a:xfrm>
        </p:spPr>
        <p:txBody>
          <a:bodyPr/>
          <a:lstStyle/>
          <a:p>
            <a:r>
              <a:rPr lang="en-US" sz="5400" dirty="0">
                <a:latin typeface="Gabriola" panose="04040605051002020D02" pitchFamily="82" charset="0"/>
              </a:rPr>
              <a:t>The game "</a:t>
            </a:r>
            <a:r>
              <a:rPr lang="en-US" sz="5400" dirty="0" err="1">
                <a:latin typeface="Gabriola" panose="04040605051002020D02" pitchFamily="82" charset="0"/>
              </a:rPr>
              <a:t>Extinctathon</a:t>
            </a:r>
            <a:r>
              <a:rPr lang="en-US" sz="5400" dirty="0">
                <a:latin typeface="Gabriola" panose="04040605051002020D02" pitchFamily="82" charset="0"/>
              </a:rPr>
              <a:t>" emerges as a key component in the novel. Jimmy and Crake also play "Barbarian Stomp" and "Blood and Roses." </a:t>
            </a:r>
            <a:endParaRPr lang="en-US" sz="5400" dirty="0" smtClean="0">
              <a:latin typeface="Gabriola" panose="04040605051002020D02" pitchFamily="82" charset="0"/>
            </a:endParaRPr>
          </a:p>
          <a:p>
            <a:r>
              <a:rPr lang="en-US" sz="5400" dirty="0" smtClean="0">
                <a:latin typeface="Gabriola" panose="04040605051002020D02" pitchFamily="82" charset="0"/>
              </a:rPr>
              <a:t>What </a:t>
            </a:r>
            <a:r>
              <a:rPr lang="en-US" sz="5400" dirty="0">
                <a:latin typeface="Gabriola" panose="04040605051002020D02" pitchFamily="82" charset="0"/>
              </a:rPr>
              <a:t>comparable video games do you know of? What is your opinion of arcades that feature virtual violence? Discuss the advantages and dangers of virtual reality. Is the novel form itself a sort of virtual reality?</a:t>
            </a:r>
          </a:p>
        </p:txBody>
      </p:sp>
      <p:pic>
        <p:nvPicPr>
          <p:cNvPr id="5" name="Picture 2" descr="Image result for white bo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32641" y="6331788"/>
            <a:ext cx="1336974" cy="431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6017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5400" dirty="0" smtClean="0">
                <a:solidFill>
                  <a:schemeClr val="accent6">
                    <a:lumMod val="50000"/>
                  </a:schemeClr>
                </a:solidFill>
              </a:rPr>
              <a:t>Keith, </a:t>
            </a:r>
            <a:r>
              <a:rPr lang="en-US" sz="5400" dirty="0" err="1" smtClean="0">
                <a:solidFill>
                  <a:schemeClr val="accent6">
                    <a:lumMod val="50000"/>
                  </a:schemeClr>
                </a:solidFill>
              </a:rPr>
              <a:t>dereck</a:t>
            </a:r>
            <a:endParaRPr lang="en-US" sz="5400" dirty="0">
              <a:solidFill>
                <a:schemeClr val="accent6">
                  <a:lumMod val="50000"/>
                </a:schemeClr>
              </a:solidFill>
            </a:endParaRPr>
          </a:p>
        </p:txBody>
      </p:sp>
      <p:sp>
        <p:nvSpPr>
          <p:cNvPr id="4" name="Slide Number Placeholder 3"/>
          <p:cNvSpPr>
            <a:spLocks noGrp="1"/>
          </p:cNvSpPr>
          <p:nvPr>
            <p:ph type="sldNum" sz="quarter" idx="33"/>
          </p:nvPr>
        </p:nvSpPr>
        <p:spPr/>
        <p:txBody>
          <a:bodyPr/>
          <a:lstStyle/>
          <a:p>
            <a:fld id="{19B51A1E-902D-48AF-9020-955120F399B6}" type="slidenum">
              <a:rPr lang="en-ZA" smtClean="0"/>
              <a:pPr/>
              <a:t>35</a:t>
            </a:fld>
            <a:endParaRPr lang="en-ZA" dirty="0"/>
          </a:p>
        </p:txBody>
      </p:sp>
      <p:sp>
        <p:nvSpPr>
          <p:cNvPr id="10" name="Content Placeholder 9"/>
          <p:cNvSpPr>
            <a:spLocks noGrp="1"/>
          </p:cNvSpPr>
          <p:nvPr>
            <p:ph idx="1"/>
          </p:nvPr>
        </p:nvSpPr>
        <p:spPr>
          <a:xfrm>
            <a:off x="149902" y="1046375"/>
            <a:ext cx="9758596" cy="5130588"/>
          </a:xfrm>
        </p:spPr>
        <p:txBody>
          <a:bodyPr/>
          <a:lstStyle/>
          <a:p>
            <a:r>
              <a:rPr lang="en-US" sz="6600" dirty="0">
                <a:latin typeface="Gabriola" panose="04040605051002020D02" pitchFamily="82" charset="0"/>
              </a:rPr>
              <a:t>The pre-catastrophic society in </a:t>
            </a:r>
            <a:r>
              <a:rPr lang="en-US" sz="6600" i="1" dirty="0">
                <a:latin typeface="Gabriola" panose="04040605051002020D02" pitchFamily="82" charset="0"/>
              </a:rPr>
              <a:t>Oryx and Crake</a:t>
            </a:r>
            <a:r>
              <a:rPr lang="en-US" sz="6600" dirty="0">
                <a:latin typeface="Gabriola" panose="04040605051002020D02" pitchFamily="82" charset="0"/>
              </a:rPr>
              <a:t> is fixated on physical perfection and longevity, much as our own society is. Discuss the irony of these quests, both within the novel and in our own society.</a:t>
            </a:r>
          </a:p>
        </p:txBody>
      </p:sp>
      <p:pic>
        <p:nvPicPr>
          <p:cNvPr id="5" name="Picture 2" descr="Image result for white bo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32641" y="6331788"/>
            <a:ext cx="1336974" cy="431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14886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5400" dirty="0" smtClean="0">
                <a:solidFill>
                  <a:srgbClr val="FFFF00"/>
                </a:solidFill>
              </a:rPr>
              <a:t>Alysha, Jessica </a:t>
            </a:r>
            <a:endParaRPr lang="en-US" sz="5400" dirty="0">
              <a:solidFill>
                <a:srgbClr val="FFFF00"/>
              </a:solidFill>
            </a:endParaRPr>
          </a:p>
        </p:txBody>
      </p:sp>
      <p:sp>
        <p:nvSpPr>
          <p:cNvPr id="4" name="Slide Number Placeholder 3"/>
          <p:cNvSpPr>
            <a:spLocks noGrp="1"/>
          </p:cNvSpPr>
          <p:nvPr>
            <p:ph type="sldNum" sz="quarter" idx="33"/>
          </p:nvPr>
        </p:nvSpPr>
        <p:spPr/>
        <p:txBody>
          <a:bodyPr/>
          <a:lstStyle/>
          <a:p>
            <a:fld id="{19B51A1E-902D-48AF-9020-955120F399B6}" type="slidenum">
              <a:rPr lang="en-ZA" smtClean="0"/>
              <a:pPr/>
              <a:t>36</a:t>
            </a:fld>
            <a:endParaRPr lang="en-ZA" dirty="0"/>
          </a:p>
        </p:txBody>
      </p:sp>
      <p:sp>
        <p:nvSpPr>
          <p:cNvPr id="10" name="Content Placeholder 9"/>
          <p:cNvSpPr>
            <a:spLocks noGrp="1"/>
          </p:cNvSpPr>
          <p:nvPr>
            <p:ph idx="1"/>
          </p:nvPr>
        </p:nvSpPr>
        <p:spPr>
          <a:xfrm>
            <a:off x="149901" y="1046375"/>
            <a:ext cx="11857219" cy="5130588"/>
          </a:xfrm>
        </p:spPr>
        <p:txBody>
          <a:bodyPr/>
          <a:lstStyle/>
          <a:p>
            <a:r>
              <a:rPr lang="en-US" sz="4800" dirty="0">
                <a:latin typeface="Gabriola" panose="04040605051002020D02" pitchFamily="82" charset="0"/>
              </a:rPr>
              <a:t>One aspect of the novel's society is the virtual elimination of the middle class. Economic and intellectual disparities, as well as the disappearance of safe public space, allow for few alternatives: </a:t>
            </a:r>
            <a:endParaRPr lang="en-US" sz="4800" dirty="0" smtClean="0">
              <a:latin typeface="Gabriola" panose="04040605051002020D02" pitchFamily="82" charset="0"/>
            </a:endParaRPr>
          </a:p>
          <a:p>
            <a:pPr lvl="1"/>
            <a:r>
              <a:rPr lang="en-US" sz="4400" dirty="0" smtClean="0">
                <a:latin typeface="Gabriola" panose="04040605051002020D02" pitchFamily="82" charset="0"/>
              </a:rPr>
              <a:t>People </a:t>
            </a:r>
            <a:r>
              <a:rPr lang="en-US" sz="4400" dirty="0">
                <a:latin typeface="Gabriola" panose="04040605051002020D02" pitchFamily="82" charset="0"/>
              </a:rPr>
              <a:t>live either in the tightly controlled Compounds of the elites, or in the more open but seedier and more dangerous </a:t>
            </a:r>
            <a:r>
              <a:rPr lang="en-US" sz="4400" dirty="0" err="1">
                <a:latin typeface="Gabriola" panose="04040605051002020D02" pitchFamily="82" charset="0"/>
              </a:rPr>
              <a:t>Pleeblands</a:t>
            </a:r>
            <a:r>
              <a:rPr lang="en-US" sz="4400" dirty="0">
                <a:latin typeface="Gabriola" panose="04040605051002020D02" pitchFamily="82" charset="0"/>
              </a:rPr>
              <a:t>. Where would your community find itself in the world of </a:t>
            </a:r>
            <a:r>
              <a:rPr lang="en-US" sz="4400" i="1" dirty="0">
                <a:latin typeface="Gabriola" panose="04040605051002020D02" pitchFamily="82" charset="0"/>
              </a:rPr>
              <a:t>Oryx and Crake</a:t>
            </a:r>
            <a:r>
              <a:rPr lang="en-US" sz="4400" dirty="0">
                <a:latin typeface="Gabriola" panose="04040605051002020D02" pitchFamily="82" charset="0"/>
              </a:rPr>
              <a:t>?</a:t>
            </a:r>
          </a:p>
        </p:txBody>
      </p:sp>
      <p:pic>
        <p:nvPicPr>
          <p:cNvPr id="5" name="Picture 2" descr="Image result for white bo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32641" y="6331788"/>
            <a:ext cx="1336974" cy="431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4163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5400" dirty="0" smtClean="0">
                <a:solidFill>
                  <a:srgbClr val="00B0F0"/>
                </a:solidFill>
              </a:rPr>
              <a:t>Charlese, </a:t>
            </a:r>
            <a:r>
              <a:rPr lang="en-US" sz="5400" dirty="0" err="1" smtClean="0">
                <a:solidFill>
                  <a:srgbClr val="00B0F0"/>
                </a:solidFill>
              </a:rPr>
              <a:t>tyler</a:t>
            </a:r>
            <a:r>
              <a:rPr lang="en-US" sz="5400" dirty="0" smtClean="0">
                <a:solidFill>
                  <a:srgbClr val="00B0F0"/>
                </a:solidFill>
              </a:rPr>
              <a:t> </a:t>
            </a:r>
            <a:endParaRPr lang="en-US" sz="5400" dirty="0">
              <a:solidFill>
                <a:srgbClr val="00B0F0"/>
              </a:solidFill>
            </a:endParaRPr>
          </a:p>
        </p:txBody>
      </p:sp>
      <p:sp>
        <p:nvSpPr>
          <p:cNvPr id="4" name="Slide Number Placeholder 3"/>
          <p:cNvSpPr>
            <a:spLocks noGrp="1"/>
          </p:cNvSpPr>
          <p:nvPr>
            <p:ph type="sldNum" sz="quarter" idx="33"/>
          </p:nvPr>
        </p:nvSpPr>
        <p:spPr/>
        <p:txBody>
          <a:bodyPr/>
          <a:lstStyle/>
          <a:p>
            <a:fld id="{19B51A1E-902D-48AF-9020-955120F399B6}" type="slidenum">
              <a:rPr lang="en-ZA" smtClean="0"/>
              <a:pPr/>
              <a:t>37</a:t>
            </a:fld>
            <a:endParaRPr lang="en-ZA" dirty="0"/>
          </a:p>
        </p:txBody>
      </p:sp>
      <p:sp>
        <p:nvSpPr>
          <p:cNvPr id="10" name="Content Placeholder 9"/>
          <p:cNvSpPr>
            <a:spLocks noGrp="1"/>
          </p:cNvSpPr>
          <p:nvPr>
            <p:ph idx="1"/>
          </p:nvPr>
        </p:nvSpPr>
        <p:spPr>
          <a:xfrm>
            <a:off x="149902" y="1046374"/>
            <a:ext cx="11576018" cy="5811625"/>
          </a:xfrm>
        </p:spPr>
        <p:txBody>
          <a:bodyPr/>
          <a:lstStyle/>
          <a:p>
            <a:r>
              <a:rPr lang="en-US" sz="4400" dirty="0">
                <a:latin typeface="Gabriola" panose="04040605051002020D02" pitchFamily="82" charset="0"/>
              </a:rPr>
              <a:t>Snowman soon discovers that despite himself he's invented a new creation myth, simply by trying to think up comforting answers to the "why" questions of the Children of Crake. </a:t>
            </a:r>
            <a:endParaRPr lang="en-US" sz="4400" dirty="0" smtClean="0">
              <a:latin typeface="Gabriola" panose="04040605051002020D02" pitchFamily="82" charset="0"/>
            </a:endParaRPr>
          </a:p>
          <a:p>
            <a:r>
              <a:rPr lang="en-US" sz="4400" dirty="0" smtClean="0">
                <a:latin typeface="Gabriola" panose="04040605051002020D02" pitchFamily="82" charset="0"/>
              </a:rPr>
              <a:t>In </a:t>
            </a:r>
            <a:r>
              <a:rPr lang="en-US" sz="4400" dirty="0">
                <a:latin typeface="Gabriola" panose="04040605051002020D02" pitchFamily="82" charset="0"/>
              </a:rPr>
              <a:t>Part Seven-the chapter entitled "Purring"-Crake claims that "God is a cluster of neurons," though he's had trouble eradicating religious experiences without producing zombies. Do you agree with Crake? Do Snowman's origin stories negate or enhance your views on spirituality and how it evolves among various cultures?</a:t>
            </a:r>
          </a:p>
        </p:txBody>
      </p:sp>
      <p:pic>
        <p:nvPicPr>
          <p:cNvPr id="5" name="Picture 2" descr="Image result for white bo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32641" y="6331788"/>
            <a:ext cx="1336974" cy="431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40930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32000" y="404734"/>
            <a:ext cx="10510820" cy="459266"/>
          </a:xfrm>
        </p:spPr>
        <p:txBody>
          <a:bodyPr/>
          <a:lstStyle/>
          <a:p>
            <a:r>
              <a:rPr lang="en-US" sz="5400" dirty="0" smtClean="0">
                <a:solidFill>
                  <a:schemeClr val="accent3">
                    <a:lumMod val="40000"/>
                    <a:lumOff val="60000"/>
                  </a:schemeClr>
                </a:solidFill>
              </a:rPr>
              <a:t>Deja, </a:t>
            </a:r>
            <a:r>
              <a:rPr lang="en-US" sz="5400" dirty="0" err="1" smtClean="0">
                <a:solidFill>
                  <a:schemeClr val="accent3">
                    <a:lumMod val="40000"/>
                    <a:lumOff val="60000"/>
                  </a:schemeClr>
                </a:solidFill>
              </a:rPr>
              <a:t>taylor</a:t>
            </a:r>
            <a:r>
              <a:rPr lang="en-US" sz="5400" dirty="0" smtClean="0">
                <a:solidFill>
                  <a:schemeClr val="accent3">
                    <a:lumMod val="40000"/>
                    <a:lumOff val="60000"/>
                  </a:schemeClr>
                </a:solidFill>
              </a:rPr>
              <a:t> o., Michelle </a:t>
            </a:r>
            <a:endParaRPr lang="en-US" sz="5400" dirty="0">
              <a:solidFill>
                <a:schemeClr val="accent3">
                  <a:lumMod val="40000"/>
                  <a:lumOff val="60000"/>
                </a:schemeClr>
              </a:solidFill>
            </a:endParaRPr>
          </a:p>
        </p:txBody>
      </p:sp>
      <p:sp>
        <p:nvSpPr>
          <p:cNvPr id="4" name="Slide Number Placeholder 3"/>
          <p:cNvSpPr>
            <a:spLocks noGrp="1"/>
          </p:cNvSpPr>
          <p:nvPr>
            <p:ph type="sldNum" sz="quarter" idx="33"/>
          </p:nvPr>
        </p:nvSpPr>
        <p:spPr/>
        <p:txBody>
          <a:bodyPr/>
          <a:lstStyle/>
          <a:p>
            <a:fld id="{19B51A1E-902D-48AF-9020-955120F399B6}" type="slidenum">
              <a:rPr lang="en-ZA" smtClean="0"/>
              <a:pPr/>
              <a:t>38</a:t>
            </a:fld>
            <a:endParaRPr lang="en-ZA" dirty="0"/>
          </a:p>
        </p:txBody>
      </p:sp>
      <p:sp>
        <p:nvSpPr>
          <p:cNvPr id="10" name="Content Placeholder 9"/>
          <p:cNvSpPr>
            <a:spLocks noGrp="1"/>
          </p:cNvSpPr>
          <p:nvPr>
            <p:ph idx="1"/>
          </p:nvPr>
        </p:nvSpPr>
        <p:spPr>
          <a:xfrm>
            <a:off x="149902" y="1046375"/>
            <a:ext cx="11694166" cy="5130588"/>
          </a:xfrm>
        </p:spPr>
        <p:txBody>
          <a:bodyPr/>
          <a:lstStyle/>
          <a:p>
            <a:r>
              <a:rPr lang="en-US" sz="7200" dirty="0">
                <a:latin typeface="Gabriola" panose="04040605051002020D02" pitchFamily="82" charset="0"/>
              </a:rPr>
              <a:t>How might the novel change if narrated by Oryx? </a:t>
            </a:r>
            <a:endParaRPr lang="en-US" sz="7200" dirty="0" smtClean="0">
              <a:latin typeface="Gabriola" panose="04040605051002020D02" pitchFamily="82" charset="0"/>
            </a:endParaRPr>
          </a:p>
          <a:p>
            <a:r>
              <a:rPr lang="en-US" sz="7200" dirty="0" smtClean="0">
                <a:latin typeface="Gabriola" panose="04040605051002020D02" pitchFamily="82" charset="0"/>
              </a:rPr>
              <a:t>Do </a:t>
            </a:r>
            <a:r>
              <a:rPr lang="en-US" sz="7200" dirty="0">
                <a:latin typeface="Gabriola" panose="04040605051002020D02" pitchFamily="82" charset="0"/>
              </a:rPr>
              <a:t>any similarities exist between her early life and Snowman's? </a:t>
            </a:r>
            <a:endParaRPr lang="en-US" sz="7200" dirty="0" smtClean="0">
              <a:latin typeface="Gabriola" panose="04040605051002020D02" pitchFamily="82" charset="0"/>
            </a:endParaRPr>
          </a:p>
          <a:p>
            <a:r>
              <a:rPr lang="en-US" sz="7200" dirty="0" smtClean="0">
                <a:latin typeface="Gabriola" panose="04040605051002020D02" pitchFamily="82" charset="0"/>
              </a:rPr>
              <a:t>Do </a:t>
            </a:r>
            <a:r>
              <a:rPr lang="en-US" sz="7200" dirty="0">
                <a:latin typeface="Gabriola" panose="04040605051002020D02" pitchFamily="82" charset="0"/>
              </a:rPr>
              <a:t>you always believe what she says?</a:t>
            </a:r>
          </a:p>
        </p:txBody>
      </p:sp>
      <p:pic>
        <p:nvPicPr>
          <p:cNvPr id="5" name="Picture 2" descr="Image result for white bo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32641" y="6331788"/>
            <a:ext cx="1336974" cy="431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78358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err="1" smtClean="0">
                <a:solidFill>
                  <a:schemeClr val="accent4">
                    <a:lumMod val="50000"/>
                  </a:schemeClr>
                </a:solidFill>
              </a:rPr>
              <a:t>Shadarria</a:t>
            </a:r>
            <a:r>
              <a:rPr lang="en-US" sz="5400" dirty="0" smtClean="0">
                <a:solidFill>
                  <a:schemeClr val="accent4">
                    <a:lumMod val="50000"/>
                  </a:schemeClr>
                </a:solidFill>
              </a:rPr>
              <a:t>, </a:t>
            </a:r>
            <a:r>
              <a:rPr lang="en-US" sz="5400" dirty="0" err="1" smtClean="0">
                <a:solidFill>
                  <a:schemeClr val="accent4">
                    <a:lumMod val="50000"/>
                  </a:schemeClr>
                </a:solidFill>
              </a:rPr>
              <a:t>jamiah</a:t>
            </a:r>
            <a:r>
              <a:rPr lang="en-US" sz="5400" dirty="0" smtClean="0">
                <a:solidFill>
                  <a:schemeClr val="accent4">
                    <a:lumMod val="50000"/>
                  </a:schemeClr>
                </a:solidFill>
              </a:rPr>
              <a:t> </a:t>
            </a:r>
            <a:endParaRPr lang="en-US" sz="5400" dirty="0">
              <a:solidFill>
                <a:schemeClr val="accent4">
                  <a:lumMod val="50000"/>
                </a:schemeClr>
              </a:solidFill>
            </a:endParaRPr>
          </a:p>
        </p:txBody>
      </p:sp>
      <p:sp>
        <p:nvSpPr>
          <p:cNvPr id="3" name="Slide Number Placeholder 2"/>
          <p:cNvSpPr>
            <a:spLocks noGrp="1"/>
          </p:cNvSpPr>
          <p:nvPr>
            <p:ph type="sldNum" sz="quarter" idx="33"/>
          </p:nvPr>
        </p:nvSpPr>
        <p:spPr/>
        <p:txBody>
          <a:bodyPr/>
          <a:lstStyle/>
          <a:p>
            <a:fld id="{19B51A1E-902D-48AF-9020-955120F399B6}" type="slidenum">
              <a:rPr lang="en-ZA" smtClean="0"/>
              <a:pPr/>
              <a:t>39</a:t>
            </a:fld>
            <a:endParaRPr lang="en-ZA" dirty="0"/>
          </a:p>
        </p:txBody>
      </p:sp>
      <p:sp>
        <p:nvSpPr>
          <p:cNvPr id="4" name="Content Placeholder 3"/>
          <p:cNvSpPr>
            <a:spLocks noGrp="1"/>
          </p:cNvSpPr>
          <p:nvPr>
            <p:ph idx="1"/>
          </p:nvPr>
        </p:nvSpPr>
        <p:spPr/>
        <p:txBody>
          <a:bodyPr/>
          <a:lstStyle/>
          <a:p>
            <a:r>
              <a:rPr lang="en-US" sz="4400" dirty="0">
                <a:latin typeface="Gabriola" panose="04040605051002020D02" pitchFamily="82" charset="0"/>
              </a:rPr>
              <a:t>In the world of </a:t>
            </a:r>
            <a:r>
              <a:rPr lang="en-US" sz="4400" i="1" dirty="0">
                <a:latin typeface="Gabriola" panose="04040605051002020D02" pitchFamily="82" charset="0"/>
              </a:rPr>
              <a:t>Oryx and Crake</a:t>
            </a:r>
            <a:r>
              <a:rPr lang="en-US" sz="4400" dirty="0">
                <a:latin typeface="Gabriola" panose="04040605051002020D02" pitchFamily="82" charset="0"/>
              </a:rPr>
              <a:t>, almost everything is for sale, and a great deal of power is now in the hands of large corporations and their private security forces. </a:t>
            </a:r>
            <a:endParaRPr lang="en-US" sz="4400" dirty="0" smtClean="0">
              <a:latin typeface="Gabriola" panose="04040605051002020D02" pitchFamily="82" charset="0"/>
            </a:endParaRPr>
          </a:p>
          <a:p>
            <a:r>
              <a:rPr lang="en-US" sz="4400" dirty="0" smtClean="0">
                <a:latin typeface="Gabriola" panose="04040605051002020D02" pitchFamily="82" charset="0"/>
              </a:rPr>
              <a:t>There </a:t>
            </a:r>
            <a:r>
              <a:rPr lang="en-US" sz="4400" dirty="0">
                <a:latin typeface="Gabriola" panose="04040605051002020D02" pitchFamily="82" charset="0"/>
              </a:rPr>
              <a:t>are already more private police in North America than there are public ones. What are the advantages of such a system? What are the dangers?</a:t>
            </a:r>
          </a:p>
        </p:txBody>
      </p:sp>
      <p:pic>
        <p:nvPicPr>
          <p:cNvPr id="5" name="Picture 2" descr="Image result for white bo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32641" y="6331788"/>
            <a:ext cx="1336974" cy="431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4427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0" y="190461"/>
            <a:ext cx="9198000" cy="432000"/>
          </a:xfrm>
        </p:spPr>
        <p:txBody>
          <a:bodyPr/>
          <a:lstStyle/>
          <a:p>
            <a:r>
              <a:rPr lang="en-US" dirty="0" smtClean="0"/>
              <a:t>Procedure: </a:t>
            </a:r>
            <a:endParaRPr lang="en-US" dirty="0"/>
          </a:p>
        </p:txBody>
      </p:sp>
      <p:sp>
        <p:nvSpPr>
          <p:cNvPr id="3" name="Slide Number Placeholder 2"/>
          <p:cNvSpPr>
            <a:spLocks noGrp="1"/>
          </p:cNvSpPr>
          <p:nvPr>
            <p:ph type="sldNum" sz="quarter" idx="33"/>
          </p:nvPr>
        </p:nvSpPr>
        <p:spPr/>
        <p:txBody>
          <a:bodyPr/>
          <a:lstStyle/>
          <a:p>
            <a:fld id="{19B51A1E-902D-48AF-9020-955120F399B6}" type="slidenum">
              <a:rPr lang="en-ZA" smtClean="0"/>
              <a:pPr/>
              <a:t>4</a:t>
            </a:fld>
            <a:endParaRPr lang="en-ZA" dirty="0"/>
          </a:p>
        </p:txBody>
      </p:sp>
      <p:sp>
        <p:nvSpPr>
          <p:cNvPr id="4" name="Content Placeholder 3"/>
          <p:cNvSpPr>
            <a:spLocks noGrp="1"/>
          </p:cNvSpPr>
          <p:nvPr>
            <p:ph idx="1"/>
          </p:nvPr>
        </p:nvSpPr>
        <p:spPr>
          <a:xfrm>
            <a:off x="432000" y="759125"/>
            <a:ext cx="9198000" cy="5417838"/>
          </a:xfrm>
        </p:spPr>
        <p:txBody>
          <a:bodyPr/>
          <a:lstStyle/>
          <a:p>
            <a:pPr marL="0" indent="0">
              <a:buNone/>
            </a:pPr>
            <a:r>
              <a:rPr lang="en-US" b="1" dirty="0" smtClean="0"/>
              <a:t>STEP #1: Read </a:t>
            </a:r>
            <a:r>
              <a:rPr lang="en-US" b="1" dirty="0" smtClean="0">
                <a:solidFill>
                  <a:srgbClr val="FF0000"/>
                </a:solidFill>
              </a:rPr>
              <a:t>AND ANNOTATE </a:t>
            </a:r>
            <a:r>
              <a:rPr lang="en-US" b="1" dirty="0" smtClean="0"/>
              <a:t>the </a:t>
            </a:r>
            <a:r>
              <a:rPr lang="en-US" b="1" dirty="0" smtClean="0"/>
              <a:t>articles assigned to your group. </a:t>
            </a:r>
          </a:p>
          <a:p>
            <a:pPr marL="0" indent="0">
              <a:buNone/>
            </a:pPr>
            <a:r>
              <a:rPr lang="en-US" b="1" dirty="0" smtClean="0"/>
              <a:t>STEP #2: Decide who will be in the inside circle &amp; who will be in the outside </a:t>
            </a:r>
            <a:r>
              <a:rPr lang="en-US" b="1" dirty="0" smtClean="0"/>
              <a:t>circle. </a:t>
            </a:r>
            <a:r>
              <a:rPr lang="en-US" b="1" dirty="0"/>
              <a:t>[</a:t>
            </a:r>
            <a:r>
              <a:rPr lang="en-US" i="1" dirty="0" smtClean="0"/>
              <a:t>I </a:t>
            </a:r>
            <a:r>
              <a:rPr lang="en-US" i="1" dirty="0"/>
              <a:t>did this for you </a:t>
            </a:r>
            <a:r>
              <a:rPr lang="en-US" i="1" dirty="0" smtClean="0">
                <a:sym typeface="Wingdings" panose="05000000000000000000" pitchFamily="2" charset="2"/>
              </a:rPr>
              <a:t>.]</a:t>
            </a:r>
            <a:endParaRPr lang="en-US" b="1" dirty="0" smtClean="0"/>
          </a:p>
          <a:p>
            <a:pPr marL="0" indent="0">
              <a:buNone/>
            </a:pPr>
            <a:r>
              <a:rPr lang="en-US" b="1" dirty="0" smtClean="0"/>
              <a:t>STEP #3: INSIDE CIRCLE INSTRUCTIONS: </a:t>
            </a:r>
          </a:p>
          <a:p>
            <a:pPr marL="0" indent="0">
              <a:buNone/>
            </a:pPr>
            <a:r>
              <a:rPr lang="en-US" dirty="0"/>
              <a:t>	</a:t>
            </a:r>
            <a:r>
              <a:rPr lang="en-US" dirty="0" smtClean="0"/>
              <a:t>You will </a:t>
            </a:r>
            <a:r>
              <a:rPr lang="en-US" b="1" dirty="0" smtClean="0">
                <a:solidFill>
                  <a:srgbClr val="FF0000"/>
                </a:solidFill>
              </a:rPr>
              <a:t>talk for </a:t>
            </a:r>
            <a:r>
              <a:rPr lang="en-US" b="1" dirty="0" smtClean="0">
                <a:solidFill>
                  <a:srgbClr val="FF0000"/>
                </a:solidFill>
              </a:rPr>
              <a:t>15</a:t>
            </a:r>
            <a:r>
              <a:rPr lang="en-US" b="1" dirty="0" smtClean="0">
                <a:solidFill>
                  <a:srgbClr val="FF0000"/>
                </a:solidFill>
              </a:rPr>
              <a:t> </a:t>
            </a:r>
            <a:r>
              <a:rPr lang="en-US" b="1" dirty="0" smtClean="0">
                <a:solidFill>
                  <a:srgbClr val="FF0000"/>
                </a:solidFill>
              </a:rPr>
              <a:t>minutes</a:t>
            </a:r>
            <a:r>
              <a:rPr lang="en-US" dirty="0" smtClean="0"/>
              <a:t>. </a:t>
            </a:r>
          </a:p>
          <a:p>
            <a:pPr marL="0" indent="0">
              <a:buNone/>
            </a:pPr>
            <a:r>
              <a:rPr lang="en-US" dirty="0"/>
              <a:t>	</a:t>
            </a:r>
            <a:r>
              <a:rPr lang="en-US" dirty="0" smtClean="0"/>
              <a:t>You must specifically </a:t>
            </a:r>
            <a:r>
              <a:rPr lang="en-US" b="1" dirty="0" smtClean="0">
                <a:solidFill>
                  <a:srgbClr val="FF0000"/>
                </a:solidFill>
              </a:rPr>
              <a:t>reference the text 5 times</a:t>
            </a:r>
            <a:r>
              <a:rPr lang="en-US" dirty="0" smtClean="0"/>
              <a:t>. </a:t>
            </a:r>
          </a:p>
          <a:p>
            <a:pPr marL="0" indent="0">
              <a:buNone/>
            </a:pPr>
            <a:r>
              <a:rPr lang="en-US" dirty="0"/>
              <a:t>	</a:t>
            </a:r>
            <a:r>
              <a:rPr lang="en-US" dirty="0" smtClean="0"/>
              <a:t>You must specifically </a:t>
            </a:r>
            <a:r>
              <a:rPr lang="en-US" b="1" dirty="0" smtClean="0">
                <a:solidFill>
                  <a:srgbClr val="FF0000"/>
                </a:solidFill>
              </a:rPr>
              <a:t>reference the article(s) 3 times</a:t>
            </a:r>
            <a:r>
              <a:rPr lang="en-US" dirty="0" smtClean="0"/>
              <a:t>. </a:t>
            </a:r>
          </a:p>
          <a:p>
            <a:pPr marL="0" indent="0">
              <a:buNone/>
            </a:pPr>
            <a:r>
              <a:rPr lang="en-US" b="1" dirty="0" smtClean="0"/>
              <a:t>STEP #4: OUTSIDE CIRCLE INSTRUCTIONS: </a:t>
            </a:r>
          </a:p>
          <a:p>
            <a:pPr marL="0" indent="0">
              <a:buNone/>
            </a:pPr>
            <a:r>
              <a:rPr lang="en-US" dirty="0"/>
              <a:t>	</a:t>
            </a:r>
            <a:r>
              <a:rPr lang="en-US" dirty="0" smtClean="0"/>
              <a:t>You must each “grade” one member of the inside circle. </a:t>
            </a:r>
          </a:p>
          <a:p>
            <a:pPr marL="0" indent="0">
              <a:buNone/>
            </a:pPr>
            <a:r>
              <a:rPr lang="en-US" dirty="0"/>
              <a:t>		</a:t>
            </a:r>
            <a:r>
              <a:rPr lang="en-US" dirty="0" smtClean="0"/>
              <a:t>On a separate sheet of paper, you will write the name of the person you are 			grading and will take specific notes on what he/she is saying in the inside circle.</a:t>
            </a:r>
          </a:p>
          <a:p>
            <a:pPr marL="0" indent="0">
              <a:buNone/>
            </a:pPr>
            <a:r>
              <a:rPr lang="en-US" dirty="0"/>
              <a:t>	</a:t>
            </a:r>
            <a:r>
              <a:rPr lang="en-US" dirty="0" smtClean="0"/>
              <a:t>	In addition, you will comment on what he/she is saying by using the following 			prompts: </a:t>
            </a:r>
          </a:p>
          <a:p>
            <a:pPr marL="0" indent="0">
              <a:buNone/>
            </a:pPr>
            <a:r>
              <a:rPr lang="en-US" dirty="0"/>
              <a:t>	</a:t>
            </a:r>
            <a:r>
              <a:rPr lang="en-US" dirty="0" smtClean="0"/>
              <a:t>		1. I agree but, ….</a:t>
            </a:r>
          </a:p>
          <a:p>
            <a:pPr marL="0" indent="0">
              <a:buNone/>
            </a:pPr>
            <a:r>
              <a:rPr lang="en-US" dirty="0"/>
              <a:t>	</a:t>
            </a:r>
            <a:r>
              <a:rPr lang="en-US" dirty="0" smtClean="0"/>
              <a:t>		2. I disagree but. …</a:t>
            </a:r>
          </a:p>
          <a:p>
            <a:pPr marL="0" indent="0">
              <a:buNone/>
            </a:pPr>
            <a:r>
              <a:rPr lang="en-US" dirty="0"/>
              <a:t>	</a:t>
            </a:r>
            <a:r>
              <a:rPr lang="en-US" dirty="0" smtClean="0"/>
              <a:t>		3. This reminded me of ….</a:t>
            </a:r>
          </a:p>
          <a:p>
            <a:pPr marL="0" indent="0">
              <a:buNone/>
            </a:pPr>
            <a:r>
              <a:rPr lang="en-US" dirty="0"/>
              <a:t>	</a:t>
            </a:r>
            <a:r>
              <a:rPr lang="en-US" dirty="0" smtClean="0"/>
              <a:t>		4. This is important because …</a:t>
            </a:r>
          </a:p>
          <a:p>
            <a:pPr marL="0" indent="0">
              <a:buNone/>
            </a:pPr>
            <a:r>
              <a:rPr lang="en-US" dirty="0"/>
              <a:t>	</a:t>
            </a:r>
            <a:r>
              <a:rPr lang="en-US" dirty="0" smtClean="0"/>
              <a:t> </a:t>
            </a:r>
            <a:endParaRPr lang="en-US" dirty="0"/>
          </a:p>
        </p:txBody>
      </p:sp>
      <p:pic>
        <p:nvPicPr>
          <p:cNvPr id="5" name="Picture 2" descr="Image result for white bo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32641" y="6331788"/>
            <a:ext cx="1336974" cy="431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8579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0" y="432000"/>
            <a:ext cx="9956184" cy="422439"/>
          </a:xfrm>
        </p:spPr>
        <p:txBody>
          <a:bodyPr/>
          <a:lstStyle/>
          <a:p>
            <a:r>
              <a:rPr lang="en-US" sz="5400" dirty="0" err="1" smtClean="0">
                <a:solidFill>
                  <a:schemeClr val="accent6">
                    <a:lumMod val="60000"/>
                    <a:lumOff val="40000"/>
                  </a:schemeClr>
                </a:solidFill>
              </a:rPr>
              <a:t>Aleisha</a:t>
            </a:r>
            <a:r>
              <a:rPr lang="en-US" sz="5400" dirty="0" smtClean="0">
                <a:solidFill>
                  <a:schemeClr val="accent6">
                    <a:lumMod val="60000"/>
                    <a:lumOff val="40000"/>
                  </a:schemeClr>
                </a:solidFill>
              </a:rPr>
              <a:t>, </a:t>
            </a:r>
            <a:r>
              <a:rPr lang="en-US" sz="5400" dirty="0" err="1" smtClean="0">
                <a:solidFill>
                  <a:schemeClr val="accent6">
                    <a:lumMod val="60000"/>
                    <a:lumOff val="40000"/>
                  </a:schemeClr>
                </a:solidFill>
              </a:rPr>
              <a:t>keAuri</a:t>
            </a:r>
            <a:r>
              <a:rPr lang="en-US" sz="5400" dirty="0" smtClean="0">
                <a:solidFill>
                  <a:schemeClr val="accent6">
                    <a:lumMod val="60000"/>
                    <a:lumOff val="40000"/>
                  </a:schemeClr>
                </a:solidFill>
              </a:rPr>
              <a:t>, </a:t>
            </a:r>
            <a:r>
              <a:rPr lang="en-US" sz="5400" dirty="0" err="1" smtClean="0">
                <a:solidFill>
                  <a:schemeClr val="accent6">
                    <a:lumMod val="60000"/>
                    <a:lumOff val="40000"/>
                  </a:schemeClr>
                </a:solidFill>
              </a:rPr>
              <a:t>cameron</a:t>
            </a:r>
            <a:endParaRPr lang="en-US" sz="5400" dirty="0">
              <a:solidFill>
                <a:schemeClr val="accent6">
                  <a:lumMod val="60000"/>
                  <a:lumOff val="40000"/>
                </a:schemeClr>
              </a:solidFill>
            </a:endParaRPr>
          </a:p>
        </p:txBody>
      </p:sp>
      <p:sp>
        <p:nvSpPr>
          <p:cNvPr id="3" name="Slide Number Placeholder 2"/>
          <p:cNvSpPr>
            <a:spLocks noGrp="1"/>
          </p:cNvSpPr>
          <p:nvPr>
            <p:ph type="sldNum" sz="quarter" idx="33"/>
          </p:nvPr>
        </p:nvSpPr>
        <p:spPr/>
        <p:txBody>
          <a:bodyPr/>
          <a:lstStyle/>
          <a:p>
            <a:fld id="{19B51A1E-902D-48AF-9020-955120F399B6}" type="slidenum">
              <a:rPr lang="en-ZA" smtClean="0"/>
              <a:pPr/>
              <a:t>40</a:t>
            </a:fld>
            <a:endParaRPr lang="en-ZA" dirty="0"/>
          </a:p>
        </p:txBody>
      </p:sp>
      <p:sp>
        <p:nvSpPr>
          <p:cNvPr id="4" name="Content Placeholder 3"/>
          <p:cNvSpPr>
            <a:spLocks noGrp="1"/>
          </p:cNvSpPr>
          <p:nvPr>
            <p:ph idx="1"/>
          </p:nvPr>
        </p:nvSpPr>
        <p:spPr/>
        <p:txBody>
          <a:bodyPr/>
          <a:lstStyle/>
          <a:p>
            <a:r>
              <a:rPr lang="en-US" sz="4800" dirty="0">
                <a:latin typeface="Gabriola" panose="04040605051002020D02" pitchFamily="82" charset="0"/>
              </a:rPr>
              <a:t>In what ways does the dystopia of </a:t>
            </a:r>
            <a:r>
              <a:rPr lang="en-US" sz="4800" i="1" dirty="0">
                <a:latin typeface="Gabriola" panose="04040605051002020D02" pitchFamily="82" charset="0"/>
              </a:rPr>
              <a:t>Oryx and Crake</a:t>
            </a:r>
            <a:r>
              <a:rPr lang="en-US" sz="4800" dirty="0">
                <a:latin typeface="Gabriola" panose="04040605051002020D02" pitchFamily="82" charset="0"/>
              </a:rPr>
              <a:t> compare to those depicted in novels such as </a:t>
            </a:r>
            <a:r>
              <a:rPr lang="en-US" sz="4800" i="1" dirty="0">
                <a:latin typeface="Gabriola" panose="04040605051002020D02" pitchFamily="82" charset="0"/>
              </a:rPr>
              <a:t>Brave New World</a:t>
            </a:r>
            <a:r>
              <a:rPr lang="en-US" sz="4800" dirty="0">
                <a:latin typeface="Gabriola" panose="04040605051002020D02" pitchFamily="82" charset="0"/>
              </a:rPr>
              <a:t>, </a:t>
            </a:r>
            <a:r>
              <a:rPr lang="en-US" sz="4800" i="1" dirty="0">
                <a:latin typeface="Gabriola" panose="04040605051002020D02" pitchFamily="82" charset="0"/>
              </a:rPr>
              <a:t>1984</a:t>
            </a:r>
            <a:r>
              <a:rPr lang="en-US" sz="4800" dirty="0">
                <a:latin typeface="Gabriola" panose="04040605051002020D02" pitchFamily="82" charset="0"/>
              </a:rPr>
              <a:t>, </a:t>
            </a:r>
            <a:r>
              <a:rPr lang="en-US" sz="4800" i="1" dirty="0">
                <a:latin typeface="Gabriola" panose="04040605051002020D02" pitchFamily="82" charset="0"/>
              </a:rPr>
              <a:t>Fahrenheit 451</a:t>
            </a:r>
            <a:r>
              <a:rPr lang="en-US" sz="4800" dirty="0">
                <a:latin typeface="Gabriola" panose="04040605051002020D02" pitchFamily="82" charset="0"/>
              </a:rPr>
              <a:t>, and in Atwood's </a:t>
            </a:r>
            <a:r>
              <a:rPr lang="en-US" sz="4800" i="1" dirty="0">
                <a:latin typeface="Gabriola" panose="04040605051002020D02" pitchFamily="82" charset="0"/>
              </a:rPr>
              <a:t>The Handmaid's Tale</a:t>
            </a:r>
            <a:r>
              <a:rPr lang="en-US" sz="4800" dirty="0">
                <a:latin typeface="Gabriola" panose="04040605051002020D02" pitchFamily="82" charset="0"/>
              </a:rPr>
              <a:t>? </a:t>
            </a:r>
            <a:endParaRPr lang="en-US" sz="4800" dirty="0" smtClean="0">
              <a:latin typeface="Gabriola" panose="04040605051002020D02" pitchFamily="82" charset="0"/>
            </a:endParaRPr>
          </a:p>
          <a:p>
            <a:r>
              <a:rPr lang="en-US" sz="4800" dirty="0" smtClean="0">
                <a:latin typeface="Gabriola" panose="04040605051002020D02" pitchFamily="82" charset="0"/>
              </a:rPr>
              <a:t>What </a:t>
            </a:r>
            <a:r>
              <a:rPr lang="en-US" sz="4800" dirty="0">
                <a:latin typeface="Gabriola" panose="04040605051002020D02" pitchFamily="82" charset="0"/>
              </a:rPr>
              <a:t>is the difference between speculative fiction—which Atwood claims to write—and science fiction proper?</a:t>
            </a:r>
          </a:p>
        </p:txBody>
      </p:sp>
      <p:pic>
        <p:nvPicPr>
          <p:cNvPr id="5" name="Picture 2" descr="Image result for white bo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32641" y="6331788"/>
            <a:ext cx="1336974" cy="431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2250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solidFill>
                  <a:schemeClr val="accent4">
                    <a:lumMod val="60000"/>
                    <a:lumOff val="40000"/>
                  </a:schemeClr>
                </a:solidFill>
              </a:rPr>
              <a:t>April, </a:t>
            </a:r>
            <a:r>
              <a:rPr lang="en-US" sz="5400" dirty="0" err="1" smtClean="0">
                <a:solidFill>
                  <a:schemeClr val="accent4">
                    <a:lumMod val="60000"/>
                    <a:lumOff val="40000"/>
                  </a:schemeClr>
                </a:solidFill>
              </a:rPr>
              <a:t>t’mia</a:t>
            </a:r>
            <a:endParaRPr lang="en-US" sz="5400" dirty="0">
              <a:solidFill>
                <a:schemeClr val="accent4">
                  <a:lumMod val="60000"/>
                  <a:lumOff val="40000"/>
                </a:schemeClr>
              </a:solidFill>
            </a:endParaRPr>
          </a:p>
        </p:txBody>
      </p:sp>
      <p:sp>
        <p:nvSpPr>
          <p:cNvPr id="3" name="Slide Number Placeholder 2"/>
          <p:cNvSpPr>
            <a:spLocks noGrp="1"/>
          </p:cNvSpPr>
          <p:nvPr>
            <p:ph type="sldNum" sz="quarter" idx="33"/>
          </p:nvPr>
        </p:nvSpPr>
        <p:spPr/>
        <p:txBody>
          <a:bodyPr/>
          <a:lstStyle/>
          <a:p>
            <a:fld id="{19B51A1E-902D-48AF-9020-955120F399B6}" type="slidenum">
              <a:rPr lang="en-ZA" smtClean="0"/>
              <a:pPr/>
              <a:t>41</a:t>
            </a:fld>
            <a:endParaRPr lang="en-ZA" dirty="0"/>
          </a:p>
        </p:txBody>
      </p:sp>
      <p:sp>
        <p:nvSpPr>
          <p:cNvPr id="4" name="Content Placeholder 3"/>
          <p:cNvSpPr>
            <a:spLocks noGrp="1"/>
          </p:cNvSpPr>
          <p:nvPr>
            <p:ph idx="1"/>
          </p:nvPr>
        </p:nvSpPr>
        <p:spPr/>
        <p:txBody>
          <a:bodyPr/>
          <a:lstStyle/>
          <a:p>
            <a:r>
              <a:rPr lang="en-US" sz="6000" dirty="0">
                <a:latin typeface="Gabriola" panose="04040605051002020D02" pitchFamily="82" charset="0"/>
              </a:rPr>
              <a:t>The book has two epigraphs, one from Jonathan Swift's </a:t>
            </a:r>
            <a:r>
              <a:rPr lang="en-US" sz="6000" i="1" dirty="0">
                <a:latin typeface="Gabriola" panose="04040605051002020D02" pitchFamily="82" charset="0"/>
              </a:rPr>
              <a:t>Gulliver's Travels </a:t>
            </a:r>
            <a:r>
              <a:rPr lang="en-US" sz="6000" dirty="0">
                <a:latin typeface="Gabriola" panose="04040605051002020D02" pitchFamily="82" charset="0"/>
              </a:rPr>
              <a:t>and one from Virginia Woolf's </a:t>
            </a:r>
            <a:r>
              <a:rPr lang="en-US" sz="6000" i="1" dirty="0">
                <a:latin typeface="Gabriola" panose="04040605051002020D02" pitchFamily="82" charset="0"/>
              </a:rPr>
              <a:t>To the Lighthouse</a:t>
            </a:r>
            <a:r>
              <a:rPr lang="en-US" sz="6000" dirty="0">
                <a:latin typeface="Gabriola" panose="04040605051002020D02" pitchFamily="82" charset="0"/>
              </a:rPr>
              <a:t>. </a:t>
            </a:r>
            <a:endParaRPr lang="en-US" sz="6000" dirty="0" smtClean="0">
              <a:latin typeface="Gabriola" panose="04040605051002020D02" pitchFamily="82" charset="0"/>
            </a:endParaRPr>
          </a:p>
          <a:p>
            <a:r>
              <a:rPr lang="en-US" sz="6000" dirty="0" smtClean="0">
                <a:latin typeface="Gabriola" panose="04040605051002020D02" pitchFamily="82" charset="0"/>
              </a:rPr>
              <a:t>Why </a:t>
            </a:r>
            <a:r>
              <a:rPr lang="en-US" sz="6000" dirty="0">
                <a:latin typeface="Gabriola" panose="04040605051002020D02" pitchFamily="82" charset="0"/>
              </a:rPr>
              <a:t>do you think these were chosen</a:t>
            </a:r>
            <a:r>
              <a:rPr lang="en-US" sz="6000" dirty="0" smtClean="0">
                <a:latin typeface="Gabriola" panose="04040605051002020D02" pitchFamily="82" charset="0"/>
              </a:rPr>
              <a:t>?</a:t>
            </a:r>
          </a:p>
          <a:p>
            <a:r>
              <a:rPr lang="en-US" sz="6000" dirty="0" smtClean="0">
                <a:latin typeface="Gabriola" panose="04040605051002020D02" pitchFamily="82" charset="0"/>
              </a:rPr>
              <a:t>What purpose do they serve? </a:t>
            </a:r>
            <a:endParaRPr lang="en-US" sz="6000" dirty="0">
              <a:latin typeface="Gabriola" panose="04040605051002020D02" pitchFamily="82" charset="0"/>
            </a:endParaRPr>
          </a:p>
        </p:txBody>
      </p:sp>
      <p:pic>
        <p:nvPicPr>
          <p:cNvPr id="5" name="Picture 2" descr="Image result for white bo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32641" y="6331788"/>
            <a:ext cx="1336974" cy="431973"/>
          </a:xfrm>
          <a:prstGeom prst="rect">
            <a:avLst/>
          </a:prstGeom>
          <a:noFill/>
          <a:extLst>
            <a:ext uri="{909E8E84-426E-40DD-AFC4-6F175D3DCCD1}">
              <a14:hiddenFill xmlns:a14="http://schemas.microsoft.com/office/drawing/2010/main">
                <a:solidFill>
                  <a:srgbClr val="FFFFFF"/>
                </a:solidFill>
              </a14:hiddenFill>
            </a:ext>
          </a:extLst>
        </p:spPr>
      </p:pic>
      <p:sp>
        <p:nvSpPr>
          <p:cNvPr id="6" name="Cloud Callout 5"/>
          <p:cNvSpPr/>
          <p:nvPr/>
        </p:nvSpPr>
        <p:spPr>
          <a:xfrm>
            <a:off x="5445999" y="19704"/>
            <a:ext cx="2776787" cy="1256592"/>
          </a:xfrm>
          <a:prstGeom prst="cloudCallout">
            <a:avLst>
              <a:gd name="adj1" fmla="val -19311"/>
              <a:gd name="adj2" fmla="val 6065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 phrase, quotation, or poem that is set at the beginning of a document or component.</a:t>
            </a:r>
            <a:endParaRPr lang="en-US" sz="1200" dirty="0"/>
          </a:p>
        </p:txBody>
      </p:sp>
    </p:spTree>
    <p:extLst>
      <p:ext uri="{BB962C8B-B14F-4D97-AF65-F5344CB8AC3E}">
        <p14:creationId xmlns:p14="http://schemas.microsoft.com/office/powerpoint/2010/main" val="33582961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solidFill>
                  <a:schemeClr val="accent1">
                    <a:lumMod val="75000"/>
                  </a:schemeClr>
                </a:solidFill>
              </a:rPr>
              <a:t>Dom, </a:t>
            </a:r>
            <a:r>
              <a:rPr lang="en-US" sz="5400" dirty="0" err="1" smtClean="0">
                <a:solidFill>
                  <a:schemeClr val="accent1">
                    <a:lumMod val="75000"/>
                  </a:schemeClr>
                </a:solidFill>
              </a:rPr>
              <a:t>shania</a:t>
            </a:r>
            <a:endParaRPr lang="en-US" sz="5400" dirty="0">
              <a:solidFill>
                <a:schemeClr val="accent1">
                  <a:lumMod val="75000"/>
                </a:schemeClr>
              </a:solidFill>
            </a:endParaRPr>
          </a:p>
        </p:txBody>
      </p:sp>
      <p:sp>
        <p:nvSpPr>
          <p:cNvPr id="3" name="Slide Number Placeholder 2"/>
          <p:cNvSpPr>
            <a:spLocks noGrp="1"/>
          </p:cNvSpPr>
          <p:nvPr>
            <p:ph type="sldNum" sz="quarter" idx="33"/>
          </p:nvPr>
        </p:nvSpPr>
        <p:spPr/>
        <p:txBody>
          <a:bodyPr/>
          <a:lstStyle/>
          <a:p>
            <a:fld id="{19B51A1E-902D-48AF-9020-955120F399B6}" type="slidenum">
              <a:rPr lang="en-ZA" smtClean="0"/>
              <a:pPr/>
              <a:t>42</a:t>
            </a:fld>
            <a:endParaRPr lang="en-ZA" dirty="0"/>
          </a:p>
        </p:txBody>
      </p:sp>
      <p:sp>
        <p:nvSpPr>
          <p:cNvPr id="4" name="Content Placeholder 3"/>
          <p:cNvSpPr>
            <a:spLocks noGrp="1"/>
          </p:cNvSpPr>
          <p:nvPr>
            <p:ph idx="1"/>
          </p:nvPr>
        </p:nvSpPr>
        <p:spPr/>
        <p:txBody>
          <a:bodyPr/>
          <a:lstStyle/>
          <a:p>
            <a:r>
              <a:rPr lang="en-US" sz="4800" dirty="0">
                <a:latin typeface="Gabriola" panose="04040605051002020D02" pitchFamily="82" charset="0"/>
              </a:rPr>
              <a:t>The ending of the novel is open, allowing for tantalizing speculation. How do you envision Snowman's future? </a:t>
            </a:r>
            <a:endParaRPr lang="en-US" sz="4800" dirty="0" smtClean="0">
              <a:latin typeface="Gabriola" panose="04040605051002020D02" pitchFamily="82" charset="0"/>
            </a:endParaRPr>
          </a:p>
          <a:p>
            <a:r>
              <a:rPr lang="en-US" sz="4800" dirty="0" smtClean="0">
                <a:latin typeface="Gabriola" panose="04040605051002020D02" pitchFamily="82" charset="0"/>
              </a:rPr>
              <a:t>What </a:t>
            </a:r>
            <a:r>
              <a:rPr lang="en-US" sz="4800" dirty="0">
                <a:latin typeface="Gabriola" panose="04040605051002020D02" pitchFamily="82" charset="0"/>
              </a:rPr>
              <a:t>about the future of humanity—both within the novel, and outside its pages?</a:t>
            </a:r>
            <a:br>
              <a:rPr lang="en-US" sz="4800" dirty="0">
                <a:latin typeface="Gabriola" panose="04040605051002020D02" pitchFamily="82" charset="0"/>
              </a:rPr>
            </a:br>
            <a:endParaRPr lang="en-US" sz="4800" dirty="0">
              <a:latin typeface="Gabriola" panose="04040605051002020D02" pitchFamily="82" charset="0"/>
            </a:endParaRPr>
          </a:p>
        </p:txBody>
      </p:sp>
      <p:pic>
        <p:nvPicPr>
          <p:cNvPr id="5" name="Picture 2" descr="Image result for white bo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32641" y="6331788"/>
            <a:ext cx="1336974" cy="431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52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32000" y="78624"/>
            <a:ext cx="9198000" cy="1413945"/>
          </a:xfrm>
        </p:spPr>
        <p:txBody>
          <a:bodyPr/>
          <a:lstStyle/>
          <a:p>
            <a:pPr algn="ctr"/>
            <a:r>
              <a:rPr lang="en-US" sz="9600" dirty="0" smtClean="0"/>
              <a:t>Grouping: </a:t>
            </a:r>
            <a:endParaRPr lang="en-US" sz="9600" dirty="0"/>
          </a:p>
        </p:txBody>
      </p:sp>
      <p:sp>
        <p:nvSpPr>
          <p:cNvPr id="6" name="Text Placeholder 5"/>
          <p:cNvSpPr>
            <a:spLocks noGrp="1"/>
          </p:cNvSpPr>
          <p:nvPr>
            <p:ph type="body" idx="1"/>
          </p:nvPr>
        </p:nvSpPr>
        <p:spPr>
          <a:xfrm>
            <a:off x="432000" y="1649587"/>
            <a:ext cx="4500000" cy="527076"/>
          </a:xfrm>
        </p:spPr>
        <p:txBody>
          <a:bodyPr/>
          <a:lstStyle/>
          <a:p>
            <a:r>
              <a:rPr lang="en-US" dirty="0" smtClean="0"/>
              <a:t>Group #1: Power</a:t>
            </a:r>
            <a:endParaRPr lang="en-US" dirty="0"/>
          </a:p>
        </p:txBody>
      </p:sp>
      <p:sp>
        <p:nvSpPr>
          <p:cNvPr id="7" name="Content Placeholder 6"/>
          <p:cNvSpPr>
            <a:spLocks noGrp="1"/>
          </p:cNvSpPr>
          <p:nvPr>
            <p:ph sz="half" idx="2"/>
          </p:nvPr>
        </p:nvSpPr>
        <p:spPr>
          <a:xfrm>
            <a:off x="432000" y="2308569"/>
            <a:ext cx="4500000" cy="3684491"/>
          </a:xfrm>
        </p:spPr>
        <p:txBody>
          <a:bodyPr/>
          <a:lstStyle/>
          <a:p>
            <a:pPr marL="0" indent="0" algn="ctr">
              <a:buNone/>
            </a:pPr>
            <a:r>
              <a:rPr lang="en-US" sz="2400" b="1" dirty="0" smtClean="0">
                <a:solidFill>
                  <a:srgbClr val="92D050"/>
                </a:solidFill>
              </a:rPr>
              <a:t>LEADER: </a:t>
            </a:r>
            <a:r>
              <a:rPr lang="en-US" sz="2400" b="1" dirty="0" smtClean="0">
                <a:solidFill>
                  <a:srgbClr val="92D050"/>
                </a:solidFill>
              </a:rPr>
              <a:t>Aaron</a:t>
            </a:r>
            <a:endParaRPr lang="en-US" sz="2400" b="1" dirty="0" smtClean="0">
              <a:solidFill>
                <a:srgbClr val="92D050"/>
              </a:solidFill>
            </a:endParaRPr>
          </a:p>
          <a:p>
            <a:pPr marL="0" indent="0">
              <a:buNone/>
            </a:pPr>
            <a:r>
              <a:rPr lang="en-US" sz="2400" dirty="0" smtClean="0">
                <a:solidFill>
                  <a:srgbClr val="FC2C2C"/>
                </a:solidFill>
              </a:rPr>
              <a:t>Jada A.	</a:t>
            </a:r>
            <a:r>
              <a:rPr lang="en-US" sz="2400" dirty="0" smtClean="0"/>
              <a:t>		</a:t>
            </a:r>
            <a:r>
              <a:rPr lang="en-US" sz="2400" dirty="0" smtClean="0">
                <a:solidFill>
                  <a:srgbClr val="FC2C2C"/>
                </a:solidFill>
              </a:rPr>
              <a:t>Jalyn</a:t>
            </a:r>
          </a:p>
          <a:p>
            <a:pPr marL="0" indent="0">
              <a:buNone/>
            </a:pPr>
            <a:r>
              <a:rPr lang="en-US" sz="2400" b="1" dirty="0" err="1" smtClean="0">
                <a:solidFill>
                  <a:srgbClr val="FFC000"/>
                </a:solidFill>
              </a:rPr>
              <a:t>Llona</a:t>
            </a:r>
            <a:r>
              <a:rPr lang="en-US" sz="2400" dirty="0" smtClean="0"/>
              <a:t>			</a:t>
            </a:r>
            <a:r>
              <a:rPr lang="en-US" sz="2400" dirty="0" err="1" smtClean="0">
                <a:solidFill>
                  <a:srgbClr val="FC2C2C"/>
                </a:solidFill>
              </a:rPr>
              <a:t>Malana</a:t>
            </a:r>
            <a:r>
              <a:rPr lang="en-US" sz="2400" dirty="0" smtClean="0">
                <a:solidFill>
                  <a:srgbClr val="FC2C2C"/>
                </a:solidFill>
              </a:rPr>
              <a:t>	</a:t>
            </a:r>
          </a:p>
          <a:p>
            <a:pPr marL="0" indent="0">
              <a:buNone/>
            </a:pPr>
            <a:r>
              <a:rPr lang="en-US" sz="2400" b="1" dirty="0" smtClean="0">
                <a:solidFill>
                  <a:srgbClr val="FFC000"/>
                </a:solidFill>
              </a:rPr>
              <a:t>Jessica</a:t>
            </a:r>
            <a:r>
              <a:rPr lang="en-US" sz="2400" dirty="0" smtClean="0"/>
              <a:t>			</a:t>
            </a:r>
            <a:r>
              <a:rPr lang="en-US" sz="2400" b="1" dirty="0" err="1" smtClean="0">
                <a:solidFill>
                  <a:srgbClr val="FFC000"/>
                </a:solidFill>
              </a:rPr>
              <a:t>Jermya</a:t>
            </a:r>
            <a:endParaRPr lang="en-US" sz="2400" b="1" dirty="0" smtClean="0">
              <a:solidFill>
                <a:srgbClr val="FFC000"/>
              </a:solidFill>
            </a:endParaRPr>
          </a:p>
          <a:p>
            <a:pPr marL="0" indent="0">
              <a:buNone/>
            </a:pPr>
            <a:r>
              <a:rPr lang="en-US" sz="2400" dirty="0" smtClean="0">
                <a:solidFill>
                  <a:srgbClr val="FC2C2C"/>
                </a:solidFill>
              </a:rPr>
              <a:t>Alysha	</a:t>
            </a:r>
            <a:r>
              <a:rPr lang="en-US" sz="2400" dirty="0" smtClean="0"/>
              <a:t>		</a:t>
            </a:r>
            <a:r>
              <a:rPr lang="en-US" sz="2400" dirty="0" smtClean="0">
                <a:solidFill>
                  <a:srgbClr val="FC2C2C"/>
                </a:solidFill>
              </a:rPr>
              <a:t>Cameron</a:t>
            </a:r>
          </a:p>
          <a:p>
            <a:pPr marL="0" indent="0">
              <a:buNone/>
            </a:pPr>
            <a:r>
              <a:rPr lang="en-US" sz="2400" b="1" smtClean="0">
                <a:solidFill>
                  <a:srgbClr val="FFC000"/>
                </a:solidFill>
              </a:rPr>
              <a:t>Charlese</a:t>
            </a:r>
            <a:r>
              <a:rPr lang="en-US" sz="2400" dirty="0" smtClean="0"/>
              <a:t>	</a:t>
            </a:r>
            <a:r>
              <a:rPr lang="en-US" sz="2400" smtClean="0"/>
              <a:t>	</a:t>
            </a:r>
            <a:r>
              <a:rPr lang="en-US" sz="2400" b="1" smtClean="0">
                <a:solidFill>
                  <a:srgbClr val="FFC000"/>
                </a:solidFill>
              </a:rPr>
              <a:t>KeAuri</a:t>
            </a:r>
            <a:endParaRPr lang="en-US" sz="2400" b="1" dirty="0" smtClean="0">
              <a:solidFill>
                <a:srgbClr val="FFC000"/>
              </a:solidFill>
            </a:endParaRPr>
          </a:p>
          <a:p>
            <a:pPr marL="0" indent="0">
              <a:buNone/>
            </a:pPr>
            <a:r>
              <a:rPr lang="en-US" sz="2400" b="1" dirty="0" smtClean="0">
                <a:solidFill>
                  <a:srgbClr val="FFC000"/>
                </a:solidFill>
              </a:rPr>
              <a:t>Camille</a:t>
            </a:r>
            <a:r>
              <a:rPr lang="en-US" sz="2400" dirty="0" smtClean="0"/>
              <a:t>		</a:t>
            </a:r>
            <a:r>
              <a:rPr lang="en-US" sz="2400" dirty="0" smtClean="0">
                <a:solidFill>
                  <a:srgbClr val="FC2C2C"/>
                </a:solidFill>
              </a:rPr>
              <a:t>Fran</a:t>
            </a:r>
          </a:p>
          <a:p>
            <a:pPr marL="0" indent="0">
              <a:buNone/>
            </a:pPr>
            <a:r>
              <a:rPr lang="en-US" sz="2400" b="1" dirty="0" smtClean="0">
                <a:solidFill>
                  <a:srgbClr val="FFC000"/>
                </a:solidFill>
              </a:rPr>
              <a:t>Jordynn</a:t>
            </a:r>
            <a:r>
              <a:rPr lang="en-US" sz="2400" dirty="0" smtClean="0"/>
              <a:t>		</a:t>
            </a:r>
            <a:r>
              <a:rPr lang="en-US" sz="2400" dirty="0" err="1" smtClean="0">
                <a:solidFill>
                  <a:srgbClr val="FC2C2C"/>
                </a:solidFill>
              </a:rPr>
              <a:t>Jamiah</a:t>
            </a:r>
            <a:endParaRPr lang="en-US" sz="2400" dirty="0" smtClean="0">
              <a:solidFill>
                <a:srgbClr val="FC2C2C"/>
              </a:solidFill>
            </a:endParaRPr>
          </a:p>
        </p:txBody>
      </p:sp>
      <p:sp>
        <p:nvSpPr>
          <p:cNvPr id="9" name="Text Placeholder 8"/>
          <p:cNvSpPr>
            <a:spLocks noGrp="1"/>
          </p:cNvSpPr>
          <p:nvPr>
            <p:ph type="body" sz="quarter" idx="13"/>
          </p:nvPr>
        </p:nvSpPr>
        <p:spPr>
          <a:xfrm>
            <a:off x="5130000" y="1624476"/>
            <a:ext cx="4500000" cy="552187"/>
          </a:xfrm>
        </p:spPr>
        <p:txBody>
          <a:bodyPr/>
          <a:lstStyle/>
          <a:p>
            <a:r>
              <a:rPr lang="en-US" dirty="0" smtClean="0"/>
              <a:t>Group #2: Human Relationships </a:t>
            </a:r>
            <a:endParaRPr lang="en-US" dirty="0"/>
          </a:p>
        </p:txBody>
      </p:sp>
      <p:sp>
        <p:nvSpPr>
          <p:cNvPr id="8" name="Text Placeholder 7"/>
          <p:cNvSpPr>
            <a:spLocks noGrp="1"/>
          </p:cNvSpPr>
          <p:nvPr>
            <p:ph type="body" sz="quarter" idx="12"/>
          </p:nvPr>
        </p:nvSpPr>
        <p:spPr>
          <a:xfrm>
            <a:off x="5130000" y="2308569"/>
            <a:ext cx="4664692" cy="3669501"/>
          </a:xfrm>
        </p:spPr>
        <p:txBody>
          <a:bodyPr/>
          <a:lstStyle/>
          <a:p>
            <a:pPr marL="0" indent="0" algn="ctr">
              <a:buNone/>
            </a:pPr>
            <a:r>
              <a:rPr lang="en-US" sz="2400" b="1" dirty="0" smtClean="0">
                <a:solidFill>
                  <a:srgbClr val="92D050"/>
                </a:solidFill>
              </a:rPr>
              <a:t>LEADER: Garner</a:t>
            </a:r>
          </a:p>
          <a:p>
            <a:pPr marL="0" indent="0">
              <a:buNone/>
            </a:pPr>
            <a:r>
              <a:rPr lang="en-US" sz="2400" b="1" dirty="0" err="1" smtClean="0">
                <a:solidFill>
                  <a:srgbClr val="FFC000"/>
                </a:solidFill>
              </a:rPr>
              <a:t>Caliya</a:t>
            </a:r>
            <a:r>
              <a:rPr lang="en-US" sz="2400" b="1" dirty="0" smtClean="0">
                <a:solidFill>
                  <a:srgbClr val="FFC000"/>
                </a:solidFill>
              </a:rPr>
              <a:t>	</a:t>
            </a:r>
            <a:r>
              <a:rPr lang="en-US" sz="2400" dirty="0" smtClean="0"/>
              <a:t>		</a:t>
            </a:r>
            <a:r>
              <a:rPr lang="en-US" sz="2400" dirty="0" smtClean="0">
                <a:solidFill>
                  <a:srgbClr val="FC2C2C"/>
                </a:solidFill>
              </a:rPr>
              <a:t>Michelle</a:t>
            </a:r>
          </a:p>
          <a:p>
            <a:pPr marL="0" indent="0">
              <a:buNone/>
            </a:pPr>
            <a:r>
              <a:rPr lang="en-US" sz="2400" b="1" dirty="0" smtClean="0">
                <a:solidFill>
                  <a:srgbClr val="FFC000"/>
                </a:solidFill>
              </a:rPr>
              <a:t>Jada R. </a:t>
            </a:r>
            <a:r>
              <a:rPr lang="en-US" sz="2400" dirty="0" smtClean="0"/>
              <a:t>		</a:t>
            </a:r>
            <a:r>
              <a:rPr lang="en-US" sz="2400" dirty="0" smtClean="0">
                <a:solidFill>
                  <a:srgbClr val="FC2C2C"/>
                </a:solidFill>
              </a:rPr>
              <a:t>Oliver</a:t>
            </a:r>
          </a:p>
          <a:p>
            <a:pPr marL="0" indent="0">
              <a:buNone/>
            </a:pPr>
            <a:r>
              <a:rPr lang="en-US" sz="2400" b="1" dirty="0" err="1" smtClean="0">
                <a:solidFill>
                  <a:srgbClr val="FFC000"/>
                </a:solidFill>
              </a:rPr>
              <a:t>T’Mia</a:t>
            </a:r>
            <a:r>
              <a:rPr lang="en-US" sz="2400" dirty="0" smtClean="0"/>
              <a:t>			</a:t>
            </a:r>
            <a:r>
              <a:rPr lang="en-US" sz="2400" dirty="0" err="1" smtClean="0">
                <a:solidFill>
                  <a:srgbClr val="FC2C2C"/>
                </a:solidFill>
              </a:rPr>
              <a:t>Shadarria</a:t>
            </a:r>
            <a:endParaRPr lang="en-US" sz="2400" dirty="0" smtClean="0">
              <a:solidFill>
                <a:srgbClr val="FC2C2C"/>
              </a:solidFill>
            </a:endParaRPr>
          </a:p>
          <a:p>
            <a:pPr marL="0" indent="0">
              <a:buNone/>
            </a:pPr>
            <a:r>
              <a:rPr lang="en-US" sz="2400" dirty="0" smtClean="0">
                <a:solidFill>
                  <a:srgbClr val="FC2C2C"/>
                </a:solidFill>
              </a:rPr>
              <a:t>Dereck	</a:t>
            </a:r>
            <a:r>
              <a:rPr lang="en-US" sz="2400" dirty="0" smtClean="0"/>
              <a:t>		</a:t>
            </a:r>
            <a:r>
              <a:rPr lang="en-US" sz="2400" b="1" dirty="0" smtClean="0">
                <a:solidFill>
                  <a:srgbClr val="FFC000"/>
                </a:solidFill>
              </a:rPr>
              <a:t>Shania</a:t>
            </a:r>
          </a:p>
          <a:p>
            <a:pPr marL="0" indent="0">
              <a:buNone/>
            </a:pPr>
            <a:r>
              <a:rPr lang="en-US" sz="2400" dirty="0" smtClean="0">
                <a:solidFill>
                  <a:srgbClr val="FC2C2C"/>
                </a:solidFill>
              </a:rPr>
              <a:t>Keith	</a:t>
            </a:r>
            <a:r>
              <a:rPr lang="en-US" sz="2400" dirty="0" smtClean="0"/>
              <a:t>		</a:t>
            </a:r>
            <a:r>
              <a:rPr lang="en-US" sz="2400" dirty="0" smtClean="0">
                <a:solidFill>
                  <a:srgbClr val="FC2C2C"/>
                </a:solidFill>
              </a:rPr>
              <a:t>Dom</a:t>
            </a:r>
            <a:r>
              <a:rPr lang="en-US" sz="2400" dirty="0" smtClean="0"/>
              <a:t>	</a:t>
            </a:r>
          </a:p>
          <a:p>
            <a:pPr marL="0" indent="0">
              <a:buNone/>
            </a:pPr>
            <a:r>
              <a:rPr lang="en-US" sz="2400" dirty="0" smtClean="0">
                <a:solidFill>
                  <a:srgbClr val="FC2C2C"/>
                </a:solidFill>
              </a:rPr>
              <a:t>Tyler	</a:t>
            </a:r>
            <a:r>
              <a:rPr lang="en-US" sz="2400" dirty="0" smtClean="0"/>
              <a:t>		</a:t>
            </a:r>
            <a:r>
              <a:rPr lang="en-US" sz="2400" b="1" dirty="0" smtClean="0">
                <a:solidFill>
                  <a:srgbClr val="FFC000"/>
                </a:solidFill>
              </a:rPr>
              <a:t>April</a:t>
            </a:r>
          </a:p>
          <a:p>
            <a:pPr marL="0" indent="0">
              <a:buNone/>
            </a:pPr>
            <a:r>
              <a:rPr lang="en-US" sz="2400" dirty="0" err="1" smtClean="0">
                <a:solidFill>
                  <a:srgbClr val="FC2C2C"/>
                </a:solidFill>
              </a:rPr>
              <a:t>Aleisha</a:t>
            </a:r>
            <a:r>
              <a:rPr lang="en-US" sz="2400" dirty="0" smtClean="0"/>
              <a:t>		</a:t>
            </a:r>
            <a:r>
              <a:rPr lang="en-US" sz="2400" b="1" dirty="0" smtClean="0">
                <a:solidFill>
                  <a:srgbClr val="FFC000"/>
                </a:solidFill>
              </a:rPr>
              <a:t>Deja</a:t>
            </a:r>
          </a:p>
          <a:p>
            <a:pPr marL="0" indent="0">
              <a:buNone/>
            </a:pPr>
            <a:endParaRPr lang="en-US" dirty="0" smtClean="0"/>
          </a:p>
          <a:p>
            <a:pPr marL="0" indent="0">
              <a:buNone/>
            </a:pPr>
            <a:endParaRPr lang="en-US" dirty="0"/>
          </a:p>
        </p:txBody>
      </p:sp>
      <p:sp>
        <p:nvSpPr>
          <p:cNvPr id="3" name="Slide Number Placeholder 2"/>
          <p:cNvSpPr>
            <a:spLocks noGrp="1"/>
          </p:cNvSpPr>
          <p:nvPr>
            <p:ph type="sldNum" sz="quarter" idx="33"/>
          </p:nvPr>
        </p:nvSpPr>
        <p:spPr/>
        <p:txBody>
          <a:bodyPr/>
          <a:lstStyle/>
          <a:p>
            <a:fld id="{19B51A1E-902D-48AF-9020-955120F399B6}" type="slidenum">
              <a:rPr lang="en-ZA" smtClean="0"/>
              <a:pPr/>
              <a:t>5</a:t>
            </a:fld>
            <a:endParaRPr lang="en-ZA" dirty="0"/>
          </a:p>
        </p:txBody>
      </p:sp>
      <p:pic>
        <p:nvPicPr>
          <p:cNvPr id="10" name="Picture 2" descr="Image result for white bo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32641" y="6331788"/>
            <a:ext cx="1336974" cy="431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838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Socratic seminar</a:t>
            </a:r>
            <a:br>
              <a:rPr lang="en-US" dirty="0" smtClean="0"/>
            </a:br>
            <a:r>
              <a:rPr lang="en-US" dirty="0" smtClean="0"/>
              <a:t>group #1</a:t>
            </a:r>
            <a:endParaRPr lang="en-US" dirty="0"/>
          </a:p>
        </p:txBody>
      </p:sp>
      <p:sp>
        <p:nvSpPr>
          <p:cNvPr id="4" name="Slide Number Placeholder 3"/>
          <p:cNvSpPr>
            <a:spLocks noGrp="1"/>
          </p:cNvSpPr>
          <p:nvPr>
            <p:ph type="sldNum" sz="quarter" idx="11"/>
          </p:nvPr>
        </p:nvSpPr>
        <p:spPr/>
        <p:txBody>
          <a:bodyPr/>
          <a:lstStyle/>
          <a:p>
            <a:fld id="{19B51A1E-902D-48AF-9020-955120F399B6}" type="slidenum">
              <a:rPr lang="en-ZA" smtClean="0"/>
              <a:pPr/>
              <a:t>6</a:t>
            </a:fld>
            <a:endParaRPr lang="en-ZA" dirty="0"/>
          </a:p>
        </p:txBody>
      </p:sp>
      <p:pic>
        <p:nvPicPr>
          <p:cNvPr id="2054" name="Picture 6" descr="Image result for socratic semin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5279" y="3839361"/>
            <a:ext cx="2743200" cy="21814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white bo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32641" y="6331788"/>
            <a:ext cx="1336974" cy="431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320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800" dirty="0" smtClean="0"/>
              <a:t>Margaret </a:t>
            </a:r>
            <a:r>
              <a:rPr lang="en-US" sz="4800" dirty="0" err="1" smtClean="0"/>
              <a:t>atwood</a:t>
            </a:r>
            <a:r>
              <a:rPr lang="en-US" sz="4800" dirty="0" smtClean="0"/>
              <a:t> &amp; women</a:t>
            </a:r>
            <a:endParaRPr lang="en-US" sz="4800" dirty="0"/>
          </a:p>
        </p:txBody>
      </p:sp>
      <p:sp>
        <p:nvSpPr>
          <p:cNvPr id="4" name="Slide Number Placeholder 3"/>
          <p:cNvSpPr>
            <a:spLocks noGrp="1"/>
          </p:cNvSpPr>
          <p:nvPr>
            <p:ph type="sldNum" sz="quarter" idx="33"/>
          </p:nvPr>
        </p:nvSpPr>
        <p:spPr/>
        <p:txBody>
          <a:bodyPr/>
          <a:lstStyle/>
          <a:p>
            <a:fld id="{19B51A1E-902D-48AF-9020-955120F399B6}" type="slidenum">
              <a:rPr lang="en-ZA" smtClean="0"/>
              <a:pPr/>
              <a:t>7</a:t>
            </a:fld>
            <a:endParaRPr lang="en-ZA" dirty="0"/>
          </a:p>
        </p:txBody>
      </p:sp>
      <p:pic>
        <p:nvPicPr>
          <p:cNvPr id="3074" name="Picture 2" descr="A woman records a group of pro-abortion rights demonstrators the 35th legislative day at the Georgia State Capitol building in downtown Atlanta, Friday, March 22."/>
          <p:cNvPicPr>
            <a:picLocks noChangeAspect="1" noChangeArrowheads="1"/>
          </p:cNvPicPr>
          <p:nvPr/>
        </p:nvPicPr>
        <p:blipFill rotWithShape="1">
          <a:blip r:embed="rId2">
            <a:extLst>
              <a:ext uri="{28A0092B-C50C-407E-A947-70E740481C1C}">
                <a14:useLocalDpi xmlns:a14="http://schemas.microsoft.com/office/drawing/2010/main" val="0"/>
              </a:ext>
            </a:extLst>
          </a:blip>
          <a:srcRect l="10352" r="12336" b="25908"/>
          <a:stretch/>
        </p:blipFill>
        <p:spPr bwMode="auto">
          <a:xfrm>
            <a:off x="432000" y="1173126"/>
            <a:ext cx="9198116" cy="55029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white bo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32641" y="6331788"/>
            <a:ext cx="1336974" cy="431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54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19921" y="74151"/>
            <a:ext cx="9510079" cy="1293849"/>
          </a:xfrm>
        </p:spPr>
        <p:txBody>
          <a:bodyPr/>
          <a:lstStyle/>
          <a:p>
            <a:r>
              <a:rPr lang="en-US" sz="7200" dirty="0" smtClean="0">
                <a:solidFill>
                  <a:srgbClr val="FF0000"/>
                </a:solidFill>
              </a:rPr>
              <a:t>Read this: </a:t>
            </a:r>
            <a:endParaRPr lang="en-US" sz="7200" dirty="0">
              <a:solidFill>
                <a:srgbClr val="FF0000"/>
              </a:solidFill>
            </a:endParaRPr>
          </a:p>
        </p:txBody>
      </p:sp>
      <p:sp>
        <p:nvSpPr>
          <p:cNvPr id="11" name="Text Placeholder 10"/>
          <p:cNvSpPr>
            <a:spLocks noGrp="1"/>
          </p:cNvSpPr>
          <p:nvPr>
            <p:ph type="body" idx="1"/>
          </p:nvPr>
        </p:nvSpPr>
        <p:spPr>
          <a:xfrm>
            <a:off x="119919" y="1433375"/>
            <a:ext cx="4500000" cy="527076"/>
          </a:xfrm>
        </p:spPr>
        <p:txBody>
          <a:bodyPr/>
          <a:lstStyle/>
          <a:p>
            <a:r>
              <a:rPr lang="en-US" dirty="0" smtClean="0"/>
              <a:t>Women Are Not Ideas:</a:t>
            </a:r>
            <a:endParaRPr lang="en-US" dirty="0"/>
          </a:p>
        </p:txBody>
      </p:sp>
      <p:sp>
        <p:nvSpPr>
          <p:cNvPr id="12" name="Content Placeholder 11"/>
          <p:cNvSpPr>
            <a:spLocks noGrp="1"/>
          </p:cNvSpPr>
          <p:nvPr>
            <p:ph sz="half" idx="2"/>
          </p:nvPr>
        </p:nvSpPr>
        <p:spPr>
          <a:xfrm>
            <a:off x="119921" y="2023668"/>
            <a:ext cx="12072079" cy="4834332"/>
          </a:xfrm>
        </p:spPr>
        <p:txBody>
          <a:bodyPr/>
          <a:lstStyle/>
          <a:p>
            <a:pPr marL="0" indent="0">
              <a:buNone/>
            </a:pPr>
            <a:r>
              <a:rPr lang="en-US" sz="2000" dirty="0"/>
              <a:t>Oryx is the character with the most psychological strength. A passage details her experiences, beginning with when she was sold from her village into sex trafficking as a young girl, where she then survived by cooperating, stealing when possible and developing an impenetrable shell. Oryx is difficult to read, partly because she is so accustomed to acting, and partly because Jimmy and Crake each see her in their own, distorted fashion.</a:t>
            </a:r>
          </a:p>
          <a:p>
            <a:pPr marL="0" indent="0">
              <a:buNone/>
            </a:pPr>
            <a:r>
              <a:rPr lang="en-US" sz="2000" dirty="0"/>
              <a:t>She made it to North America when she was purchased, with a group of other women, by a man who kept them all in his garage. Crake later tracks Oryx down through a computer algorithm designed to help people find prostitutes. He recruits her, both for her services and as a crucial partner in his genetic engineering project. Jimmy is also brought aboard for marketing purposes, and immediately falls for Oryx. The two begin an affair behind Crake’s back.</a:t>
            </a:r>
          </a:p>
          <a:p>
            <a:pPr marL="0" indent="0">
              <a:buNone/>
            </a:pPr>
            <a:r>
              <a:rPr lang="en-US" sz="2000" dirty="0"/>
              <a:t>Neither Crake nor Jimmy are ever truly seeing Oryx as a person. Crake is inspired, viewing her as a spectacular model of what humanity could be, and a means to an end to achieve his goals. Jimmy sees Oryx as a beautiful thing, miraculously survived in the exotic world outside the compound walls.</a:t>
            </a:r>
          </a:p>
          <a:p>
            <a:pPr marL="0" indent="0">
              <a:buNone/>
            </a:pPr>
            <a:r>
              <a:rPr lang="en-US" sz="2000" dirty="0"/>
              <a:t>Considering “The Handmaid’s Tale,” the choice to make the sole female main character in </a:t>
            </a:r>
            <a:r>
              <a:rPr lang="en-US" sz="2000" i="1" dirty="0" smtClean="0"/>
              <a:t>Oryx </a:t>
            </a:r>
            <a:r>
              <a:rPr lang="en-US" sz="2000" i="1" dirty="0"/>
              <a:t>and </a:t>
            </a:r>
            <a:r>
              <a:rPr lang="en-US" sz="2000" i="1" dirty="0" smtClean="0"/>
              <a:t>Crake </a:t>
            </a:r>
            <a:r>
              <a:rPr lang="en-US" sz="2000" dirty="0"/>
              <a:t>a distant enigma must be intentional on the part of Atwood, a way to wordlessly show how men often can’t get out of their own heads and see women as people on their own. Jimmy and Crake consider themselves her liberators, but Oryx is still performing the version of herself they each want to see.</a:t>
            </a:r>
          </a:p>
          <a:p>
            <a:endParaRPr lang="en-US" dirty="0"/>
          </a:p>
        </p:txBody>
      </p:sp>
      <p:sp>
        <p:nvSpPr>
          <p:cNvPr id="14" name="Text Placeholder 13"/>
          <p:cNvSpPr>
            <a:spLocks noGrp="1"/>
          </p:cNvSpPr>
          <p:nvPr>
            <p:ph type="body" sz="quarter" idx="13"/>
          </p:nvPr>
        </p:nvSpPr>
        <p:spPr>
          <a:xfrm>
            <a:off x="7375161" y="74151"/>
            <a:ext cx="4816840" cy="810780"/>
          </a:xfrm>
        </p:spPr>
        <p:txBody>
          <a:bodyPr/>
          <a:lstStyle/>
          <a:p>
            <a:r>
              <a:rPr lang="en-US" dirty="0" smtClean="0"/>
              <a:t>Georgia Senate Passes ‘Heartbeat’ Abortion Ban Pill</a:t>
            </a:r>
            <a:endParaRPr lang="en-US" dirty="0"/>
          </a:p>
        </p:txBody>
      </p:sp>
      <p:sp>
        <p:nvSpPr>
          <p:cNvPr id="13" name="Text Placeholder 12"/>
          <p:cNvSpPr>
            <a:spLocks noGrp="1"/>
          </p:cNvSpPr>
          <p:nvPr>
            <p:ph type="body" sz="quarter" idx="12"/>
          </p:nvPr>
        </p:nvSpPr>
        <p:spPr>
          <a:xfrm>
            <a:off x="7375161" y="886579"/>
            <a:ext cx="4759879" cy="747349"/>
          </a:xfrm>
        </p:spPr>
        <p:txBody>
          <a:bodyPr/>
          <a:lstStyle/>
          <a:p>
            <a:pPr marL="0" indent="0">
              <a:buNone/>
            </a:pPr>
            <a:r>
              <a:rPr lang="en-US" sz="2400" dirty="0"/>
              <a:t>http://time.com/5557435/georgia-senate-passes-heartbeat-abortion-ban-bill/</a:t>
            </a:r>
          </a:p>
        </p:txBody>
      </p:sp>
      <p:sp>
        <p:nvSpPr>
          <p:cNvPr id="5" name="Slide Number Placeholder 4"/>
          <p:cNvSpPr>
            <a:spLocks noGrp="1"/>
          </p:cNvSpPr>
          <p:nvPr>
            <p:ph type="sldNum" sz="quarter" idx="33"/>
          </p:nvPr>
        </p:nvSpPr>
        <p:spPr/>
        <p:txBody>
          <a:bodyPr/>
          <a:lstStyle/>
          <a:p>
            <a:fld id="{19B51A1E-902D-48AF-9020-955120F399B6}" type="slidenum">
              <a:rPr lang="en-ZA" smtClean="0"/>
              <a:pPr/>
              <a:t>8</a:t>
            </a:fld>
            <a:endParaRPr lang="en-ZA" dirty="0"/>
          </a:p>
        </p:txBody>
      </p:sp>
      <p:pic>
        <p:nvPicPr>
          <p:cNvPr id="7170" name="Picture 2" descr="Image result for a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303589">
            <a:off x="5207360" y="370164"/>
            <a:ext cx="1897199" cy="151695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white bo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32641" y="6331788"/>
            <a:ext cx="1336974" cy="431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2001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Socratic seminar</a:t>
            </a:r>
            <a:br>
              <a:rPr lang="en-US" dirty="0" smtClean="0"/>
            </a:br>
            <a:r>
              <a:rPr lang="en-US" dirty="0" smtClean="0"/>
              <a:t>group #2</a:t>
            </a:r>
            <a:endParaRPr lang="en-US" dirty="0"/>
          </a:p>
        </p:txBody>
      </p:sp>
      <p:sp>
        <p:nvSpPr>
          <p:cNvPr id="4" name="Slide Number Placeholder 3"/>
          <p:cNvSpPr>
            <a:spLocks noGrp="1"/>
          </p:cNvSpPr>
          <p:nvPr>
            <p:ph type="sldNum" sz="quarter" idx="11"/>
          </p:nvPr>
        </p:nvSpPr>
        <p:spPr/>
        <p:txBody>
          <a:bodyPr/>
          <a:lstStyle/>
          <a:p>
            <a:fld id="{19B51A1E-902D-48AF-9020-955120F399B6}" type="slidenum">
              <a:rPr lang="en-ZA" smtClean="0"/>
              <a:pPr/>
              <a:t>9</a:t>
            </a:fld>
            <a:endParaRPr lang="en-ZA" dirty="0"/>
          </a:p>
        </p:txBody>
      </p:sp>
      <p:pic>
        <p:nvPicPr>
          <p:cNvPr id="2054" name="Picture 6" descr="Image result for socratic semin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5279" y="3839361"/>
            <a:ext cx="2743200" cy="21814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white bo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32641" y="6331788"/>
            <a:ext cx="1336974" cy="431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645280"/>
      </p:ext>
    </p:extLst>
  </p:cSld>
  <p:clrMapOvr>
    <a:masterClrMapping/>
  </p:clrMapOvr>
</p:sld>
</file>

<file path=ppt/theme/theme1.xml><?xml version="1.0" encoding="utf-8"?>
<a:theme xmlns:a="http://schemas.openxmlformats.org/drawingml/2006/main" name="Office Theme">
  <a:themeElements>
    <a:clrScheme name="Custom 134">
      <a:dk1>
        <a:srgbClr val="000000"/>
      </a:dk1>
      <a:lt1>
        <a:srgbClr val="FFFFFF"/>
      </a:lt1>
      <a:dk2>
        <a:srgbClr val="000000"/>
      </a:dk2>
      <a:lt2>
        <a:srgbClr val="FFFFFF"/>
      </a:lt2>
      <a:accent1>
        <a:srgbClr val="5CB8B3"/>
      </a:accent1>
      <a:accent2>
        <a:srgbClr val="F5D66E"/>
      </a:accent2>
      <a:accent3>
        <a:srgbClr val="D78189"/>
      </a:accent3>
      <a:accent4>
        <a:srgbClr val="7030A0"/>
      </a:accent4>
      <a:accent5>
        <a:srgbClr val="0070C0"/>
      </a:accent5>
      <a:accent6>
        <a:srgbClr val="C4D36D"/>
      </a:accent6>
      <a:hlink>
        <a:srgbClr val="54C3BD"/>
      </a:hlink>
      <a:folHlink>
        <a:srgbClr val="54C3BD"/>
      </a:folHlink>
    </a:clrScheme>
    <a:fontScheme name="Custom 154">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inimalistic Presentation Layout_Alt_SB - v4.potx" id="{A4B1627E-7CE8-451C-8A79-FF17A84C59F9}" vid="{A2DEFC27-6425-4842-A829-62107912A4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Minimalist color presentation</Template>
  <TotalTime>0</TotalTime>
  <Words>2247</Words>
  <Application>Microsoft Office PowerPoint</Application>
  <PresentationFormat>Widescreen</PresentationFormat>
  <Paragraphs>212</Paragraphs>
  <Slides>42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Calibri</vt:lpstr>
      <vt:lpstr>Corbel</vt:lpstr>
      <vt:lpstr>Gabriola</vt:lpstr>
      <vt:lpstr>Times New Roman</vt:lpstr>
      <vt:lpstr>Wingdings</vt:lpstr>
      <vt:lpstr>Office Theme</vt:lpstr>
      <vt:lpstr>Oryx and crake</vt:lpstr>
      <vt:lpstr>Learning outcomes </vt:lpstr>
      <vt:lpstr>Rules for socratic seminar </vt:lpstr>
      <vt:lpstr>Procedure: </vt:lpstr>
      <vt:lpstr>Grouping: </vt:lpstr>
      <vt:lpstr>Socratic seminar group #1</vt:lpstr>
      <vt:lpstr>Margaret atwood &amp; women</vt:lpstr>
      <vt:lpstr>Read this: </vt:lpstr>
      <vt:lpstr>Socratic seminar group #2</vt:lpstr>
      <vt:lpstr>Margaret atwood &amp; human trafficking </vt:lpstr>
      <vt:lpstr>Read this: </vt:lpstr>
      <vt:lpstr>Homework #1: </vt:lpstr>
      <vt:lpstr>Homework #2: </vt:lpstr>
      <vt:lpstr>a2</vt:lpstr>
      <vt:lpstr>Homework instructions</vt:lpstr>
      <vt:lpstr>Jasmin</vt:lpstr>
      <vt:lpstr>Max</vt:lpstr>
      <vt:lpstr>Keyvon</vt:lpstr>
      <vt:lpstr>chrishya</vt:lpstr>
      <vt:lpstr>kelsey</vt:lpstr>
      <vt:lpstr>Noah</vt:lpstr>
      <vt:lpstr>pili</vt:lpstr>
      <vt:lpstr>julia</vt:lpstr>
      <vt:lpstr>jayla</vt:lpstr>
      <vt:lpstr>ayele</vt:lpstr>
      <vt:lpstr>ty</vt:lpstr>
      <vt:lpstr>a3</vt:lpstr>
      <vt:lpstr>Homework instructions</vt:lpstr>
      <vt:lpstr>Jordynn, camille</vt:lpstr>
      <vt:lpstr>Jada a., malana </vt:lpstr>
      <vt:lpstr>Llona, jermya </vt:lpstr>
      <vt:lpstr>Jalyn, aaron</vt:lpstr>
      <vt:lpstr>Jada r., caliya </vt:lpstr>
      <vt:lpstr>Fran, taylor </vt:lpstr>
      <vt:lpstr>Keith, dereck</vt:lpstr>
      <vt:lpstr>Alysha, Jessica </vt:lpstr>
      <vt:lpstr>Charlese, tyler </vt:lpstr>
      <vt:lpstr>Deja, taylor o., Michelle </vt:lpstr>
      <vt:lpstr>Shadarria, jamiah </vt:lpstr>
      <vt:lpstr>Aleisha, keAuri, cameron</vt:lpstr>
      <vt:lpstr>April, t’mia</vt:lpstr>
      <vt:lpstr>Dom, shania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2019-03-25T12:41:46Z</dcterms:created>
  <dcterms:modified xsi:type="dcterms:W3CDTF">2019-03-26T13:49:59Z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v-abdarl@microsoft.com</vt:lpwstr>
  </property>
  <property fmtid="{D5CDD505-2E9C-101B-9397-08002B2CF9AE}" pid="5" name="MSIP_Label_f42aa342-8706-4288-bd11-ebb85995028c_SetDate">
    <vt:lpwstr>2018-08-01T18:38:43.1203777Z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