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1/29/20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15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w4RLfVxTGH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1BF25-0DD5-4A7C-8624-D54B1492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 r="7854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E3C58-7ED7-A64B-9307-3D6E9E44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sz="13800" dirty="0"/>
              <a:t>Socratic Seminar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D7E9D-288D-124F-A776-80FFD6E1D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ONES MIND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4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280AA09-49FF-6140-8485-A4863D153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4" b="2469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72CBF-E5B8-E243-83DB-3DD5642E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chemeClr val="tx1"/>
                </a:solidFill>
              </a:rPr>
              <a:t>Socratic Seminar</a:t>
            </a:r>
          </a:p>
        </p:txBody>
      </p:sp>
    </p:spTree>
    <p:extLst>
      <p:ext uri="{BB962C8B-B14F-4D97-AF65-F5344CB8AC3E}">
        <p14:creationId xmlns:p14="http://schemas.microsoft.com/office/powerpoint/2010/main" val="18290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8439-65DD-D448-9474-C7B5DF07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#1: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CAA0-F9AF-F74E-A632-AFAC5977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i="1" dirty="0"/>
              <a:t>One person’s ”right” can be another person’s “wrong.” </a:t>
            </a:r>
          </a:p>
        </p:txBody>
      </p:sp>
    </p:spTree>
    <p:extLst>
      <p:ext uri="{BB962C8B-B14F-4D97-AF65-F5344CB8AC3E}">
        <p14:creationId xmlns:p14="http://schemas.microsoft.com/office/powerpoint/2010/main" val="92925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E89A-58B2-A444-A451-D1479129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#2: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2A32-F4C4-5F4D-A713-9613B326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dirty="0"/>
              <a:t>Our desires and fears determine the way we interpret situations/information. </a:t>
            </a:r>
          </a:p>
        </p:txBody>
      </p:sp>
    </p:spTree>
    <p:extLst>
      <p:ext uri="{BB962C8B-B14F-4D97-AF65-F5344CB8AC3E}">
        <p14:creationId xmlns:p14="http://schemas.microsoft.com/office/powerpoint/2010/main" val="138665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C9099"/>
      </a:accent1>
      <a:accent2>
        <a:srgbClr val="C18C78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Garamond</vt:lpstr>
      <vt:lpstr>SavonVTI</vt:lpstr>
      <vt:lpstr>Socratic Seminar </vt:lpstr>
      <vt:lpstr>Socratic Seminar</vt:lpstr>
      <vt:lpstr>ROUND #1: </vt:lpstr>
      <vt:lpstr>Round #2: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REVENGE</dc:title>
  <dc:creator>Thorne, Elizabeth C</dc:creator>
  <cp:lastModifiedBy>Thorne, Elizabeth C</cp:lastModifiedBy>
  <cp:revision>4</cp:revision>
  <dcterms:created xsi:type="dcterms:W3CDTF">2020-01-27T14:29:41Z</dcterms:created>
  <dcterms:modified xsi:type="dcterms:W3CDTF">2020-01-29T15:27:25Z</dcterms:modified>
</cp:coreProperties>
</file>