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0"/>
  </p:notesMasterIdLst>
  <p:handoutMasterIdLst>
    <p:handoutMasterId r:id="rId21"/>
  </p:handoutMasterIdLst>
  <p:sldIdLst>
    <p:sldId id="293" r:id="rId2"/>
    <p:sldId id="299" r:id="rId3"/>
    <p:sldId id="283" r:id="rId4"/>
    <p:sldId id="300" r:id="rId5"/>
    <p:sldId id="291" r:id="rId6"/>
    <p:sldId id="297" r:id="rId7"/>
    <p:sldId id="298" r:id="rId8"/>
    <p:sldId id="311" r:id="rId9"/>
    <p:sldId id="310" r:id="rId10"/>
    <p:sldId id="301" r:id="rId11"/>
    <p:sldId id="302" r:id="rId12"/>
    <p:sldId id="308" r:id="rId13"/>
    <p:sldId id="309" r:id="rId14"/>
    <p:sldId id="312" r:id="rId15"/>
    <p:sldId id="315" r:id="rId16"/>
    <p:sldId id="316" r:id="rId17"/>
    <p:sldId id="314" r:id="rId18"/>
    <p:sldId id="30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574" autoAdjust="0"/>
  </p:normalViewPr>
  <p:slideViewPr>
    <p:cSldViewPr snapToGrid="0">
      <p:cViewPr varScale="1">
        <p:scale>
          <a:sx n="41" d="100"/>
          <a:sy n="41" d="100"/>
        </p:scale>
        <p:origin x="456" y="29"/>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288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a:extLst>
              <a:ext uri="{FF2B5EF4-FFF2-40B4-BE49-F238E27FC236}">
                <a16:creationId xmlns:a16="http://schemas.microsoft.com/office/drawing/2014/main" xmlns=""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ZA" smtClean="0"/>
              <a:t>2018/08/23</a:t>
            </a:fld>
            <a:endParaRPr lang="en-ZA" dirty="0"/>
          </a:p>
        </p:txBody>
      </p:sp>
      <p:sp>
        <p:nvSpPr>
          <p:cNvPr id="4" name="Footer Placeholder 3">
            <a:extLst>
              <a:ext uri="{FF2B5EF4-FFF2-40B4-BE49-F238E27FC236}">
                <a16:creationId xmlns:a16="http://schemas.microsoft.com/office/drawing/2014/main" xmlns=""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a:extLst>
              <a:ext uri="{FF2B5EF4-FFF2-40B4-BE49-F238E27FC236}">
                <a16:creationId xmlns:a16="http://schemas.microsoft.com/office/drawing/2014/main" xmlns=""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ZA" smtClean="0"/>
              <a:t>‹#›</a:t>
            </a:fld>
            <a:endParaRPr lang="en-ZA"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ZA" smtClean="0"/>
              <a:t>2018/08/23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ZA" smtClean="0"/>
              <a:t>‹#›</a:t>
            </a:fld>
            <a:endParaRPr lang="en-ZA"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Small Image">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xmlns="" id="{837F9836-5B23-424D-8C60-AC02A8512A4B}"/>
              </a:ext>
            </a:extLst>
          </p:cNvPr>
          <p:cNvSpPr>
            <a:spLocks noGrp="1"/>
          </p:cNvSpPr>
          <p:nvPr>
            <p:ph type="pic" sz="quarter" idx="13" hasCustomPrompt="1"/>
          </p:nvPr>
        </p:nvSpPr>
        <p:spPr>
          <a:xfrm>
            <a:off x="9980476" y="0"/>
            <a:ext cx="2211524" cy="6858000"/>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286990" y="4346296"/>
            <a:ext cx="6798250" cy="1674470"/>
          </a:xfrm>
        </p:spPr>
        <p:txBody>
          <a:bodyPr anchor="b"/>
          <a:lstStyle>
            <a:lvl1pPr algn="r">
              <a:lnSpc>
                <a:spcPts val="5000"/>
              </a:lnSpc>
              <a:defRPr sz="6000" b="1" cap="all" spc="-300" baseline="0">
                <a:solidFill>
                  <a:schemeClr val="tx1"/>
                </a:solidFill>
                <a:latin typeface="+mj-lt"/>
              </a:defRPr>
            </a:lvl1pPr>
          </a:lstStyle>
          <a:p>
            <a:r>
              <a:rPr lang="en-US" dirty="0"/>
              <a:t>PRESENTATION TITLE</a:t>
            </a:r>
            <a:endParaRPr lang="en-ZA" dirty="0"/>
          </a:p>
        </p:txBody>
      </p:sp>
      <p:sp>
        <p:nvSpPr>
          <p:cNvPr id="3" name="Subtitle 2">
            <a:extLst>
              <a:ext uri="{FF2B5EF4-FFF2-40B4-BE49-F238E27FC236}">
                <a16:creationId xmlns:a16="http://schemas.microsoft.com/office/drawing/2014/main" xmlns="" id="{C9980B88-3F4A-4688-9ED0-17EF37E62D93}"/>
              </a:ext>
            </a:extLst>
          </p:cNvPr>
          <p:cNvSpPr>
            <a:spLocks noGrp="1"/>
          </p:cNvSpPr>
          <p:nvPr>
            <p:ph type="subTitle" idx="1"/>
          </p:nvPr>
        </p:nvSpPr>
        <p:spPr>
          <a:xfrm>
            <a:off x="7311904" y="4650539"/>
            <a:ext cx="3401478" cy="1192038"/>
          </a:xfrm>
          <a:solidFill>
            <a:schemeClr val="tx1"/>
          </a:solidFill>
        </p:spPr>
        <p:txBody>
          <a:bodyPr lIns="252000" tIns="0" anchor="ctr"/>
          <a:lstStyle>
            <a:lvl1pPr marL="0" indent="0" algn="l">
              <a:lnSpc>
                <a:spcPct val="100000"/>
              </a:lnSpc>
              <a:buNone/>
              <a:defRPr sz="1800" i="1">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dirty="0"/>
          </a:p>
        </p:txBody>
      </p:sp>
      <p:sp>
        <p:nvSpPr>
          <p:cNvPr id="7" name="Rectangle 6">
            <a:extLst>
              <a:ext uri="{FF2B5EF4-FFF2-40B4-BE49-F238E27FC236}">
                <a16:creationId xmlns:a16="http://schemas.microsoft.com/office/drawing/2014/main" xmlns=""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Rectangle 7">
            <a:extLst>
              <a:ext uri="{FF2B5EF4-FFF2-40B4-BE49-F238E27FC236}">
                <a16:creationId xmlns:a16="http://schemas.microsoft.com/office/drawing/2014/main" xmlns=""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xmlns=""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ZA" dirty="0"/>
              <a:t>Click to edit page title</a:t>
            </a:r>
          </a:p>
        </p:txBody>
      </p:sp>
      <p:sp>
        <p:nvSpPr>
          <p:cNvPr id="9" name="Subtitle 2">
            <a:extLst>
              <a:ext uri="{FF2B5EF4-FFF2-40B4-BE49-F238E27FC236}">
                <a16:creationId xmlns:a16="http://schemas.microsoft.com/office/drawing/2014/main" xmlns="" id="{F94EB5D3-F8CB-4E76-8D7E-FF441818EECB}"/>
              </a:ext>
            </a:extLst>
          </p:cNvPr>
          <p:cNvSpPr>
            <a:spLocks noGrp="1"/>
          </p:cNvSpPr>
          <p:nvPr>
            <p:ph type="body" sz="quarter" idx="32" hasCustomPrompt="1"/>
          </p:nvPr>
        </p:nvSpPr>
        <p:spPr>
          <a:xfrm>
            <a:off x="431800" y="1008000"/>
            <a:ext cx="9198000"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xmlns="" id="{B1948E38-8FB0-4E51-A01C-C88794372E50}"/>
              </a:ext>
            </a:extLst>
          </p:cNvPr>
          <p:cNvSpPr>
            <a:spLocks noGrp="1"/>
          </p:cNvSpPr>
          <p:nvPr>
            <p:ph idx="1"/>
          </p:nvPr>
        </p:nvSpPr>
        <p:spPr>
          <a:xfrm>
            <a:off x="432000" y="1512000"/>
            <a:ext cx="2916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5" name="Text Placeholder 4">
            <a:extLst>
              <a:ext uri="{FF2B5EF4-FFF2-40B4-BE49-F238E27FC236}">
                <a16:creationId xmlns:a16="http://schemas.microsoft.com/office/drawing/2014/main" xmlns="" id="{16A38E24-EB1C-472F-B631-5DF32F9C4CF5}"/>
              </a:ext>
            </a:extLst>
          </p:cNvPr>
          <p:cNvSpPr>
            <a:spLocks noGrp="1"/>
          </p:cNvSpPr>
          <p:nvPr>
            <p:ph type="body" sz="quarter" idx="12"/>
          </p:nvPr>
        </p:nvSpPr>
        <p:spPr>
          <a:xfrm>
            <a:off x="3572900" y="1511476"/>
            <a:ext cx="2916000" cy="46792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11" name="Text Placeholder 5">
            <a:extLst>
              <a:ext uri="{FF2B5EF4-FFF2-40B4-BE49-F238E27FC236}">
                <a16:creationId xmlns:a16="http://schemas.microsoft.com/office/drawing/2014/main" xmlns="" id="{5B4A252E-78C9-4F76-98A4-A4B580AD072A}"/>
              </a:ext>
            </a:extLst>
          </p:cNvPr>
          <p:cNvSpPr>
            <a:spLocks noGrp="1"/>
          </p:cNvSpPr>
          <p:nvPr>
            <p:ph type="body" sz="quarter" idx="13"/>
          </p:nvPr>
        </p:nvSpPr>
        <p:spPr>
          <a:xfrm>
            <a:off x="6713800" y="1511475"/>
            <a:ext cx="2916000" cy="467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Footer Placeholder 3">
            <a:extLst>
              <a:ext uri="{FF2B5EF4-FFF2-40B4-BE49-F238E27FC236}">
                <a16:creationId xmlns:a16="http://schemas.microsoft.com/office/drawing/2014/main" xmlns="" id="{6D4BCA97-F31B-451D-82F8-6E000DF2118A}"/>
              </a:ext>
            </a:extLst>
          </p:cNvPr>
          <p:cNvSpPr>
            <a:spLocks noGrp="1"/>
          </p:cNvSpPr>
          <p:nvPr>
            <p:ph type="ftr" sz="quarter" idx="14"/>
          </p:nvPr>
        </p:nvSpPr>
        <p:spPr/>
        <p:txBody>
          <a:bodyPr/>
          <a:lstStyle/>
          <a:p>
            <a:r>
              <a:rPr lang="en-ZA" dirty="0"/>
              <a:t>Add a footer</a:t>
            </a:r>
          </a:p>
        </p:txBody>
      </p:sp>
      <p:sp>
        <p:nvSpPr>
          <p:cNvPr id="6" name="Slide Number Placeholder 5">
            <a:extLst>
              <a:ext uri="{FF2B5EF4-FFF2-40B4-BE49-F238E27FC236}">
                <a16:creationId xmlns:a16="http://schemas.microsoft.com/office/drawing/2014/main" xmlns="" id="{0817AAC4-A657-4D75-A527-0307AFF2B17B}"/>
              </a:ext>
            </a:extLst>
          </p:cNvPr>
          <p:cNvSpPr>
            <a:spLocks noGrp="1"/>
          </p:cNvSpPr>
          <p:nvPr>
            <p:ph type="sldNum" sz="quarter" idx="15"/>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2654388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ZA" dirty="0"/>
              <a:t>Click to edit page title</a:t>
            </a:r>
          </a:p>
        </p:txBody>
      </p:sp>
      <p:sp>
        <p:nvSpPr>
          <p:cNvPr id="10" name="Subtitle 2">
            <a:extLst>
              <a:ext uri="{FF2B5EF4-FFF2-40B4-BE49-F238E27FC236}">
                <a16:creationId xmlns:a16="http://schemas.microsoft.com/office/drawing/2014/main" xmlns="" id="{9D7ACCB5-9A86-4F46-89E2-B79F48C9EC1D}"/>
              </a:ext>
            </a:extLst>
          </p:cNvPr>
          <p:cNvSpPr>
            <a:spLocks noGrp="1"/>
          </p:cNvSpPr>
          <p:nvPr>
            <p:ph type="body" sz="quarter" idx="32" hasCustomPrompt="1"/>
          </p:nvPr>
        </p:nvSpPr>
        <p:spPr>
          <a:xfrm>
            <a:off x="431800" y="1008000"/>
            <a:ext cx="9198000"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xmlns="" id="{B1948E38-8FB0-4E51-A01C-C88794372E50}"/>
              </a:ext>
            </a:extLst>
          </p:cNvPr>
          <p:cNvSpPr>
            <a:spLocks noGrp="1"/>
          </p:cNvSpPr>
          <p:nvPr>
            <p:ph idx="1"/>
          </p:nvPr>
        </p:nvSpPr>
        <p:spPr>
          <a:xfrm>
            <a:off x="432000" y="1512000"/>
            <a:ext cx="1764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5" name="Text Placeholder 4">
            <a:extLst>
              <a:ext uri="{FF2B5EF4-FFF2-40B4-BE49-F238E27FC236}">
                <a16:creationId xmlns:a16="http://schemas.microsoft.com/office/drawing/2014/main" xmlns="" id="{1F5B3657-F2AE-455A-BF81-1A0C2ACECD20}"/>
              </a:ext>
            </a:extLst>
          </p:cNvPr>
          <p:cNvSpPr>
            <a:spLocks noGrp="1"/>
          </p:cNvSpPr>
          <p:nvPr>
            <p:ph type="body" sz="quarter" idx="12"/>
          </p:nvPr>
        </p:nvSpPr>
        <p:spPr>
          <a:xfrm>
            <a:off x="2290450" y="1512000"/>
            <a:ext cx="1764000" cy="467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13" name="Text Placeholder 5">
            <a:extLst>
              <a:ext uri="{FF2B5EF4-FFF2-40B4-BE49-F238E27FC236}">
                <a16:creationId xmlns:a16="http://schemas.microsoft.com/office/drawing/2014/main" xmlns="" id="{6A983D98-E0AB-429A-9EC2-B50D4216D691}"/>
              </a:ext>
            </a:extLst>
          </p:cNvPr>
          <p:cNvSpPr>
            <a:spLocks noGrp="1"/>
          </p:cNvSpPr>
          <p:nvPr>
            <p:ph type="body" sz="quarter" idx="13"/>
          </p:nvPr>
        </p:nvSpPr>
        <p:spPr>
          <a:xfrm>
            <a:off x="4148900" y="1512000"/>
            <a:ext cx="1764000" cy="467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15" name="Text Placeholder 6">
            <a:extLst>
              <a:ext uri="{FF2B5EF4-FFF2-40B4-BE49-F238E27FC236}">
                <a16:creationId xmlns:a16="http://schemas.microsoft.com/office/drawing/2014/main" xmlns="" id="{755213BF-EF6D-45DC-A01B-DE6C2F23A6D2}"/>
              </a:ext>
            </a:extLst>
          </p:cNvPr>
          <p:cNvSpPr>
            <a:spLocks noGrp="1"/>
          </p:cNvSpPr>
          <p:nvPr>
            <p:ph type="body" sz="quarter" idx="14"/>
          </p:nvPr>
        </p:nvSpPr>
        <p:spPr>
          <a:xfrm>
            <a:off x="6007350" y="1507535"/>
            <a:ext cx="1764000" cy="4679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17" name="Text Placeholder 7">
            <a:extLst>
              <a:ext uri="{FF2B5EF4-FFF2-40B4-BE49-F238E27FC236}">
                <a16:creationId xmlns:a16="http://schemas.microsoft.com/office/drawing/2014/main" xmlns="" id="{77D6BBBA-F4A3-45D4-91BC-A405FFDC7C3D}"/>
              </a:ext>
            </a:extLst>
          </p:cNvPr>
          <p:cNvSpPr>
            <a:spLocks noGrp="1"/>
          </p:cNvSpPr>
          <p:nvPr>
            <p:ph type="body" sz="quarter" idx="15"/>
          </p:nvPr>
        </p:nvSpPr>
        <p:spPr>
          <a:xfrm>
            <a:off x="7865800" y="1507535"/>
            <a:ext cx="1764000" cy="46837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Footer Placeholder 3">
            <a:extLst>
              <a:ext uri="{FF2B5EF4-FFF2-40B4-BE49-F238E27FC236}">
                <a16:creationId xmlns:a16="http://schemas.microsoft.com/office/drawing/2014/main" xmlns="" id="{2D09234E-176D-4BBF-9391-7B6F018C51AB}"/>
              </a:ext>
            </a:extLst>
          </p:cNvPr>
          <p:cNvSpPr>
            <a:spLocks noGrp="1"/>
          </p:cNvSpPr>
          <p:nvPr>
            <p:ph type="ftr" sz="quarter" idx="16"/>
          </p:nvPr>
        </p:nvSpPr>
        <p:spPr/>
        <p:txBody>
          <a:bodyPr/>
          <a:lstStyle/>
          <a:p>
            <a:r>
              <a:rPr lang="en-ZA" dirty="0"/>
              <a:t>Add a footer</a:t>
            </a:r>
          </a:p>
        </p:txBody>
      </p:sp>
      <p:sp>
        <p:nvSpPr>
          <p:cNvPr id="6" name="Slide Number Placeholder 5">
            <a:extLst>
              <a:ext uri="{FF2B5EF4-FFF2-40B4-BE49-F238E27FC236}">
                <a16:creationId xmlns:a16="http://schemas.microsoft.com/office/drawing/2014/main" xmlns="" id="{B5A8293F-A5B5-4FCC-BF27-A25B1BAFF245}"/>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974837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C626A5-4FF6-42BD-858A-AE4B2C23A6BC}"/>
              </a:ext>
            </a:extLst>
          </p:cNvPr>
          <p:cNvSpPr>
            <a:spLocks noGrp="1"/>
          </p:cNvSpPr>
          <p:nvPr>
            <p:ph type="title" hasCustomPrompt="1"/>
          </p:nvPr>
        </p:nvSpPr>
        <p:spPr/>
        <p:txBody>
          <a:bodyPr/>
          <a:lstStyle>
            <a:lvl1pPr>
              <a:defRPr>
                <a:solidFill>
                  <a:schemeClr val="tx1"/>
                </a:solidFill>
              </a:defRPr>
            </a:lvl1pPr>
          </a:lstStyle>
          <a:p>
            <a:r>
              <a:rPr lang="en-ZA" dirty="0"/>
              <a:t>Click to edit page title</a:t>
            </a:r>
          </a:p>
        </p:txBody>
      </p:sp>
      <p:sp>
        <p:nvSpPr>
          <p:cNvPr id="5" name="Subtitle 2">
            <a:extLst>
              <a:ext uri="{FF2B5EF4-FFF2-40B4-BE49-F238E27FC236}">
                <a16:creationId xmlns:a16="http://schemas.microsoft.com/office/drawing/2014/main" xmlns="" id="{10727B06-56A8-44A2-B6C2-9ED183D107F3}"/>
              </a:ext>
            </a:extLst>
          </p:cNvPr>
          <p:cNvSpPr>
            <a:spLocks noGrp="1"/>
          </p:cNvSpPr>
          <p:nvPr>
            <p:ph type="body" sz="quarter" idx="32" hasCustomPrompt="1"/>
          </p:nvPr>
        </p:nvSpPr>
        <p:spPr>
          <a:xfrm>
            <a:off x="431801" y="1008000"/>
            <a:ext cx="9198116"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Footer Placeholder 2">
            <a:extLst>
              <a:ext uri="{FF2B5EF4-FFF2-40B4-BE49-F238E27FC236}">
                <a16:creationId xmlns:a16="http://schemas.microsoft.com/office/drawing/2014/main" xmlns="" id="{08CCB8C2-B6A2-4C69-8D3A-57420A034BA4}"/>
              </a:ext>
            </a:extLst>
          </p:cNvPr>
          <p:cNvSpPr>
            <a:spLocks noGrp="1"/>
          </p:cNvSpPr>
          <p:nvPr>
            <p:ph type="ftr" sz="quarter" idx="12"/>
          </p:nvPr>
        </p:nvSpPr>
        <p:spPr/>
        <p:txBody>
          <a:bodyPr/>
          <a:lstStyle/>
          <a:p>
            <a:r>
              <a:rPr lang="en-ZA" dirty="0"/>
              <a:t>Add a footer</a:t>
            </a:r>
          </a:p>
        </p:txBody>
      </p:sp>
      <p:sp>
        <p:nvSpPr>
          <p:cNvPr id="4" name="Slide Number Placeholder 3">
            <a:extLst>
              <a:ext uri="{FF2B5EF4-FFF2-40B4-BE49-F238E27FC236}">
                <a16:creationId xmlns:a16="http://schemas.microsoft.com/office/drawing/2014/main" xmlns="" id="{8E801980-CBAE-4A50-886D-54D7BB2E1947}"/>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1505855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1EDF756E-F310-4229-ACDD-055D299A95FB}"/>
              </a:ext>
            </a:extLst>
          </p:cNvPr>
          <p:cNvSpPr/>
          <p:nvPr userDrawn="1"/>
        </p:nvSpPr>
        <p:spPr>
          <a:xfrm>
            <a:off x="6297105" y="424206"/>
            <a:ext cx="5505254" cy="57314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ZA" dirty="0"/>
              <a:t>Add a footer</a:t>
            </a:r>
          </a:p>
        </p:txBody>
      </p:sp>
      <p:sp>
        <p:nvSpPr>
          <p:cNvPr id="2" name="Slide Number Placeholder 1">
            <a:extLst>
              <a:ext uri="{FF2B5EF4-FFF2-40B4-BE49-F238E27FC236}">
                <a16:creationId xmlns:a16="http://schemas.microsoft.com/office/drawing/2014/main" xmlns="" id="{E25951D2-91DB-40E7-95D5-4B372602DEBB}"/>
              </a:ext>
            </a:extLst>
          </p:cNvPr>
          <p:cNvSpPr>
            <a:spLocks noGrp="1"/>
          </p:cNvSpPr>
          <p:nvPr>
            <p:ph type="sldNum" sz="quarter" idx="15"/>
          </p:nvPr>
        </p:nvSpPr>
        <p:spPr/>
        <p:txBody>
          <a:bodyPr/>
          <a:lstStyle/>
          <a:p>
            <a:fld id="{19B51A1E-902D-48AF-9020-955120F399B6}" type="slidenum">
              <a:rPr lang="en-ZA" smtClean="0"/>
              <a:pPr/>
              <a:t>‹#›</a:t>
            </a:fld>
            <a:endParaRPr lang="en-ZA" dirty="0"/>
          </a:p>
        </p:txBody>
      </p:sp>
      <p:sp>
        <p:nvSpPr>
          <p:cNvPr id="9" name="Subtitle 2">
            <a:extLst>
              <a:ext uri="{FF2B5EF4-FFF2-40B4-BE49-F238E27FC236}">
                <a16:creationId xmlns:a16="http://schemas.microsoft.com/office/drawing/2014/main" xmlns="" id="{07666241-4AF6-458A-A571-6C6C291D72F1}"/>
              </a:ext>
            </a:extLst>
          </p:cNvPr>
          <p:cNvSpPr>
            <a:spLocks noGrp="1"/>
          </p:cNvSpPr>
          <p:nvPr>
            <p:ph type="subTitle" idx="1"/>
          </p:nvPr>
        </p:nvSpPr>
        <p:spPr>
          <a:xfrm>
            <a:off x="6532775" y="3639199"/>
            <a:ext cx="5053936" cy="1192038"/>
          </a:xfrm>
          <a:solidFill>
            <a:schemeClr val="bg1"/>
          </a:solidFill>
        </p:spPr>
        <p:txBody>
          <a:bodyPr lIns="252000" tIns="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dirty="0"/>
          </a:p>
        </p:txBody>
      </p:sp>
      <p:sp>
        <p:nvSpPr>
          <p:cNvPr id="6" name="Title 5">
            <a:extLst>
              <a:ext uri="{FF2B5EF4-FFF2-40B4-BE49-F238E27FC236}">
                <a16:creationId xmlns:a16="http://schemas.microsoft.com/office/drawing/2014/main" xmlns="" id="{6F4F2BBF-F210-4954-9C73-A0030AACDDFE}"/>
              </a:ext>
            </a:extLst>
          </p:cNvPr>
          <p:cNvSpPr>
            <a:spLocks noGrp="1"/>
          </p:cNvSpPr>
          <p:nvPr>
            <p:ph type="title" hasCustomPrompt="1"/>
          </p:nvPr>
        </p:nvSpPr>
        <p:spPr>
          <a:xfrm>
            <a:off x="6532775" y="993303"/>
            <a:ext cx="5053936" cy="2513468"/>
          </a:xfrm>
        </p:spPr>
        <p:txBody>
          <a:bodyPr/>
          <a:lstStyle>
            <a:lvl1pPr>
              <a:defRPr sz="5400" cap="none">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217260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ZA" dirty="0"/>
              <a:t>Click to edit page title</a:t>
            </a:r>
          </a:p>
        </p:txBody>
      </p:sp>
      <p:sp>
        <p:nvSpPr>
          <p:cNvPr id="5" name="Footer Placeholder 4">
            <a:extLst>
              <a:ext uri="{FF2B5EF4-FFF2-40B4-BE49-F238E27FC236}">
                <a16:creationId xmlns:a16="http://schemas.microsoft.com/office/drawing/2014/main" xmlns="" id="{646B8F99-FAB0-4B33-87ED-9FF46D11A907}"/>
              </a:ext>
            </a:extLst>
          </p:cNvPr>
          <p:cNvSpPr>
            <a:spLocks noGrp="1"/>
          </p:cNvSpPr>
          <p:nvPr>
            <p:ph type="ftr" sz="quarter" idx="14"/>
          </p:nvPr>
        </p:nvSpPr>
        <p:spPr/>
        <p:txBody>
          <a:bodyPr/>
          <a:lstStyle/>
          <a:p>
            <a:r>
              <a:rPr lang="en-ZA" dirty="0"/>
              <a:t>Add a footer</a:t>
            </a:r>
          </a:p>
        </p:txBody>
      </p:sp>
      <p:sp>
        <p:nvSpPr>
          <p:cNvPr id="6" name="Slide Number Placeholder 5">
            <a:extLst>
              <a:ext uri="{FF2B5EF4-FFF2-40B4-BE49-F238E27FC236}">
                <a16:creationId xmlns:a16="http://schemas.microsoft.com/office/drawing/2014/main" xmlns="" id="{275D237A-BD90-4D90-B328-7F1A502A266D}"/>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10" name="Content Placeholder 2">
            <a:extLst>
              <a:ext uri="{FF2B5EF4-FFF2-40B4-BE49-F238E27FC236}">
                <a16:creationId xmlns:a16="http://schemas.microsoft.com/office/drawing/2014/main" xmlns="" id="{FD1EE834-4B70-4715-8346-1C0298347EE0}"/>
              </a:ext>
            </a:extLst>
          </p:cNvPr>
          <p:cNvSpPr>
            <a:spLocks noGrp="1"/>
          </p:cNvSpPr>
          <p:nvPr>
            <p:ph idx="1"/>
          </p:nvPr>
        </p:nvSpPr>
        <p:spPr>
          <a:xfrm>
            <a:off x="432000" y="1046375"/>
            <a:ext cx="9198000" cy="5130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13996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ZA" dirty="0"/>
              <a:t>Click to edit page title</a:t>
            </a:r>
          </a:p>
        </p:txBody>
      </p:sp>
      <p:sp>
        <p:nvSpPr>
          <p:cNvPr id="5" name="Footer Placeholder 4">
            <a:extLst>
              <a:ext uri="{FF2B5EF4-FFF2-40B4-BE49-F238E27FC236}">
                <a16:creationId xmlns:a16="http://schemas.microsoft.com/office/drawing/2014/main" xmlns="" id="{646B8F99-FAB0-4B33-87ED-9FF46D11A907}"/>
              </a:ext>
            </a:extLst>
          </p:cNvPr>
          <p:cNvSpPr>
            <a:spLocks noGrp="1"/>
          </p:cNvSpPr>
          <p:nvPr>
            <p:ph type="ftr" sz="quarter" idx="14"/>
          </p:nvPr>
        </p:nvSpPr>
        <p:spPr/>
        <p:txBody>
          <a:bodyPr/>
          <a:lstStyle/>
          <a:p>
            <a:r>
              <a:rPr lang="en-ZA" dirty="0"/>
              <a:t>Add a footer</a:t>
            </a:r>
          </a:p>
        </p:txBody>
      </p:sp>
      <p:sp>
        <p:nvSpPr>
          <p:cNvPr id="6" name="Slide Number Placeholder 5">
            <a:extLst>
              <a:ext uri="{FF2B5EF4-FFF2-40B4-BE49-F238E27FC236}">
                <a16:creationId xmlns:a16="http://schemas.microsoft.com/office/drawing/2014/main" xmlns="" id="{275D237A-BD90-4D90-B328-7F1A502A266D}"/>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7" name="Content Placeholder 2">
            <a:extLst>
              <a:ext uri="{FF2B5EF4-FFF2-40B4-BE49-F238E27FC236}">
                <a16:creationId xmlns:a16="http://schemas.microsoft.com/office/drawing/2014/main" xmlns="" id="{EAE43F4C-1A64-4197-A44B-E6EB874E243B}"/>
              </a:ext>
            </a:extLst>
          </p:cNvPr>
          <p:cNvSpPr>
            <a:spLocks noGrp="1"/>
          </p:cNvSpPr>
          <p:nvPr>
            <p:ph sz="half" idx="1"/>
          </p:nvPr>
        </p:nvSpPr>
        <p:spPr>
          <a:xfrm>
            <a:off x="432000" y="1046376"/>
            <a:ext cx="4435831" cy="5130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3">
            <a:extLst>
              <a:ext uri="{FF2B5EF4-FFF2-40B4-BE49-F238E27FC236}">
                <a16:creationId xmlns:a16="http://schemas.microsoft.com/office/drawing/2014/main" xmlns="" id="{D7B3F5B8-DC28-4878-AC9F-D434D7542D8F}"/>
              </a:ext>
            </a:extLst>
          </p:cNvPr>
          <p:cNvSpPr>
            <a:spLocks noGrp="1"/>
          </p:cNvSpPr>
          <p:nvPr>
            <p:ph sz="half" idx="2"/>
          </p:nvPr>
        </p:nvSpPr>
        <p:spPr>
          <a:xfrm>
            <a:off x="5194169" y="1046376"/>
            <a:ext cx="4435831" cy="5130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28349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ZA" dirty="0"/>
              <a:t>Click to edit page title</a:t>
            </a:r>
          </a:p>
        </p:txBody>
      </p:sp>
      <p:sp>
        <p:nvSpPr>
          <p:cNvPr id="5" name="Footer Placeholder 4">
            <a:extLst>
              <a:ext uri="{FF2B5EF4-FFF2-40B4-BE49-F238E27FC236}">
                <a16:creationId xmlns:a16="http://schemas.microsoft.com/office/drawing/2014/main" xmlns="" id="{646B8F99-FAB0-4B33-87ED-9FF46D11A907}"/>
              </a:ext>
            </a:extLst>
          </p:cNvPr>
          <p:cNvSpPr>
            <a:spLocks noGrp="1"/>
          </p:cNvSpPr>
          <p:nvPr>
            <p:ph type="ftr" sz="quarter" idx="14"/>
          </p:nvPr>
        </p:nvSpPr>
        <p:spPr/>
        <p:txBody>
          <a:bodyPr/>
          <a:lstStyle/>
          <a:p>
            <a:r>
              <a:rPr lang="en-ZA" dirty="0"/>
              <a:t>Add a footer</a:t>
            </a:r>
          </a:p>
        </p:txBody>
      </p:sp>
      <p:sp>
        <p:nvSpPr>
          <p:cNvPr id="6" name="Slide Number Placeholder 5">
            <a:extLst>
              <a:ext uri="{FF2B5EF4-FFF2-40B4-BE49-F238E27FC236}">
                <a16:creationId xmlns:a16="http://schemas.microsoft.com/office/drawing/2014/main" xmlns="" id="{275D237A-BD90-4D90-B328-7F1A502A266D}"/>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7" name="Text Placeholder 2">
            <a:extLst>
              <a:ext uri="{FF2B5EF4-FFF2-40B4-BE49-F238E27FC236}">
                <a16:creationId xmlns:a16="http://schemas.microsoft.com/office/drawing/2014/main" xmlns="" id="{CB97B01E-88B2-448F-BD96-A1AAFA39AC1E}"/>
              </a:ext>
            </a:extLst>
          </p:cNvPr>
          <p:cNvSpPr>
            <a:spLocks noGrp="1"/>
          </p:cNvSpPr>
          <p:nvPr>
            <p:ph type="body" idx="1"/>
          </p:nvPr>
        </p:nvSpPr>
        <p:spPr>
          <a:xfrm>
            <a:off x="432000" y="1068420"/>
            <a:ext cx="4434840" cy="823912"/>
          </a:xfrm>
          <a:solidFill>
            <a:schemeClr val="tx1"/>
          </a:solidFill>
        </p:spPr>
        <p:txBody>
          <a:bodyPr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4">
            <a:extLst>
              <a:ext uri="{FF2B5EF4-FFF2-40B4-BE49-F238E27FC236}">
                <a16:creationId xmlns:a16="http://schemas.microsoft.com/office/drawing/2014/main" xmlns="" id="{40BADDE2-4EE6-41B4-804C-EBF680128B40}"/>
              </a:ext>
            </a:extLst>
          </p:cNvPr>
          <p:cNvSpPr>
            <a:spLocks noGrp="1"/>
          </p:cNvSpPr>
          <p:nvPr>
            <p:ph type="body" sz="quarter" idx="3"/>
          </p:nvPr>
        </p:nvSpPr>
        <p:spPr>
          <a:xfrm>
            <a:off x="5195160" y="1068420"/>
            <a:ext cx="4434840" cy="823912"/>
          </a:xfrm>
          <a:solidFill>
            <a:schemeClr val="tx1"/>
          </a:solidFill>
        </p:spPr>
        <p:txBody>
          <a:bodyPr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Content Placeholder 3">
            <a:extLst>
              <a:ext uri="{FF2B5EF4-FFF2-40B4-BE49-F238E27FC236}">
                <a16:creationId xmlns:a16="http://schemas.microsoft.com/office/drawing/2014/main" xmlns="" id="{BB0A14E0-899D-4594-BC9E-AE89BF0D3AB7}"/>
              </a:ext>
            </a:extLst>
          </p:cNvPr>
          <p:cNvSpPr>
            <a:spLocks noGrp="1"/>
          </p:cNvSpPr>
          <p:nvPr>
            <p:ph sz="half" idx="2"/>
          </p:nvPr>
        </p:nvSpPr>
        <p:spPr>
          <a:xfrm>
            <a:off x="432001" y="2096752"/>
            <a:ext cx="4434840" cy="40929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5">
            <a:extLst>
              <a:ext uri="{FF2B5EF4-FFF2-40B4-BE49-F238E27FC236}">
                <a16:creationId xmlns:a16="http://schemas.microsoft.com/office/drawing/2014/main" xmlns="" id="{2C699014-D902-4E9A-80CD-8D2BCFE67097}"/>
              </a:ext>
            </a:extLst>
          </p:cNvPr>
          <p:cNvSpPr>
            <a:spLocks noGrp="1"/>
          </p:cNvSpPr>
          <p:nvPr>
            <p:ph sz="quarter" idx="4"/>
          </p:nvPr>
        </p:nvSpPr>
        <p:spPr>
          <a:xfrm>
            <a:off x="5195160" y="2096752"/>
            <a:ext cx="4434840" cy="40929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25328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646B8F99-FAB0-4B33-87ED-9FF46D11A907}"/>
              </a:ext>
            </a:extLst>
          </p:cNvPr>
          <p:cNvSpPr>
            <a:spLocks noGrp="1"/>
          </p:cNvSpPr>
          <p:nvPr>
            <p:ph type="ftr" sz="quarter" idx="14"/>
          </p:nvPr>
        </p:nvSpPr>
        <p:spPr>
          <a:xfrm>
            <a:off x="432000" y="6356350"/>
            <a:ext cx="4114800" cy="365125"/>
          </a:xfrm>
        </p:spPr>
        <p:txBody>
          <a:bodyPr/>
          <a:lstStyle/>
          <a:p>
            <a:r>
              <a:rPr lang="en-ZA" dirty="0"/>
              <a:t>Add a footer</a:t>
            </a:r>
          </a:p>
        </p:txBody>
      </p:sp>
      <p:sp>
        <p:nvSpPr>
          <p:cNvPr id="6" name="Slide Number Placeholder 5">
            <a:extLst>
              <a:ext uri="{FF2B5EF4-FFF2-40B4-BE49-F238E27FC236}">
                <a16:creationId xmlns:a16="http://schemas.microsoft.com/office/drawing/2014/main" xmlns="" id="{275D237A-BD90-4D90-B328-7F1A502A266D}"/>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8" name="Title 1">
            <a:extLst>
              <a:ext uri="{FF2B5EF4-FFF2-40B4-BE49-F238E27FC236}">
                <a16:creationId xmlns:a16="http://schemas.microsoft.com/office/drawing/2014/main" xmlns="" id="{AC67C685-BABE-4B77-8C5E-B39B093D3AEA}"/>
              </a:ext>
            </a:extLst>
          </p:cNvPr>
          <p:cNvSpPr>
            <a:spLocks noGrp="1"/>
          </p:cNvSpPr>
          <p:nvPr>
            <p:ph type="title"/>
          </p:nvPr>
        </p:nvSpPr>
        <p:spPr>
          <a:xfrm>
            <a:off x="432001" y="457200"/>
            <a:ext cx="3159612" cy="1600200"/>
          </a:xfrm>
        </p:spPr>
        <p:txBody>
          <a:bodyPr anchor="b"/>
          <a:lstStyle>
            <a:lvl1pPr>
              <a:defRPr sz="2800"/>
            </a:lvl1pPr>
          </a:lstStyle>
          <a:p>
            <a:r>
              <a:rPr lang="en-US" smtClean="0"/>
              <a:t>Click to edit Master title style</a:t>
            </a:r>
            <a:endParaRPr lang="en-US"/>
          </a:p>
        </p:txBody>
      </p:sp>
      <p:sp>
        <p:nvSpPr>
          <p:cNvPr id="9" name="Text Placeholder 3">
            <a:extLst>
              <a:ext uri="{FF2B5EF4-FFF2-40B4-BE49-F238E27FC236}">
                <a16:creationId xmlns:a16="http://schemas.microsoft.com/office/drawing/2014/main" xmlns="" id="{0B6B7795-36CC-459B-AE8B-7FB2F40AF37C}"/>
              </a:ext>
            </a:extLst>
          </p:cNvPr>
          <p:cNvSpPr>
            <a:spLocks noGrp="1"/>
          </p:cNvSpPr>
          <p:nvPr>
            <p:ph type="body" sz="half" idx="2"/>
          </p:nvPr>
        </p:nvSpPr>
        <p:spPr>
          <a:xfrm>
            <a:off x="432001" y="2057400"/>
            <a:ext cx="3159612" cy="4126584"/>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 name="Content Placeholder 2">
            <a:extLst>
              <a:ext uri="{FF2B5EF4-FFF2-40B4-BE49-F238E27FC236}">
                <a16:creationId xmlns:a16="http://schemas.microsoft.com/office/drawing/2014/main" xmlns="" id="{79F53EF1-D412-467C-B7CE-30536F140AE1}"/>
              </a:ext>
            </a:extLst>
          </p:cNvPr>
          <p:cNvSpPr>
            <a:spLocks noGrp="1"/>
          </p:cNvSpPr>
          <p:nvPr>
            <p:ph idx="1"/>
          </p:nvPr>
        </p:nvSpPr>
        <p:spPr>
          <a:xfrm>
            <a:off x="3770722" y="457201"/>
            <a:ext cx="6023727" cy="5726784"/>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4757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646B8F99-FAB0-4B33-87ED-9FF46D11A907}"/>
              </a:ext>
            </a:extLst>
          </p:cNvPr>
          <p:cNvSpPr>
            <a:spLocks noGrp="1"/>
          </p:cNvSpPr>
          <p:nvPr>
            <p:ph type="ftr" sz="quarter" idx="14"/>
          </p:nvPr>
        </p:nvSpPr>
        <p:spPr>
          <a:xfrm>
            <a:off x="432000" y="6356350"/>
            <a:ext cx="4114800" cy="365125"/>
          </a:xfrm>
        </p:spPr>
        <p:txBody>
          <a:bodyPr/>
          <a:lstStyle/>
          <a:p>
            <a:r>
              <a:rPr lang="en-ZA" dirty="0"/>
              <a:t>Add a footer</a:t>
            </a:r>
          </a:p>
        </p:txBody>
      </p:sp>
      <p:sp>
        <p:nvSpPr>
          <p:cNvPr id="6" name="Slide Number Placeholder 5">
            <a:extLst>
              <a:ext uri="{FF2B5EF4-FFF2-40B4-BE49-F238E27FC236}">
                <a16:creationId xmlns:a16="http://schemas.microsoft.com/office/drawing/2014/main" xmlns="" id="{275D237A-BD90-4D90-B328-7F1A502A266D}"/>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8" name="Title 1">
            <a:extLst>
              <a:ext uri="{FF2B5EF4-FFF2-40B4-BE49-F238E27FC236}">
                <a16:creationId xmlns:a16="http://schemas.microsoft.com/office/drawing/2014/main" xmlns="" id="{AC67C685-BABE-4B77-8C5E-B39B093D3AEA}"/>
              </a:ext>
            </a:extLst>
          </p:cNvPr>
          <p:cNvSpPr>
            <a:spLocks noGrp="1"/>
          </p:cNvSpPr>
          <p:nvPr>
            <p:ph type="title"/>
          </p:nvPr>
        </p:nvSpPr>
        <p:spPr>
          <a:xfrm>
            <a:off x="432001" y="457200"/>
            <a:ext cx="3159612" cy="1600200"/>
          </a:xfrm>
        </p:spPr>
        <p:txBody>
          <a:bodyPr anchor="b"/>
          <a:lstStyle>
            <a:lvl1pPr>
              <a:defRPr sz="2800"/>
            </a:lvl1pPr>
          </a:lstStyle>
          <a:p>
            <a:r>
              <a:rPr lang="en-US" smtClean="0"/>
              <a:t>Click to edit Master title style</a:t>
            </a:r>
            <a:endParaRPr lang="en-US"/>
          </a:p>
        </p:txBody>
      </p:sp>
      <p:sp>
        <p:nvSpPr>
          <p:cNvPr id="9" name="Text Placeholder 3">
            <a:extLst>
              <a:ext uri="{FF2B5EF4-FFF2-40B4-BE49-F238E27FC236}">
                <a16:creationId xmlns:a16="http://schemas.microsoft.com/office/drawing/2014/main" xmlns="" id="{0B6B7795-36CC-459B-AE8B-7FB2F40AF37C}"/>
              </a:ext>
            </a:extLst>
          </p:cNvPr>
          <p:cNvSpPr>
            <a:spLocks noGrp="1"/>
          </p:cNvSpPr>
          <p:nvPr>
            <p:ph type="body" sz="half" idx="2"/>
          </p:nvPr>
        </p:nvSpPr>
        <p:spPr>
          <a:xfrm>
            <a:off x="432001" y="2057400"/>
            <a:ext cx="3159612" cy="4126584"/>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2" name="Picture Placeholder 2">
            <a:extLst>
              <a:ext uri="{FF2B5EF4-FFF2-40B4-BE49-F238E27FC236}">
                <a16:creationId xmlns:a16="http://schemas.microsoft.com/office/drawing/2014/main" xmlns="" id="{10319378-269C-406E-9B84-FCF22DA02EFF}"/>
              </a:ext>
            </a:extLst>
          </p:cNvPr>
          <p:cNvSpPr>
            <a:spLocks noGrp="1"/>
          </p:cNvSpPr>
          <p:nvPr>
            <p:ph type="pic" idx="1"/>
          </p:nvPr>
        </p:nvSpPr>
        <p:spPr>
          <a:xfrm>
            <a:off x="3788021" y="457201"/>
            <a:ext cx="5949868" cy="57267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2103075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ZA" dirty="0"/>
              <a:t>Click to edit page title</a:t>
            </a:r>
          </a:p>
        </p:txBody>
      </p:sp>
      <p:sp>
        <p:nvSpPr>
          <p:cNvPr id="5" name="Footer Placeholder 4">
            <a:extLst>
              <a:ext uri="{FF2B5EF4-FFF2-40B4-BE49-F238E27FC236}">
                <a16:creationId xmlns:a16="http://schemas.microsoft.com/office/drawing/2014/main" xmlns="" id="{646B8F99-FAB0-4B33-87ED-9FF46D11A907}"/>
              </a:ext>
            </a:extLst>
          </p:cNvPr>
          <p:cNvSpPr>
            <a:spLocks noGrp="1"/>
          </p:cNvSpPr>
          <p:nvPr>
            <p:ph type="ftr" sz="quarter" idx="14"/>
          </p:nvPr>
        </p:nvSpPr>
        <p:spPr/>
        <p:txBody>
          <a:bodyPr/>
          <a:lstStyle/>
          <a:p>
            <a:r>
              <a:rPr lang="en-ZA" dirty="0"/>
              <a:t>Add a footer</a:t>
            </a:r>
          </a:p>
        </p:txBody>
      </p:sp>
      <p:sp>
        <p:nvSpPr>
          <p:cNvPr id="6" name="Slide Number Placeholder 5">
            <a:extLst>
              <a:ext uri="{FF2B5EF4-FFF2-40B4-BE49-F238E27FC236}">
                <a16:creationId xmlns:a16="http://schemas.microsoft.com/office/drawing/2014/main" xmlns="" id="{275D237A-BD90-4D90-B328-7F1A502A266D}"/>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3115799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554ED587-2D2F-4D3F-B55B-C64465AB4EC5}"/>
              </a:ext>
            </a:extLst>
          </p:cNvPr>
          <p:cNvSpPr/>
          <p:nvPr userDrawn="1"/>
        </p:nvSpPr>
        <p:spPr>
          <a:xfrm>
            <a:off x="69274" y="66963"/>
            <a:ext cx="9911201" cy="6727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286990" y="4346296"/>
            <a:ext cx="6798250" cy="1674470"/>
          </a:xfrm>
        </p:spPr>
        <p:txBody>
          <a:bodyPr anchor="b"/>
          <a:lstStyle>
            <a:lvl1pPr algn="r">
              <a:lnSpc>
                <a:spcPts val="5000"/>
              </a:lnSpc>
              <a:defRPr sz="6000" b="1" cap="all" spc="-300" baseline="0">
                <a:solidFill>
                  <a:schemeClr val="bg1"/>
                </a:solidFill>
                <a:latin typeface="+mj-lt"/>
              </a:defRPr>
            </a:lvl1pPr>
          </a:lstStyle>
          <a:p>
            <a:r>
              <a:rPr lang="en-US" dirty="0"/>
              <a:t>PRESENTATION TITLE</a:t>
            </a:r>
            <a:endParaRPr lang="en-ZA" dirty="0"/>
          </a:p>
        </p:txBody>
      </p:sp>
      <p:sp>
        <p:nvSpPr>
          <p:cNvPr id="3" name="Subtitle 2">
            <a:extLst>
              <a:ext uri="{FF2B5EF4-FFF2-40B4-BE49-F238E27FC236}">
                <a16:creationId xmlns:a16="http://schemas.microsoft.com/office/drawing/2014/main" xmlns="" id="{C9980B88-3F4A-4688-9ED0-17EF37E62D93}"/>
              </a:ext>
            </a:extLst>
          </p:cNvPr>
          <p:cNvSpPr>
            <a:spLocks noGrp="1"/>
          </p:cNvSpPr>
          <p:nvPr>
            <p:ph type="subTitle" idx="1"/>
          </p:nvPr>
        </p:nvSpPr>
        <p:spPr>
          <a:xfrm>
            <a:off x="7326418" y="4650539"/>
            <a:ext cx="2456210" cy="1192038"/>
          </a:xfrm>
          <a:solidFill>
            <a:schemeClr val="bg1"/>
          </a:solidFill>
        </p:spPr>
        <p:txBody>
          <a:bodyPr lIns="252000" tIns="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dirty="0"/>
          </a:p>
        </p:txBody>
      </p:sp>
      <p:sp>
        <p:nvSpPr>
          <p:cNvPr id="7" name="Rectangle 6">
            <a:extLst>
              <a:ext uri="{FF2B5EF4-FFF2-40B4-BE49-F238E27FC236}">
                <a16:creationId xmlns:a16="http://schemas.microsoft.com/office/drawing/2014/main" xmlns=""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Rectangle 7">
            <a:extLst>
              <a:ext uri="{FF2B5EF4-FFF2-40B4-BE49-F238E27FC236}">
                <a16:creationId xmlns:a16="http://schemas.microsoft.com/office/drawing/2014/main" xmlns=""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xmlns=""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Slide Number Placeholder 4">
            <a:extLst>
              <a:ext uri="{FF2B5EF4-FFF2-40B4-BE49-F238E27FC236}">
                <a16:creationId xmlns:a16="http://schemas.microsoft.com/office/drawing/2014/main" xmlns="" id="{E798A99C-9485-48F0-8E1E-227AD1348A45}"/>
              </a:ext>
            </a:extLst>
          </p:cNvPr>
          <p:cNvSpPr>
            <a:spLocks noGrp="1"/>
          </p:cNvSpPr>
          <p:nvPr>
            <p:ph type="sldNum" sz="quarter" idx="11"/>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2218115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16D0504D-4610-4E9E-A2DB-8B701F044BBC}"/>
              </a:ext>
            </a:extLst>
          </p:cNvPr>
          <p:cNvSpPr>
            <a:spLocks noGrp="1"/>
          </p:cNvSpPr>
          <p:nvPr>
            <p:ph type="ftr" sz="quarter" idx="12"/>
          </p:nvPr>
        </p:nvSpPr>
        <p:spPr/>
        <p:txBody>
          <a:bodyPr/>
          <a:lstStyle/>
          <a:p>
            <a:r>
              <a:rPr lang="en-ZA" dirty="0"/>
              <a:t>Add a footer</a:t>
            </a:r>
          </a:p>
        </p:txBody>
      </p:sp>
      <p:sp>
        <p:nvSpPr>
          <p:cNvPr id="3" name="Slide Number Placeholder 2">
            <a:extLst>
              <a:ext uri="{FF2B5EF4-FFF2-40B4-BE49-F238E27FC236}">
                <a16:creationId xmlns:a16="http://schemas.microsoft.com/office/drawing/2014/main" xmlns="" id="{2310D190-B83D-438A-91BC-470C41B22A29}"/>
              </a:ext>
            </a:extLst>
          </p:cNvPr>
          <p:cNvSpPr>
            <a:spLocks noGrp="1"/>
          </p:cNvSpPr>
          <p:nvPr>
            <p:ph type="sldNum" sz="quarter" idx="1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1139767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Large Image">
    <p:bg>
      <p:bgPr>
        <a:solidFill>
          <a:schemeClr val="bg1"/>
        </a:solidFill>
        <a:effectLst/>
      </p:bgPr>
    </p:bg>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xmlns="" id="{069FFAE5-B16E-4571-88F7-52FA5354B1A1}"/>
              </a:ext>
            </a:extLst>
          </p:cNvPr>
          <p:cNvSpPr>
            <a:spLocks noGrp="1"/>
          </p:cNvSpPr>
          <p:nvPr>
            <p:ph type="pic" sz="quarter" idx="13" hasCustomPrompt="1"/>
          </p:nvPr>
        </p:nvSpPr>
        <p:spPr>
          <a:xfrm>
            <a:off x="69273" y="63691"/>
            <a:ext cx="9911201" cy="6727346"/>
          </a:xfrm>
          <a:solidFill>
            <a:schemeClr val="tx1">
              <a:lumMod val="75000"/>
              <a:lumOff val="25000"/>
            </a:schemeClr>
          </a:solidFill>
        </p:spPr>
        <p:txBody>
          <a:bodyPr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286990" y="4346296"/>
            <a:ext cx="6798250" cy="1674470"/>
          </a:xfrm>
        </p:spPr>
        <p:txBody>
          <a:bodyPr anchor="b"/>
          <a:lstStyle>
            <a:lvl1pPr algn="r">
              <a:lnSpc>
                <a:spcPts val="5000"/>
              </a:lnSpc>
              <a:defRPr sz="6000" b="1" cap="all" spc="-300" baseline="0">
                <a:solidFill>
                  <a:schemeClr val="bg1"/>
                </a:solidFill>
                <a:latin typeface="+mj-lt"/>
              </a:defRPr>
            </a:lvl1pPr>
          </a:lstStyle>
          <a:p>
            <a:r>
              <a:rPr lang="en-US" dirty="0"/>
              <a:t>PRESENTATION TITLE</a:t>
            </a:r>
            <a:endParaRPr lang="en-ZA" dirty="0"/>
          </a:p>
        </p:txBody>
      </p:sp>
      <p:sp>
        <p:nvSpPr>
          <p:cNvPr id="3" name="Subtitle 2">
            <a:extLst>
              <a:ext uri="{FF2B5EF4-FFF2-40B4-BE49-F238E27FC236}">
                <a16:creationId xmlns:a16="http://schemas.microsoft.com/office/drawing/2014/main" xmlns="" id="{C9980B88-3F4A-4688-9ED0-17EF37E62D93}"/>
              </a:ext>
            </a:extLst>
          </p:cNvPr>
          <p:cNvSpPr>
            <a:spLocks noGrp="1"/>
          </p:cNvSpPr>
          <p:nvPr>
            <p:ph type="subTitle" idx="1"/>
          </p:nvPr>
        </p:nvSpPr>
        <p:spPr>
          <a:xfrm>
            <a:off x="7326418" y="4650539"/>
            <a:ext cx="2456210" cy="1192038"/>
          </a:xfrm>
          <a:solidFill>
            <a:schemeClr val="bg1"/>
          </a:solidFill>
        </p:spPr>
        <p:txBody>
          <a:bodyPr lIns="252000" tIns="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dirty="0"/>
          </a:p>
        </p:txBody>
      </p:sp>
      <p:sp>
        <p:nvSpPr>
          <p:cNvPr id="7" name="Rectangle 6">
            <a:extLst>
              <a:ext uri="{FF2B5EF4-FFF2-40B4-BE49-F238E27FC236}">
                <a16:creationId xmlns:a16="http://schemas.microsoft.com/office/drawing/2014/main" xmlns=""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Rectangle 7">
            <a:extLst>
              <a:ext uri="{FF2B5EF4-FFF2-40B4-BE49-F238E27FC236}">
                <a16:creationId xmlns:a16="http://schemas.microsoft.com/office/drawing/2014/main" xmlns=""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xmlns=""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Slide Number Placeholder 4">
            <a:extLst>
              <a:ext uri="{FF2B5EF4-FFF2-40B4-BE49-F238E27FC236}">
                <a16:creationId xmlns:a16="http://schemas.microsoft.com/office/drawing/2014/main" xmlns="" id="{E798A99C-9485-48F0-8E1E-227AD1348A45}"/>
              </a:ext>
            </a:extLst>
          </p:cNvPr>
          <p:cNvSpPr>
            <a:spLocks noGrp="1"/>
          </p:cNvSpPr>
          <p:nvPr>
            <p:ph type="sldNum" sz="quarter" idx="11"/>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4094738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hoto 1">
    <p:spTree>
      <p:nvGrpSpPr>
        <p:cNvPr id="1" name=""/>
        <p:cNvGrpSpPr/>
        <p:nvPr/>
      </p:nvGrpSpPr>
      <p:grpSpPr>
        <a:xfrm>
          <a:off x="0" y="0"/>
          <a:ext cx="0" cy="0"/>
          <a:chOff x="0" y="0"/>
          <a:chExt cx="0" cy="0"/>
        </a:xfrm>
      </p:grpSpPr>
      <p:sp>
        <p:nvSpPr>
          <p:cNvPr id="8" name="Picture Placeholder 1">
            <a:extLst>
              <a:ext uri="{FF2B5EF4-FFF2-40B4-BE49-F238E27FC236}">
                <a16:creationId xmlns:a16="http://schemas.microsoft.com/office/drawing/2014/main" xmlns="" id="{1599E2D7-24B3-4D66-9AFB-83C1AEC4DBBB}"/>
              </a:ext>
            </a:extLst>
          </p:cNvPr>
          <p:cNvSpPr>
            <a:spLocks noGrp="1"/>
          </p:cNvSpPr>
          <p:nvPr>
            <p:ph type="pic" sz="quarter" idx="33" hasCustomPrompt="1"/>
          </p:nvPr>
        </p:nvSpPr>
        <p:spPr>
          <a:xfrm>
            <a:off x="9980476" y="0"/>
            <a:ext cx="2211524" cy="6192000"/>
          </a:xfrm>
          <a:solidFill>
            <a:schemeClr val="bg1">
              <a:lumMod val="9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2" name="Title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445086" y="1807950"/>
            <a:ext cx="5184913" cy="432000"/>
          </a:xfrm>
        </p:spPr>
        <p:txBody>
          <a:bodyPr/>
          <a:lstStyle>
            <a:lvl1pPr algn="r">
              <a:defRPr>
                <a:solidFill>
                  <a:schemeClr val="tx1"/>
                </a:solidFill>
              </a:defRPr>
            </a:lvl1pPr>
          </a:lstStyle>
          <a:p>
            <a:r>
              <a:rPr lang="en-US" dirty="0"/>
              <a:t>Click to edit page title</a:t>
            </a:r>
            <a:endParaRPr lang="en-ZA" dirty="0"/>
          </a:p>
        </p:txBody>
      </p:sp>
      <p:sp>
        <p:nvSpPr>
          <p:cNvPr id="10" name="Subtitle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4444886" y="2383950"/>
            <a:ext cx="5184913" cy="360000"/>
          </a:xfrm>
        </p:spPr>
        <p:txBody>
          <a:bodyPr/>
          <a:lstStyle>
            <a:lvl1pPr marL="0" indent="0" algn="r">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xmlns="" id="{A22238F2-C6EC-476F-8371-119AECBA5622}"/>
              </a:ext>
            </a:extLst>
          </p:cNvPr>
          <p:cNvSpPr>
            <a:spLocks noGrp="1"/>
          </p:cNvSpPr>
          <p:nvPr>
            <p:ph sz="half" idx="1"/>
          </p:nvPr>
        </p:nvSpPr>
        <p:spPr>
          <a:xfrm>
            <a:off x="4445000" y="2908300"/>
            <a:ext cx="5184800" cy="3283700"/>
          </a:xfrm>
          <a:solidFill>
            <a:schemeClr val="bg1"/>
          </a:solidFill>
        </p:spPr>
        <p:txBody>
          <a:bodyPr lIns="180000" tIns="252000" rIns="252000"/>
          <a:lstStyle>
            <a:lvl1pPr algn="l">
              <a:defRPr>
                <a:solidFill>
                  <a:schemeClr val="tx1">
                    <a:lumMod val="75000"/>
                    <a:lumOff val="25000"/>
                  </a:schemeClr>
                </a:solidFill>
              </a:defRPr>
            </a:lvl1pPr>
            <a:lvl2pPr algn="l">
              <a:defRPr>
                <a:solidFill>
                  <a:schemeClr val="tx1">
                    <a:lumMod val="75000"/>
                    <a:lumOff val="25000"/>
                  </a:schemeClr>
                </a:solidFill>
              </a:defRPr>
            </a:lvl2pPr>
            <a:lvl3pPr algn="l">
              <a:defRPr>
                <a:solidFill>
                  <a:schemeClr val="tx1">
                    <a:lumMod val="75000"/>
                    <a:lumOff val="25000"/>
                  </a:schemeClr>
                </a:solidFill>
              </a:defRPr>
            </a:lvl3pPr>
            <a:lvl4pPr algn="l">
              <a:defRPr>
                <a:solidFill>
                  <a:schemeClr val="tx1">
                    <a:lumMod val="75000"/>
                    <a:lumOff val="25000"/>
                  </a:schemeClr>
                </a:solidFill>
              </a:defRPr>
            </a:lvl4pPr>
            <a:lvl5pPr algn="l">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ZA" dirty="0"/>
              <a:t>Add a footer</a:t>
            </a:r>
          </a:p>
        </p:txBody>
      </p:sp>
      <p:sp>
        <p:nvSpPr>
          <p:cNvPr id="5" name="Slide Number Placeholder 4">
            <a:extLst>
              <a:ext uri="{FF2B5EF4-FFF2-40B4-BE49-F238E27FC236}">
                <a16:creationId xmlns:a16="http://schemas.microsoft.com/office/drawing/2014/main" xmlns="" id="{53DA1E79-BA17-41C5-98B7-CFBC5859A512}"/>
              </a:ext>
            </a:extLst>
          </p:cNvPr>
          <p:cNvSpPr>
            <a:spLocks noGrp="1"/>
          </p:cNvSpPr>
          <p:nvPr>
            <p:ph type="sldNum" sz="quarter" idx="34"/>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22238F2-C6EC-476F-8371-119AECBA5622}"/>
              </a:ext>
            </a:extLst>
          </p:cNvPr>
          <p:cNvSpPr>
            <a:spLocks noGrp="1"/>
          </p:cNvSpPr>
          <p:nvPr>
            <p:ph sz="half" idx="1"/>
          </p:nvPr>
        </p:nvSpPr>
        <p:spPr>
          <a:xfrm>
            <a:off x="3823393" y="1343906"/>
            <a:ext cx="3736800" cy="3933645"/>
          </a:xfrm>
          <a:solidFill>
            <a:schemeClr val="bg1"/>
          </a:solidFill>
        </p:spPr>
        <p:txBody>
          <a:bodyPr lIns="180000" tIns="180000" rIns="18000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ZA" dirty="0"/>
              <a:t>Add a footer</a:t>
            </a:r>
          </a:p>
        </p:txBody>
      </p:sp>
      <p:sp>
        <p:nvSpPr>
          <p:cNvPr id="5" name="Slide Number Placeholder 4">
            <a:extLst>
              <a:ext uri="{FF2B5EF4-FFF2-40B4-BE49-F238E27FC236}">
                <a16:creationId xmlns:a16="http://schemas.microsoft.com/office/drawing/2014/main" xmlns="" id="{53DA1E79-BA17-41C5-98B7-CFBC5859A512}"/>
              </a:ext>
            </a:extLst>
          </p:cNvPr>
          <p:cNvSpPr>
            <a:spLocks noGrp="1"/>
          </p:cNvSpPr>
          <p:nvPr>
            <p:ph type="sldNum" sz="quarter" idx="34"/>
          </p:nvPr>
        </p:nvSpPr>
        <p:spPr/>
        <p:txBody>
          <a:bodyPr/>
          <a:lstStyle/>
          <a:p>
            <a:fld id="{19B51A1E-902D-48AF-9020-955120F399B6}" type="slidenum">
              <a:rPr lang="en-ZA" smtClean="0"/>
              <a:pPr/>
              <a:t>‹#›</a:t>
            </a:fld>
            <a:endParaRPr lang="en-ZA" dirty="0"/>
          </a:p>
        </p:txBody>
      </p:sp>
      <p:sp>
        <p:nvSpPr>
          <p:cNvPr id="9" name="Picture Placeholder 6">
            <a:extLst>
              <a:ext uri="{FF2B5EF4-FFF2-40B4-BE49-F238E27FC236}">
                <a16:creationId xmlns:a16="http://schemas.microsoft.com/office/drawing/2014/main" xmlns="" id="{492C2A1D-F7BD-46B6-BC01-15D365ACD50B}"/>
              </a:ext>
            </a:extLst>
          </p:cNvPr>
          <p:cNvSpPr>
            <a:spLocks noGrp="1"/>
          </p:cNvSpPr>
          <p:nvPr>
            <p:ph type="pic" sz="quarter" idx="14" hasCustomPrompt="1"/>
          </p:nvPr>
        </p:nvSpPr>
        <p:spPr>
          <a:xfrm>
            <a:off x="7560193" y="1344803"/>
            <a:ext cx="3737526" cy="3933645"/>
          </a:xfrm>
          <a:solidFill>
            <a:schemeClr val="tx1">
              <a:lumMod val="75000"/>
              <a:lumOff val="25000"/>
            </a:schemeClr>
          </a:solidFill>
        </p:spPr>
        <p:txBody>
          <a:bodyPr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6" name="Title 5">
            <a:extLst>
              <a:ext uri="{FF2B5EF4-FFF2-40B4-BE49-F238E27FC236}">
                <a16:creationId xmlns:a16="http://schemas.microsoft.com/office/drawing/2014/main" xmlns="" id="{7F4F1543-153D-4F77-A4A9-C9BBA1C2052E}"/>
              </a:ext>
            </a:extLst>
          </p:cNvPr>
          <p:cNvSpPr>
            <a:spLocks noGrp="1"/>
          </p:cNvSpPr>
          <p:nvPr>
            <p:ph type="title"/>
          </p:nvPr>
        </p:nvSpPr>
        <p:spPr>
          <a:xfrm>
            <a:off x="432000" y="432000"/>
            <a:ext cx="9131100" cy="432000"/>
          </a:xfrm>
        </p:spPr>
        <p:txBody>
          <a:bodyPr/>
          <a:lstStyle/>
          <a:p>
            <a:r>
              <a:rPr lang="en-US" smtClean="0"/>
              <a:t>Click to edit Master title style</a:t>
            </a:r>
            <a:endParaRPr lang="en-ZA" dirty="0"/>
          </a:p>
        </p:txBody>
      </p:sp>
      <p:sp>
        <p:nvSpPr>
          <p:cNvPr id="11" name="Subtitle 2">
            <a:extLst>
              <a:ext uri="{FF2B5EF4-FFF2-40B4-BE49-F238E27FC236}">
                <a16:creationId xmlns:a16="http://schemas.microsoft.com/office/drawing/2014/main" xmlns="" id="{9FAA210E-391A-499A-89D5-F222045FD1A4}"/>
              </a:ext>
            </a:extLst>
          </p:cNvPr>
          <p:cNvSpPr>
            <a:spLocks noGrp="1"/>
          </p:cNvSpPr>
          <p:nvPr>
            <p:ph type="body" sz="quarter" idx="32" hasCustomPrompt="1"/>
          </p:nvPr>
        </p:nvSpPr>
        <p:spPr>
          <a:xfrm>
            <a:off x="431800" y="1008000"/>
            <a:ext cx="6895900"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Tree>
    <p:extLst>
      <p:ext uri="{BB962C8B-B14F-4D97-AF65-F5344CB8AC3E}">
        <p14:creationId xmlns:p14="http://schemas.microsoft.com/office/powerpoint/2010/main" val="2347197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288DD7-6DAF-436D-B04A-EBCCAA36917C}"/>
              </a:ext>
            </a:extLst>
          </p:cNvPr>
          <p:cNvSpPr>
            <a:spLocks noGrp="1"/>
          </p:cNvSpPr>
          <p:nvPr>
            <p:ph type="title" hasCustomPrompt="1"/>
          </p:nvPr>
        </p:nvSpPr>
        <p:spPr>
          <a:xfrm>
            <a:off x="432000" y="432000"/>
            <a:ext cx="9198000" cy="432000"/>
          </a:xfrm>
        </p:spPr>
        <p:txBody>
          <a:bodyPr/>
          <a:lstStyle>
            <a:lvl1pPr>
              <a:defRPr>
                <a:solidFill>
                  <a:schemeClr val="tx1"/>
                </a:solidFill>
              </a:defRPr>
            </a:lvl1pPr>
          </a:lstStyle>
          <a:p>
            <a:r>
              <a:rPr lang="en-ZA" dirty="0"/>
              <a:t>Click to edit page title</a:t>
            </a:r>
          </a:p>
        </p:txBody>
      </p:sp>
      <p:sp>
        <p:nvSpPr>
          <p:cNvPr id="9" name="Subtitle 2">
            <a:extLst>
              <a:ext uri="{FF2B5EF4-FFF2-40B4-BE49-F238E27FC236}">
                <a16:creationId xmlns:a16="http://schemas.microsoft.com/office/drawing/2014/main" xmlns="" id="{E4633398-8EC3-417B-BEA6-101D8F224678}"/>
              </a:ext>
            </a:extLst>
          </p:cNvPr>
          <p:cNvSpPr>
            <a:spLocks noGrp="1"/>
          </p:cNvSpPr>
          <p:nvPr>
            <p:ph type="body" sz="quarter" idx="32" hasCustomPrompt="1"/>
          </p:nvPr>
        </p:nvSpPr>
        <p:spPr>
          <a:xfrm>
            <a:off x="431800" y="1008000"/>
            <a:ext cx="9198000"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mparison Left Placeholder 1">
            <a:extLst>
              <a:ext uri="{FF2B5EF4-FFF2-40B4-BE49-F238E27FC236}">
                <a16:creationId xmlns:a16="http://schemas.microsoft.com/office/drawing/2014/main" xmlns="" id="{9322B50D-6A7D-41C6-BA57-613BC231DF36}"/>
              </a:ext>
            </a:extLst>
          </p:cNvPr>
          <p:cNvSpPr>
            <a:spLocks noGrp="1"/>
          </p:cNvSpPr>
          <p:nvPr>
            <p:ph type="body" idx="1"/>
          </p:nvPr>
        </p:nvSpPr>
        <p:spPr>
          <a:xfrm>
            <a:off x="432000" y="1432296"/>
            <a:ext cx="4500000" cy="527076"/>
          </a:xfrm>
          <a:solidFill>
            <a:schemeClr val="tx1"/>
          </a:solidFill>
        </p:spPr>
        <p:txBody>
          <a:bodyPr lIns="180000" tIns="36000" anchor="ctr"/>
          <a:lstStyle>
            <a:lvl1pPr marL="0" indent="0">
              <a:buNone/>
              <a:defRPr sz="2400" b="1" spc="-15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2">
            <a:extLst>
              <a:ext uri="{FF2B5EF4-FFF2-40B4-BE49-F238E27FC236}">
                <a16:creationId xmlns:a16="http://schemas.microsoft.com/office/drawing/2014/main" xmlns="" id="{9FD584DA-F775-47B8-A1D7-6556AD5FCBD2}"/>
              </a:ext>
            </a:extLst>
          </p:cNvPr>
          <p:cNvSpPr>
            <a:spLocks noGrp="1"/>
          </p:cNvSpPr>
          <p:nvPr>
            <p:ph sz="half" idx="2"/>
          </p:nvPr>
        </p:nvSpPr>
        <p:spPr>
          <a:xfrm>
            <a:off x="432000" y="2023668"/>
            <a:ext cx="4500000" cy="416833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12" name="Comparison Left Placeholder 2">
            <a:extLst>
              <a:ext uri="{FF2B5EF4-FFF2-40B4-BE49-F238E27FC236}">
                <a16:creationId xmlns:a16="http://schemas.microsoft.com/office/drawing/2014/main" xmlns="" id="{78A963F8-6F6E-440E-B3B3-DDE13C083A36}"/>
              </a:ext>
            </a:extLst>
          </p:cNvPr>
          <p:cNvSpPr>
            <a:spLocks noGrp="1"/>
          </p:cNvSpPr>
          <p:nvPr>
            <p:ph type="body" sz="quarter" idx="13"/>
          </p:nvPr>
        </p:nvSpPr>
        <p:spPr>
          <a:xfrm>
            <a:off x="5129800" y="1433105"/>
            <a:ext cx="4500000" cy="525283"/>
          </a:xfrm>
          <a:solidFill>
            <a:schemeClr val="tx1"/>
          </a:solidFill>
        </p:spPr>
        <p:txBody>
          <a:bodyPr lIns="180000" tIns="36000" anchor="ctr"/>
          <a:lstStyle>
            <a:lvl1pPr marL="0" indent="0">
              <a:buNone/>
              <a:defRPr sz="2400" b="1" spc="-150">
                <a:solidFill>
                  <a:schemeClr val="bg1"/>
                </a:solidFill>
                <a:latin typeface="+mj-lt"/>
              </a:defRPr>
            </a:lvl1pPr>
          </a:lstStyle>
          <a:p>
            <a:pPr lvl="0"/>
            <a:r>
              <a:rPr lang="en-US" smtClean="0"/>
              <a:t>Click to edit Master text styles</a:t>
            </a:r>
          </a:p>
        </p:txBody>
      </p:sp>
      <p:sp>
        <p:nvSpPr>
          <p:cNvPr id="8" name="Text Placeholder 4">
            <a:extLst>
              <a:ext uri="{FF2B5EF4-FFF2-40B4-BE49-F238E27FC236}">
                <a16:creationId xmlns:a16="http://schemas.microsoft.com/office/drawing/2014/main" xmlns="" id="{DF0A5256-B267-47DA-858A-0F3867CB6139}"/>
              </a:ext>
            </a:extLst>
          </p:cNvPr>
          <p:cNvSpPr>
            <a:spLocks noGrp="1"/>
          </p:cNvSpPr>
          <p:nvPr>
            <p:ph type="body" sz="quarter" idx="12"/>
          </p:nvPr>
        </p:nvSpPr>
        <p:spPr>
          <a:xfrm>
            <a:off x="5129800" y="2020359"/>
            <a:ext cx="4500000" cy="41708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5" name="Footer Placeholder 4">
            <a:extLst>
              <a:ext uri="{FF2B5EF4-FFF2-40B4-BE49-F238E27FC236}">
                <a16:creationId xmlns:a16="http://schemas.microsoft.com/office/drawing/2014/main" xmlns="" id="{646B8F99-FAB0-4B33-87ED-9FF46D11A907}"/>
              </a:ext>
            </a:extLst>
          </p:cNvPr>
          <p:cNvSpPr>
            <a:spLocks noGrp="1"/>
          </p:cNvSpPr>
          <p:nvPr>
            <p:ph type="ftr" sz="quarter" idx="14"/>
          </p:nvPr>
        </p:nvSpPr>
        <p:spPr/>
        <p:txBody>
          <a:bodyPr/>
          <a:lstStyle/>
          <a:p>
            <a:r>
              <a:rPr lang="en-ZA" dirty="0"/>
              <a:t>Add a footer</a:t>
            </a:r>
          </a:p>
        </p:txBody>
      </p:sp>
      <p:sp>
        <p:nvSpPr>
          <p:cNvPr id="6" name="Slide Number Placeholder 5">
            <a:extLst>
              <a:ext uri="{FF2B5EF4-FFF2-40B4-BE49-F238E27FC236}">
                <a16:creationId xmlns:a16="http://schemas.microsoft.com/office/drawing/2014/main" xmlns="" id="{275D237A-BD90-4D90-B328-7F1A502A266D}"/>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6299200" y="432000"/>
            <a:ext cx="5472113" cy="5759250"/>
          </a:xfrm>
          <a:solidFill>
            <a:schemeClr val="tx1">
              <a:lumMod val="75000"/>
              <a:lumOff val="25000"/>
            </a:schemeClr>
          </a:solidFill>
        </p:spPr>
        <p:txBody>
          <a:bodyPr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3" name="Content Placeholder 2">
            <a:extLst>
              <a:ext uri="{FF2B5EF4-FFF2-40B4-BE49-F238E27FC236}">
                <a16:creationId xmlns:a16="http://schemas.microsoft.com/office/drawing/2014/main" xmlns="" id="{A22238F2-C6EC-476F-8371-119AECBA5622}"/>
              </a:ext>
            </a:extLst>
          </p:cNvPr>
          <p:cNvSpPr>
            <a:spLocks noGrp="1"/>
          </p:cNvSpPr>
          <p:nvPr>
            <p:ph sz="half" idx="1" hasCustomPrompt="1"/>
          </p:nvPr>
        </p:nvSpPr>
        <p:spPr>
          <a:xfrm>
            <a:off x="3875314" y="5096632"/>
            <a:ext cx="2028686" cy="1094618"/>
          </a:xfrm>
        </p:spPr>
        <p:txBody>
          <a:bodyPr anchor="b"/>
          <a:lstStyle>
            <a:lvl1pPr marL="0" indent="0" algn="r">
              <a:buNone/>
              <a:defRPr i="1">
                <a:solidFill>
                  <a:schemeClr val="tx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Enter your caption</a:t>
            </a:r>
            <a:endParaRPr lang="en-ZA" dirty="0"/>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ZA" dirty="0"/>
              <a:t>Add a footer</a:t>
            </a:r>
          </a:p>
        </p:txBody>
      </p:sp>
      <p:sp>
        <p:nvSpPr>
          <p:cNvPr id="2" name="Slide Number Placeholder 1">
            <a:extLst>
              <a:ext uri="{FF2B5EF4-FFF2-40B4-BE49-F238E27FC236}">
                <a16:creationId xmlns:a16="http://schemas.microsoft.com/office/drawing/2014/main" xmlns="" id="{E25951D2-91DB-40E7-95D5-4B372602DEBB}"/>
              </a:ext>
            </a:extLst>
          </p:cNvPr>
          <p:cNvSpPr>
            <a:spLocks noGrp="1"/>
          </p:cNvSpPr>
          <p:nvPr>
            <p:ph type="sldNum" sz="quarter" idx="15"/>
          </p:nvPr>
        </p:nvSpPr>
        <p:spPr/>
        <p:txBody>
          <a:bodyPr/>
          <a:lstStyle/>
          <a:p>
            <a:fld id="{19B51A1E-902D-48AF-9020-955120F399B6}" type="slidenum">
              <a:rPr lang="en-ZA" smtClean="0"/>
              <a:pPr/>
              <a:t>‹#›</a:t>
            </a:fld>
            <a:endParaRPr lang="en-ZA" dirty="0"/>
          </a:p>
        </p:txBody>
      </p:sp>
      <p:sp>
        <p:nvSpPr>
          <p:cNvPr id="5" name="Title 4">
            <a:extLst>
              <a:ext uri="{FF2B5EF4-FFF2-40B4-BE49-F238E27FC236}">
                <a16:creationId xmlns:a16="http://schemas.microsoft.com/office/drawing/2014/main" xmlns="" id="{28F8443E-0D06-4057-933B-C87E884C5F72}"/>
              </a:ext>
            </a:extLst>
          </p:cNvPr>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2174360" y="2112793"/>
            <a:ext cx="6798250" cy="1674470"/>
          </a:xfrm>
        </p:spPr>
        <p:txBody>
          <a:bodyPr anchor="ctr"/>
          <a:lstStyle>
            <a:lvl1pPr algn="ctr">
              <a:lnSpc>
                <a:spcPct val="100000"/>
              </a:lnSpc>
              <a:defRPr sz="6000" b="1" cap="all" spc="-300" baseline="0">
                <a:solidFill>
                  <a:schemeClr val="tx1"/>
                </a:solidFill>
                <a:latin typeface="+mj-lt"/>
              </a:defRPr>
            </a:lvl1pPr>
          </a:lstStyle>
          <a:p>
            <a:r>
              <a:rPr lang="en-US" dirty="0"/>
              <a:t>Thank you</a:t>
            </a:r>
            <a:endParaRPr lang="en-ZA" dirty="0"/>
          </a:p>
        </p:txBody>
      </p:sp>
      <p:sp>
        <p:nvSpPr>
          <p:cNvPr id="7" name="Rectangle 6">
            <a:extLst>
              <a:ext uri="{FF2B5EF4-FFF2-40B4-BE49-F238E27FC236}">
                <a16:creationId xmlns:a16="http://schemas.microsoft.com/office/drawing/2014/main" xmlns=""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Rectangle 7">
            <a:extLst>
              <a:ext uri="{FF2B5EF4-FFF2-40B4-BE49-F238E27FC236}">
                <a16:creationId xmlns:a16="http://schemas.microsoft.com/office/drawing/2014/main" xmlns=""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xmlns=""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Text Placeholder 5">
            <a:extLst>
              <a:ext uri="{FF2B5EF4-FFF2-40B4-BE49-F238E27FC236}">
                <a16:creationId xmlns:a16="http://schemas.microsoft.com/office/drawing/2014/main" xmlns="" id="{CA3EFDD3-A9D2-4EB6-BB2A-F6999D9F7EA6}"/>
              </a:ext>
            </a:extLst>
          </p:cNvPr>
          <p:cNvSpPr>
            <a:spLocks noGrp="1"/>
          </p:cNvSpPr>
          <p:nvPr>
            <p:ph type="body" sz="quarter" idx="15" hasCustomPrompt="1"/>
          </p:nvPr>
        </p:nvSpPr>
        <p:spPr>
          <a:xfrm>
            <a:off x="2174361" y="4035727"/>
            <a:ext cx="3329850" cy="382887"/>
          </a:xfrm>
        </p:spPr>
        <p:txBody>
          <a:bodyPr/>
          <a:lstStyle>
            <a:lvl1pPr marL="0" indent="0" algn="r">
              <a:buNone/>
              <a:defRPr sz="2400"/>
            </a:lvl1pPr>
            <a:lvl2pPr marL="266700" indent="0">
              <a:buNone/>
              <a:defRPr/>
            </a:lvl2pPr>
            <a:lvl3pPr marL="542925" indent="0">
              <a:buNone/>
              <a:defRPr/>
            </a:lvl3pPr>
            <a:lvl4pPr marL="809625" indent="0">
              <a:buNone/>
              <a:defRPr/>
            </a:lvl4pPr>
            <a:lvl5pPr marL="1076325" indent="0">
              <a:buNone/>
              <a:defRPr/>
            </a:lvl5pPr>
          </a:lstStyle>
          <a:p>
            <a:pPr lvl="0"/>
            <a:r>
              <a:rPr lang="en-US" dirty="0"/>
              <a:t>Full Name</a:t>
            </a:r>
            <a:endParaRPr lang="en-ZA" dirty="0"/>
          </a:p>
        </p:txBody>
      </p:sp>
      <p:sp>
        <p:nvSpPr>
          <p:cNvPr id="12" name="Text Placeholder 6">
            <a:extLst>
              <a:ext uri="{FF2B5EF4-FFF2-40B4-BE49-F238E27FC236}">
                <a16:creationId xmlns:a16="http://schemas.microsoft.com/office/drawing/2014/main" xmlns="" id="{261ED1F7-B623-43D9-9BDA-8808C5CFAFFB}"/>
              </a:ext>
            </a:extLst>
          </p:cNvPr>
          <p:cNvSpPr>
            <a:spLocks noGrp="1"/>
          </p:cNvSpPr>
          <p:nvPr>
            <p:ph type="body" sz="quarter" idx="16" hasCustomPrompt="1"/>
          </p:nvPr>
        </p:nvSpPr>
        <p:spPr>
          <a:xfrm>
            <a:off x="6062268" y="4150118"/>
            <a:ext cx="2910342" cy="238016"/>
          </a:xfrm>
        </p:spPr>
        <p:txBody>
          <a:bodyPr/>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a:r>
              <a:rPr lang="en-US" dirty="0"/>
              <a:t>Phone Number</a:t>
            </a:r>
            <a:endParaRPr lang="en-ZA" dirty="0"/>
          </a:p>
        </p:txBody>
      </p:sp>
      <p:sp>
        <p:nvSpPr>
          <p:cNvPr id="13" name="Text Placeholder 7">
            <a:extLst>
              <a:ext uri="{FF2B5EF4-FFF2-40B4-BE49-F238E27FC236}">
                <a16:creationId xmlns:a16="http://schemas.microsoft.com/office/drawing/2014/main" xmlns="" id="{E27366FC-4115-4122-9CE2-5FA9D424AD51}"/>
              </a:ext>
            </a:extLst>
          </p:cNvPr>
          <p:cNvSpPr>
            <a:spLocks noGrp="1"/>
          </p:cNvSpPr>
          <p:nvPr>
            <p:ph type="body" sz="quarter" idx="17" hasCustomPrompt="1"/>
          </p:nvPr>
        </p:nvSpPr>
        <p:spPr>
          <a:xfrm>
            <a:off x="6062268" y="4540691"/>
            <a:ext cx="2910342" cy="238016"/>
          </a:xfrm>
        </p:spPr>
        <p:txBody>
          <a:bodyPr/>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a:r>
              <a:rPr lang="en-US" dirty="0"/>
              <a:t>Email or Social Media Handle</a:t>
            </a:r>
            <a:endParaRPr lang="en-ZA" dirty="0"/>
          </a:p>
        </p:txBody>
      </p:sp>
      <p:sp>
        <p:nvSpPr>
          <p:cNvPr id="14" name="Text Placeholder 8">
            <a:extLst>
              <a:ext uri="{FF2B5EF4-FFF2-40B4-BE49-F238E27FC236}">
                <a16:creationId xmlns:a16="http://schemas.microsoft.com/office/drawing/2014/main" xmlns="" id="{DEB36829-2F8B-4E22-AB6D-4111D18AF847}"/>
              </a:ext>
            </a:extLst>
          </p:cNvPr>
          <p:cNvSpPr>
            <a:spLocks noGrp="1"/>
          </p:cNvSpPr>
          <p:nvPr>
            <p:ph type="body" sz="quarter" idx="18" hasCustomPrompt="1"/>
          </p:nvPr>
        </p:nvSpPr>
        <p:spPr>
          <a:xfrm>
            <a:off x="6062268" y="4931263"/>
            <a:ext cx="2910342" cy="238016"/>
          </a:xfrm>
        </p:spPr>
        <p:txBody>
          <a:bodyPr/>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a:r>
              <a:rPr lang="en-US" dirty="0"/>
              <a:t>Company Website</a:t>
            </a:r>
            <a:endParaRPr lang="en-ZA" dirty="0"/>
          </a:p>
        </p:txBody>
      </p:sp>
    </p:spTree>
    <p:extLst>
      <p:ext uri="{BB962C8B-B14F-4D97-AF65-F5344CB8AC3E}">
        <p14:creationId xmlns:p14="http://schemas.microsoft.com/office/powerpoint/2010/main" val="3189010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F4C50-933F-41F9-AD11-BD02410AA7D5}"/>
              </a:ext>
            </a:extLst>
          </p:cNvPr>
          <p:cNvSpPr>
            <a:spLocks noGrp="1"/>
          </p:cNvSpPr>
          <p:nvPr>
            <p:ph type="title" hasCustomPrompt="1"/>
          </p:nvPr>
        </p:nvSpPr>
        <p:spPr/>
        <p:txBody>
          <a:bodyPr/>
          <a:lstStyle>
            <a:lvl1pPr>
              <a:defRPr>
                <a:solidFill>
                  <a:schemeClr val="tx1"/>
                </a:solidFill>
              </a:defRPr>
            </a:lvl1pPr>
          </a:lstStyle>
          <a:p>
            <a:r>
              <a:rPr lang="en-ZA" dirty="0"/>
              <a:t>Click to edit page title</a:t>
            </a:r>
          </a:p>
        </p:txBody>
      </p:sp>
      <p:sp>
        <p:nvSpPr>
          <p:cNvPr id="7" name="Subtitle 2">
            <a:extLst>
              <a:ext uri="{FF2B5EF4-FFF2-40B4-BE49-F238E27FC236}">
                <a16:creationId xmlns:a16="http://schemas.microsoft.com/office/drawing/2014/main" xmlns="" id="{E97A9A62-1AA6-47A9-A1A0-54196823744C}"/>
              </a:ext>
            </a:extLst>
          </p:cNvPr>
          <p:cNvSpPr>
            <a:spLocks noGrp="1"/>
          </p:cNvSpPr>
          <p:nvPr>
            <p:ph type="body" sz="quarter" idx="32" hasCustomPrompt="1"/>
          </p:nvPr>
        </p:nvSpPr>
        <p:spPr>
          <a:xfrm>
            <a:off x="431801" y="1008000"/>
            <a:ext cx="9198116" cy="360000"/>
          </a:xfrm>
        </p:spPr>
        <p:txBody>
          <a:bodyPr/>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xmlns=""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Footer Placeholder 3">
            <a:extLst>
              <a:ext uri="{FF2B5EF4-FFF2-40B4-BE49-F238E27FC236}">
                <a16:creationId xmlns:a16="http://schemas.microsoft.com/office/drawing/2014/main" xmlns="" id="{E8FE0EB3-0FF4-4285-B9D3-90A5751B7BBF}"/>
              </a:ext>
            </a:extLst>
          </p:cNvPr>
          <p:cNvSpPr>
            <a:spLocks noGrp="1"/>
          </p:cNvSpPr>
          <p:nvPr>
            <p:ph type="ftr" sz="quarter" idx="12"/>
          </p:nvPr>
        </p:nvSpPr>
        <p:spPr/>
        <p:txBody>
          <a:bodyPr/>
          <a:lstStyle/>
          <a:p>
            <a:r>
              <a:rPr lang="en-ZA" dirty="0"/>
              <a:t>Add a footer</a:t>
            </a:r>
          </a:p>
        </p:txBody>
      </p:sp>
      <p:sp>
        <p:nvSpPr>
          <p:cNvPr id="5" name="Slide Number Placeholder 4">
            <a:extLst>
              <a:ext uri="{FF2B5EF4-FFF2-40B4-BE49-F238E27FC236}">
                <a16:creationId xmlns:a16="http://schemas.microsoft.com/office/drawing/2014/main" xmlns="" id="{3442953D-28FC-41B5-A1BB-BB3BA7CA40BE}"/>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32C8D0EF-1DB6-4ADC-8F31-5AE53BF5EAF4}"/>
              </a:ext>
            </a:extLst>
          </p:cNvPr>
          <p:cNvSpPr/>
          <p:nvPr userDrawn="1"/>
        </p:nvSpPr>
        <p:spPr>
          <a:xfrm>
            <a:off x="69274" y="66963"/>
            <a:ext cx="9911201" cy="6727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Rectangle 6">
            <a:extLst>
              <a:ext uri="{FF2B5EF4-FFF2-40B4-BE49-F238E27FC236}">
                <a16:creationId xmlns:a16="http://schemas.microsoft.com/office/drawing/2014/main" xmlns="" id="{62F208ED-79A0-4B2C-A5EE-9D27466BCA3F}"/>
              </a:ext>
            </a:extLst>
          </p:cNvPr>
          <p:cNvSpPr/>
          <p:nvPr userDrawn="1"/>
        </p:nvSpPr>
        <p:spPr>
          <a:xfrm>
            <a:off x="11407775" y="6356350"/>
            <a:ext cx="784225" cy="365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Placeholder 1">
            <a:extLst>
              <a:ext uri="{FF2B5EF4-FFF2-40B4-BE49-F238E27FC236}">
                <a16:creationId xmlns:a16="http://schemas.microsoft.com/office/drawing/2014/main" xmlns="" id="{090F41A2-6535-4CA6-81E4-026A5B56D9D7}"/>
              </a:ext>
            </a:extLst>
          </p:cNvPr>
          <p:cNvSpPr>
            <a:spLocks noGrp="1"/>
          </p:cNvSpPr>
          <p:nvPr>
            <p:ph type="title"/>
          </p:nvPr>
        </p:nvSpPr>
        <p:spPr>
          <a:xfrm>
            <a:off x="432000" y="432000"/>
            <a:ext cx="9198116" cy="432000"/>
          </a:xfrm>
          <a:prstGeom prst="rect">
            <a:avLst/>
          </a:prstGeom>
        </p:spPr>
        <p:txBody>
          <a:bodyPr vert="horz" lIns="0" tIns="0" rIns="0" bIns="0" rtlCol="0" anchor="ctr">
            <a:noAutofit/>
          </a:bodyPr>
          <a:lstStyle/>
          <a:p>
            <a:r>
              <a:rPr lang="en-US" dirty="0"/>
              <a:t>Click to edit page title</a:t>
            </a:r>
            <a:endParaRPr lang="en-ZA" dirty="0"/>
          </a:p>
        </p:txBody>
      </p:sp>
      <p:sp>
        <p:nvSpPr>
          <p:cNvPr id="3" name="Text Placeholder 2">
            <a:extLst>
              <a:ext uri="{FF2B5EF4-FFF2-40B4-BE49-F238E27FC236}">
                <a16:creationId xmlns:a16="http://schemas.microsoft.com/office/drawing/2014/main" xmlns="" id="{213AB95C-7DD4-4796-80E4-1B7466A2A037}"/>
              </a:ext>
            </a:extLst>
          </p:cNvPr>
          <p:cNvSpPr>
            <a:spLocks noGrp="1"/>
          </p:cNvSpPr>
          <p:nvPr>
            <p:ph type="body" idx="1"/>
          </p:nvPr>
        </p:nvSpPr>
        <p:spPr>
          <a:xfrm>
            <a:off x="432000" y="1512000"/>
            <a:ext cx="9198116" cy="467925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Footer Placeholder 4">
            <a:extLst>
              <a:ext uri="{FF2B5EF4-FFF2-40B4-BE49-F238E27FC236}">
                <a16:creationId xmlns:a16="http://schemas.microsoft.com/office/drawing/2014/main" xmlns="" id="{58879C91-B77F-4273-9A27-A3535FB889DB}"/>
              </a:ext>
            </a:extLst>
          </p:cNvPr>
          <p:cNvSpPr>
            <a:spLocks noGrp="1"/>
          </p:cNvSpPr>
          <p:nvPr>
            <p:ph type="ftr" sz="quarter" idx="3"/>
          </p:nvPr>
        </p:nvSpPr>
        <p:spPr>
          <a:xfrm>
            <a:off x="432000" y="6356350"/>
            <a:ext cx="4114800" cy="365125"/>
          </a:xfrm>
          <a:prstGeom prst="rect">
            <a:avLst/>
          </a:prstGeom>
        </p:spPr>
        <p:txBody>
          <a:bodyPr vert="horz" lIns="0" tIns="0" rIns="0" bIns="0" rtlCol="0" anchor="ctr"/>
          <a:lstStyle>
            <a:lvl1pPr algn="l">
              <a:defRPr sz="1200" i="1">
                <a:solidFill>
                  <a:schemeClr val="tx1">
                    <a:lumMod val="75000"/>
                    <a:lumOff val="25000"/>
                  </a:schemeClr>
                </a:solidFill>
                <a:latin typeface="Times New Roman" panose="02020603050405020304" pitchFamily="18" charset="0"/>
                <a:cs typeface="Times New Roman" panose="02020603050405020304" pitchFamily="18" charset="0"/>
              </a:defRPr>
            </a:lvl1pPr>
          </a:lstStyle>
          <a:p>
            <a:r>
              <a:rPr lang="en-ZA" dirty="0"/>
              <a:t>Add a footer</a:t>
            </a:r>
          </a:p>
        </p:txBody>
      </p:sp>
      <p:sp>
        <p:nvSpPr>
          <p:cNvPr id="6" name="Slide Number Placeholder 5">
            <a:extLst>
              <a:ext uri="{FF2B5EF4-FFF2-40B4-BE49-F238E27FC236}">
                <a16:creationId xmlns:a16="http://schemas.microsoft.com/office/drawing/2014/main" xmlns="" id="{5ECA3099-A94F-4C3E-BC29-780EDD38F722}"/>
              </a:ext>
            </a:extLst>
          </p:cNvPr>
          <p:cNvSpPr>
            <a:spLocks noGrp="1"/>
          </p:cNvSpPr>
          <p:nvPr>
            <p:ph type="sldNum" sz="quarter" idx="4"/>
          </p:nvPr>
        </p:nvSpPr>
        <p:spPr>
          <a:xfrm>
            <a:off x="11447502" y="6401750"/>
            <a:ext cx="278418" cy="274324"/>
          </a:xfrm>
          <a:prstGeom prst="rect">
            <a:avLst/>
          </a:prstGeom>
        </p:spPr>
        <p:txBody>
          <a:bodyPr vert="horz" lIns="0" tIns="0" rIns="0" bIns="0" rtlCol="0" anchor="ctr"/>
          <a:lstStyle>
            <a:lvl1pPr algn="ctr">
              <a:defRPr sz="1200" i="1">
                <a:solidFill>
                  <a:schemeClr val="bg1"/>
                </a:solidFill>
              </a:defRPr>
            </a:lvl1pPr>
          </a:lstStyle>
          <a:p>
            <a:fld id="{19B51A1E-902D-48AF-9020-955120F399B6}" type="slidenum">
              <a:rPr lang="en-ZA" smtClean="0"/>
              <a:pPr/>
              <a:t>‹#›</a:t>
            </a:fld>
            <a:endParaRPr lang="en-ZA" dirty="0"/>
          </a:p>
        </p:txBody>
      </p:sp>
      <p:sp>
        <p:nvSpPr>
          <p:cNvPr id="4" name="TextBox 3">
            <a:extLst>
              <a:ext uri="{FF2B5EF4-FFF2-40B4-BE49-F238E27FC236}">
                <a16:creationId xmlns:a16="http://schemas.microsoft.com/office/drawing/2014/main" xmlns="" id="{34FDC6F9-37F9-4E25-AECA-D307B8421C73}"/>
              </a:ext>
            </a:extLst>
          </p:cNvPr>
          <p:cNvSpPr txBox="1"/>
          <p:nvPr userDrawn="1"/>
        </p:nvSpPr>
        <p:spPr>
          <a:xfrm>
            <a:off x="9630116" y="6346108"/>
            <a:ext cx="1662546" cy="404658"/>
          </a:xfrm>
          <a:prstGeom prst="rect">
            <a:avLst/>
          </a:prstGeom>
          <a:noFill/>
        </p:spPr>
        <p:txBody>
          <a:bodyPr wrap="square" lIns="0" tIns="36000" rIns="0" bIns="0" rtlCol="0">
            <a:spAutoFit/>
          </a:bodyPr>
          <a:lstStyle/>
          <a:p>
            <a:pPr algn="r">
              <a:lnSpc>
                <a:spcPts val="1400"/>
              </a:lnSpc>
            </a:pPr>
            <a:r>
              <a:rPr lang="en-ZA" sz="1600" b="1" spc="-100" baseline="0" dirty="0">
                <a:solidFill>
                  <a:schemeClr val="tx1">
                    <a:lumMod val="50000"/>
                    <a:lumOff val="50000"/>
                  </a:schemeClr>
                </a:solidFill>
                <a:latin typeface="Corbel" panose="020B0503020204020204" pitchFamily="34" charset="0"/>
              </a:rPr>
              <a:t>FIRST UP</a:t>
            </a:r>
            <a:br>
              <a:rPr lang="en-ZA" sz="1600" b="1" spc="-100" baseline="0" dirty="0">
                <a:solidFill>
                  <a:schemeClr val="tx1">
                    <a:lumMod val="50000"/>
                    <a:lumOff val="50000"/>
                  </a:schemeClr>
                </a:solidFill>
                <a:latin typeface="Corbel" panose="020B0503020204020204" pitchFamily="34" charset="0"/>
              </a:rPr>
            </a:br>
            <a:r>
              <a:rPr lang="en-ZA" sz="1600" b="1" spc="-100" baseline="0" dirty="0">
                <a:solidFill>
                  <a:schemeClr val="accent1"/>
                </a:solidFill>
                <a:latin typeface="Corbel" panose="020B0503020204020204" pitchFamily="34" charset="0"/>
              </a:rPr>
              <a:t> </a:t>
            </a:r>
            <a:r>
              <a:rPr lang="en-ZA" sz="1600" b="1" spc="-100" baseline="0" dirty="0">
                <a:solidFill>
                  <a:schemeClr val="tx1"/>
                </a:solidFill>
                <a:latin typeface="Corbel" panose="020B0503020204020204" pitchFamily="34" charset="0"/>
              </a:rPr>
              <a:t>CONSULTANTS</a:t>
            </a:r>
          </a:p>
        </p:txBody>
      </p:sp>
      <p:sp>
        <p:nvSpPr>
          <p:cNvPr id="8" name="Rectangle 7">
            <a:extLst>
              <a:ext uri="{FF2B5EF4-FFF2-40B4-BE49-F238E27FC236}">
                <a16:creationId xmlns:a16="http://schemas.microsoft.com/office/drawing/2014/main" xmlns="" id="{6B322F68-670D-45A0-A54F-7E70BCEAED3F}"/>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Rectangle 9">
            <a:extLst>
              <a:ext uri="{FF2B5EF4-FFF2-40B4-BE49-F238E27FC236}">
                <a16:creationId xmlns:a16="http://schemas.microsoft.com/office/drawing/2014/main" xmlns="" id="{E69B5F15-353A-4344-8D61-F4E25AA9FB6C}"/>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xmlns="" id="{2FA0C0AA-FCE8-4A7F-928A-54C96BBA9053}"/>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5" r:id="rId5"/>
    <p:sldLayoutId id="2147483659" r:id="rId6"/>
    <p:sldLayoutId id="2147483660" r:id="rId7"/>
    <p:sldLayoutId id="2147483664" r:id="rId8"/>
    <p:sldLayoutId id="2147483650" r:id="rId9"/>
    <p:sldLayoutId id="2147483656" r:id="rId10"/>
    <p:sldLayoutId id="2147483657" r:id="rId11"/>
    <p:sldLayoutId id="2147483654" r:id="rId12"/>
    <p:sldLayoutId id="2147483672" r:id="rId13"/>
    <p:sldLayoutId id="2147483666" r:id="rId14"/>
    <p:sldLayoutId id="2147483667" r:id="rId15"/>
    <p:sldLayoutId id="2147483668" r:id="rId16"/>
    <p:sldLayoutId id="2147483673" r:id="rId17"/>
    <p:sldLayoutId id="2147483675" r:id="rId18"/>
    <p:sldLayoutId id="2147483669" r:id="rId19"/>
    <p:sldLayoutId id="2147483655" r:id="rId20"/>
  </p:sldLayoutIdLst>
  <p:hf hdr="0" ftr="0" dt="0"/>
  <p:txStyles>
    <p:titleStyle>
      <a:lvl1pPr algn="l" defTabSz="914400" rtl="0" eaLnBrk="1" latinLnBrk="0" hangingPunct="1">
        <a:lnSpc>
          <a:spcPct val="90000"/>
        </a:lnSpc>
        <a:spcBef>
          <a:spcPct val="0"/>
        </a:spcBef>
        <a:buNone/>
        <a:defRPr sz="3200" b="1" kern="1200" cap="all" spc="-150" baseline="0">
          <a:solidFill>
            <a:schemeClr val="tx1"/>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decorative element">
            <a:extLst>
              <a:ext uri="{FF2B5EF4-FFF2-40B4-BE49-F238E27FC236}">
                <a16:creationId xmlns:a16="http://schemas.microsoft.com/office/drawing/2014/main" xmlns="" id="{4FC59329-2EE8-904A-9303-B73C02AB74D4}"/>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a:stretch>
            <a:fillRect/>
          </a:stretch>
        </p:blipFill>
        <p:spPr>
          <a:xfrm>
            <a:off x="69273" y="63691"/>
            <a:ext cx="9911201" cy="6727346"/>
          </a:xfrm>
        </p:spPr>
      </p:pic>
      <p:sp>
        <p:nvSpPr>
          <p:cNvPr id="14" name="Rectangle 13" descr="decorative element">
            <a:extLst>
              <a:ext uri="{FF2B5EF4-FFF2-40B4-BE49-F238E27FC236}">
                <a16:creationId xmlns:a16="http://schemas.microsoft.com/office/drawing/2014/main" xmlns="" id="{7E067C8F-5267-7147-B398-AD99FAB4105A}"/>
              </a:ext>
            </a:extLst>
          </p:cNvPr>
          <p:cNvSpPr/>
          <p:nvPr/>
        </p:nvSpPr>
        <p:spPr>
          <a:xfrm>
            <a:off x="-2500249" y="130655"/>
            <a:ext cx="9911201" cy="6727345"/>
          </a:xfrm>
          <a:prstGeom prst="rect">
            <a:avLst/>
          </a:prstGeom>
          <a:solidFill>
            <a:schemeClr val="tx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 name="Title 2">
            <a:extLst>
              <a:ext uri="{FF2B5EF4-FFF2-40B4-BE49-F238E27FC236}">
                <a16:creationId xmlns:a16="http://schemas.microsoft.com/office/drawing/2014/main" xmlns="" id="{200B3D2B-613A-41BE-987D-E6A1324B456D}"/>
              </a:ext>
            </a:extLst>
          </p:cNvPr>
          <p:cNvSpPr>
            <a:spLocks noGrp="1"/>
          </p:cNvSpPr>
          <p:nvPr>
            <p:ph type="ctrTitle"/>
          </p:nvPr>
        </p:nvSpPr>
        <p:spPr/>
        <p:txBody>
          <a:bodyPr/>
          <a:lstStyle/>
          <a:p>
            <a:r>
              <a:rPr lang="en-ZA" dirty="0" smtClean="0"/>
              <a:t>Socratic seminar</a:t>
            </a:r>
            <a:endParaRPr lang="en-ZA" dirty="0"/>
          </a:p>
        </p:txBody>
      </p:sp>
      <p:sp>
        <p:nvSpPr>
          <p:cNvPr id="4" name="Subtitle 3">
            <a:extLst>
              <a:ext uri="{FF2B5EF4-FFF2-40B4-BE49-F238E27FC236}">
                <a16:creationId xmlns:a16="http://schemas.microsoft.com/office/drawing/2014/main" xmlns="" id="{4772945D-CA91-4CFE-8EB7-941C7618C994}"/>
              </a:ext>
            </a:extLst>
          </p:cNvPr>
          <p:cNvSpPr>
            <a:spLocks noGrp="1"/>
          </p:cNvSpPr>
          <p:nvPr>
            <p:ph type="subTitle" idx="1"/>
          </p:nvPr>
        </p:nvSpPr>
        <p:spPr/>
        <p:txBody>
          <a:bodyPr/>
          <a:lstStyle/>
          <a:p>
            <a:r>
              <a:rPr lang="en-ZA" dirty="0" smtClean="0"/>
              <a:t>Session #2</a:t>
            </a:r>
            <a:endParaRPr lang="en-ZA" dirty="0"/>
          </a:p>
        </p:txBody>
      </p:sp>
      <p:sp>
        <p:nvSpPr>
          <p:cNvPr id="5" name="Slide Number Placeholder 4">
            <a:extLst>
              <a:ext uri="{FF2B5EF4-FFF2-40B4-BE49-F238E27FC236}">
                <a16:creationId xmlns:a16="http://schemas.microsoft.com/office/drawing/2014/main" xmlns="" id="{F6964141-6F81-4947-A236-746D94ED3F6F}"/>
              </a:ext>
            </a:extLst>
          </p:cNvPr>
          <p:cNvSpPr>
            <a:spLocks noGrp="1"/>
          </p:cNvSpPr>
          <p:nvPr>
            <p:ph type="sldNum" sz="quarter" idx="11"/>
          </p:nvPr>
        </p:nvSpPr>
        <p:spPr/>
        <p:txBody>
          <a:bodyPr/>
          <a:lstStyle/>
          <a:p>
            <a:fld id="{19B51A1E-902D-48AF-9020-955120F399B6}" type="slidenum">
              <a:rPr lang="en-ZA" smtClean="0"/>
              <a:pPr/>
              <a:t>1</a:t>
            </a:fld>
            <a:endParaRPr lang="en-ZA" dirty="0"/>
          </a:p>
        </p:txBody>
      </p:sp>
      <p:pic>
        <p:nvPicPr>
          <p:cNvPr id="1026" name="Picture 2" descr="Image result for socratic semin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0474" y="5814899"/>
            <a:ext cx="1389919" cy="104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695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011" y="354363"/>
            <a:ext cx="9198000" cy="432000"/>
          </a:xfrm>
        </p:spPr>
        <p:txBody>
          <a:bodyPr/>
          <a:lstStyle/>
          <a:p>
            <a:pPr algn="ctr"/>
            <a:r>
              <a:rPr lang="en-US" dirty="0" smtClean="0">
                <a:solidFill>
                  <a:srgbClr val="FF0000"/>
                </a:solidFill>
              </a:rPr>
              <a:t>JOB #2: </a:t>
            </a:r>
            <a:br>
              <a:rPr lang="en-US" dirty="0" smtClean="0">
                <a:solidFill>
                  <a:srgbClr val="FF0000"/>
                </a:solidFill>
              </a:rPr>
            </a:br>
            <a:r>
              <a:rPr lang="en-US" dirty="0" smtClean="0">
                <a:solidFill>
                  <a:srgbClr val="FF0000"/>
                </a:solidFill>
              </a:rPr>
              <a:t>Blogger</a:t>
            </a:r>
            <a:endParaRPr lang="en-US" dirty="0">
              <a:solidFill>
                <a:srgbClr val="FF0000"/>
              </a:solidFill>
            </a:endParaRPr>
          </a:p>
        </p:txBody>
      </p:sp>
      <p:sp>
        <p:nvSpPr>
          <p:cNvPr id="3" name="Content Placeholder 2"/>
          <p:cNvSpPr>
            <a:spLocks noGrp="1"/>
          </p:cNvSpPr>
          <p:nvPr>
            <p:ph sz="half" idx="1"/>
          </p:nvPr>
        </p:nvSpPr>
        <p:spPr>
          <a:xfrm>
            <a:off x="432000" y="1046376"/>
            <a:ext cx="5261434" cy="5130588"/>
          </a:xfrm>
        </p:spPr>
        <p:txBody>
          <a:bodyPr>
            <a:noAutofit/>
          </a:bodyPr>
          <a:lstStyle/>
          <a:p>
            <a:r>
              <a:rPr lang="en-US" sz="2800" dirty="0" smtClean="0"/>
              <a:t>Responsible for RESPONDING to what is being discussed in the inside circle. </a:t>
            </a:r>
          </a:p>
          <a:p>
            <a:r>
              <a:rPr lang="en-US" sz="2800" dirty="0" smtClean="0"/>
              <a:t>Responsible for explaining why you disagree/agree with what is being discussed in the inside circle. </a:t>
            </a:r>
          </a:p>
          <a:p>
            <a:r>
              <a:rPr lang="en-US" sz="2800" dirty="0" smtClean="0"/>
              <a:t>Must articulate yourself in a thoughtful and meaningful manner. </a:t>
            </a:r>
          </a:p>
          <a:p>
            <a:r>
              <a:rPr lang="en-US" sz="2800" dirty="0" smtClean="0"/>
              <a:t>Must be respectful of members in the inside circle. </a:t>
            </a:r>
            <a:endParaRPr lang="en-US" sz="2800" dirty="0"/>
          </a:p>
        </p:txBody>
      </p:sp>
      <p:pic>
        <p:nvPicPr>
          <p:cNvPr id="3074" name="Picture 2" descr="Image result for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7758" y="1899416"/>
            <a:ext cx="5479211" cy="3424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574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319856"/>
            <a:ext cx="9198000" cy="432000"/>
          </a:xfrm>
        </p:spPr>
        <p:txBody>
          <a:bodyPr/>
          <a:lstStyle/>
          <a:p>
            <a:pPr algn="ctr"/>
            <a:r>
              <a:rPr lang="en-US" dirty="0" smtClean="0">
                <a:solidFill>
                  <a:srgbClr val="0070C0"/>
                </a:solidFill>
              </a:rPr>
              <a:t>JOB #3: </a:t>
            </a:r>
            <a:br>
              <a:rPr lang="en-US" dirty="0" smtClean="0">
                <a:solidFill>
                  <a:srgbClr val="0070C0"/>
                </a:solidFill>
              </a:rPr>
            </a:br>
            <a:r>
              <a:rPr lang="en-US" dirty="0" smtClean="0">
                <a:solidFill>
                  <a:srgbClr val="0070C0"/>
                </a:solidFill>
              </a:rPr>
              <a:t>Reporter</a:t>
            </a:r>
            <a:endParaRPr lang="en-US" dirty="0">
              <a:solidFill>
                <a:srgbClr val="0070C0"/>
              </a:solidFill>
            </a:endParaRPr>
          </a:p>
        </p:txBody>
      </p:sp>
      <p:sp>
        <p:nvSpPr>
          <p:cNvPr id="3" name="Content Placeholder 2"/>
          <p:cNvSpPr>
            <a:spLocks noGrp="1"/>
          </p:cNvSpPr>
          <p:nvPr>
            <p:ph sz="half" idx="1"/>
          </p:nvPr>
        </p:nvSpPr>
        <p:spPr>
          <a:xfrm>
            <a:off x="432000" y="1046376"/>
            <a:ext cx="5520226" cy="5130588"/>
          </a:xfrm>
        </p:spPr>
        <p:txBody>
          <a:bodyPr>
            <a:noAutofit/>
          </a:bodyPr>
          <a:lstStyle/>
          <a:p>
            <a:r>
              <a:rPr lang="en-US" sz="3200" dirty="0" smtClean="0"/>
              <a:t>Responsible for taking diligent notes of what is being discussed in the inside circle. </a:t>
            </a:r>
          </a:p>
          <a:p>
            <a:r>
              <a:rPr lang="en-US" sz="3200" dirty="0" smtClean="0"/>
              <a:t>Responsible for summarizing what the members of your group are discussing in the inside circle. </a:t>
            </a:r>
          </a:p>
          <a:p>
            <a:r>
              <a:rPr lang="en-US" sz="3200" dirty="0" smtClean="0"/>
              <a:t>Reports should be extremely detailed and thoroughly analyze the strengths and weaknesses of the conversation in the inside circle. </a:t>
            </a:r>
            <a:endParaRPr lang="en-US" sz="3200" dirty="0"/>
          </a:p>
        </p:txBody>
      </p:sp>
      <p:pic>
        <p:nvPicPr>
          <p:cNvPr id="4098" name="Picture 2" descr="Image result for repor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859766"/>
            <a:ext cx="3114675" cy="34956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repor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0844" y="3114381"/>
            <a:ext cx="2555036" cy="3137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5599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371615"/>
            <a:ext cx="9198000" cy="432000"/>
          </a:xfrm>
        </p:spPr>
        <p:txBody>
          <a:bodyPr/>
          <a:lstStyle/>
          <a:p>
            <a:pPr algn="ctr"/>
            <a:r>
              <a:rPr lang="en-US" dirty="0" smtClean="0">
                <a:solidFill>
                  <a:srgbClr val="00B0F0"/>
                </a:solidFill>
              </a:rPr>
              <a:t>JOB #4: </a:t>
            </a:r>
            <a:br>
              <a:rPr lang="en-US" dirty="0" smtClean="0">
                <a:solidFill>
                  <a:srgbClr val="00B0F0"/>
                </a:solidFill>
              </a:rPr>
            </a:br>
            <a:r>
              <a:rPr lang="en-US" dirty="0" smtClean="0">
                <a:solidFill>
                  <a:srgbClr val="00B0F0"/>
                </a:solidFill>
              </a:rPr>
              <a:t>Conversation Mapper </a:t>
            </a:r>
            <a:endParaRPr lang="en-US" dirty="0">
              <a:solidFill>
                <a:srgbClr val="00B0F0"/>
              </a:solidFill>
            </a:endParaRPr>
          </a:p>
        </p:txBody>
      </p:sp>
      <p:sp>
        <p:nvSpPr>
          <p:cNvPr id="3" name="Content Placeholder 2"/>
          <p:cNvSpPr>
            <a:spLocks noGrp="1"/>
          </p:cNvSpPr>
          <p:nvPr>
            <p:ph sz="half" idx="1"/>
          </p:nvPr>
        </p:nvSpPr>
        <p:spPr>
          <a:xfrm>
            <a:off x="432000" y="1046376"/>
            <a:ext cx="5278687" cy="5130588"/>
          </a:xfrm>
        </p:spPr>
        <p:txBody>
          <a:bodyPr>
            <a:noAutofit/>
          </a:bodyPr>
          <a:lstStyle/>
          <a:p>
            <a:r>
              <a:rPr lang="en-US" sz="3600" dirty="0" smtClean="0"/>
              <a:t>Responsible for drawing the conversation between people in the inside circle. </a:t>
            </a:r>
          </a:p>
          <a:p>
            <a:r>
              <a:rPr lang="en-US" sz="3600" dirty="0" smtClean="0"/>
              <a:t>Each mapper must have the SAME color. </a:t>
            </a:r>
          </a:p>
          <a:p>
            <a:r>
              <a:rPr lang="en-US" sz="3600" dirty="0" smtClean="0"/>
              <a:t>Each rotation will be represented by a DIFFERENT color on the Conversation Map. </a:t>
            </a:r>
            <a:endParaRPr lang="en-US" sz="3600" dirty="0"/>
          </a:p>
        </p:txBody>
      </p:sp>
      <p:pic>
        <p:nvPicPr>
          <p:cNvPr id="2050" name="Picture 2" descr="Image result for thought bub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9455" y="1846686"/>
            <a:ext cx="5292306" cy="3529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940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380241"/>
            <a:ext cx="9198000" cy="432000"/>
          </a:xfrm>
        </p:spPr>
        <p:txBody>
          <a:bodyPr/>
          <a:lstStyle/>
          <a:p>
            <a:pPr algn="ctr"/>
            <a:r>
              <a:rPr lang="en-US" dirty="0" smtClean="0">
                <a:solidFill>
                  <a:srgbClr val="7030A0"/>
                </a:solidFill>
              </a:rPr>
              <a:t>JOB #5: </a:t>
            </a:r>
            <a:br>
              <a:rPr lang="en-US" dirty="0" smtClean="0">
                <a:solidFill>
                  <a:srgbClr val="7030A0"/>
                </a:solidFill>
              </a:rPr>
            </a:br>
            <a:r>
              <a:rPr lang="en-US" dirty="0" err="1" smtClean="0">
                <a:solidFill>
                  <a:srgbClr val="7030A0"/>
                </a:solidFill>
              </a:rPr>
              <a:t>Shadower</a:t>
            </a:r>
            <a:r>
              <a:rPr lang="en-US" dirty="0" smtClean="0">
                <a:solidFill>
                  <a:srgbClr val="7030A0"/>
                </a:solidFill>
              </a:rPr>
              <a:t> </a:t>
            </a:r>
            <a:endParaRPr lang="en-US" dirty="0">
              <a:solidFill>
                <a:srgbClr val="7030A0"/>
              </a:solidFill>
            </a:endParaRPr>
          </a:p>
        </p:txBody>
      </p:sp>
      <p:sp>
        <p:nvSpPr>
          <p:cNvPr id="3" name="Content Placeholder 2"/>
          <p:cNvSpPr>
            <a:spLocks noGrp="1"/>
          </p:cNvSpPr>
          <p:nvPr>
            <p:ph sz="half" idx="1"/>
          </p:nvPr>
        </p:nvSpPr>
        <p:spPr>
          <a:xfrm>
            <a:off x="432000" y="1046376"/>
            <a:ext cx="5106458" cy="5130588"/>
          </a:xfrm>
        </p:spPr>
        <p:txBody>
          <a:bodyPr>
            <a:noAutofit/>
          </a:bodyPr>
          <a:lstStyle/>
          <a:p>
            <a:r>
              <a:rPr lang="en-US" sz="4000" dirty="0" smtClean="0"/>
              <a:t>Each member of your group will have someone to shadow them as they converse in the inside circle. </a:t>
            </a:r>
          </a:p>
          <a:p>
            <a:r>
              <a:rPr lang="en-US" sz="4000" dirty="0" smtClean="0"/>
              <a:t>Responsible for completing the observation checklist. </a:t>
            </a:r>
            <a:endParaRPr lang="en-US" sz="4000" dirty="0"/>
          </a:p>
        </p:txBody>
      </p:sp>
      <p:pic>
        <p:nvPicPr>
          <p:cNvPr id="5122" name="Picture 2" descr="Image result for shad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4503" y="1046376"/>
            <a:ext cx="6096000" cy="276225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shad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3965" y="3611670"/>
            <a:ext cx="3957075" cy="2827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062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880" y="380241"/>
            <a:ext cx="9198000" cy="432000"/>
          </a:xfrm>
        </p:spPr>
        <p:txBody>
          <a:bodyPr/>
          <a:lstStyle/>
          <a:p>
            <a:pPr algn="ctr"/>
            <a:r>
              <a:rPr lang="en-US" dirty="0" smtClean="0">
                <a:solidFill>
                  <a:srgbClr val="FFC000"/>
                </a:solidFill>
              </a:rPr>
              <a:t>JOB #6: </a:t>
            </a:r>
            <a:br>
              <a:rPr lang="en-US" dirty="0" smtClean="0">
                <a:solidFill>
                  <a:srgbClr val="FFC000"/>
                </a:solidFill>
              </a:rPr>
            </a:br>
            <a:r>
              <a:rPr lang="en-US" dirty="0" smtClean="0">
                <a:solidFill>
                  <a:srgbClr val="FFC000"/>
                </a:solidFill>
              </a:rPr>
              <a:t>INSIDE CIRCLE </a:t>
            </a:r>
            <a:endParaRPr lang="en-US" dirty="0">
              <a:solidFill>
                <a:srgbClr val="FFC000"/>
              </a:solidFill>
            </a:endParaRPr>
          </a:p>
        </p:txBody>
      </p:sp>
      <p:sp>
        <p:nvSpPr>
          <p:cNvPr id="3" name="Content Placeholder 2"/>
          <p:cNvSpPr>
            <a:spLocks noGrp="1"/>
          </p:cNvSpPr>
          <p:nvPr>
            <p:ph sz="half" idx="1"/>
          </p:nvPr>
        </p:nvSpPr>
        <p:spPr>
          <a:xfrm>
            <a:off x="310552" y="1132640"/>
            <a:ext cx="5805576" cy="5130588"/>
          </a:xfrm>
        </p:spPr>
        <p:txBody>
          <a:bodyPr>
            <a:noAutofit/>
          </a:bodyPr>
          <a:lstStyle/>
          <a:p>
            <a:r>
              <a:rPr lang="en-US" sz="4000" dirty="0" smtClean="0"/>
              <a:t>Bring all required materials to a desk in the inner circle. </a:t>
            </a:r>
          </a:p>
          <a:p>
            <a:r>
              <a:rPr lang="en-US" sz="4000" dirty="0" smtClean="0"/>
              <a:t>Be prepared to articulate yourself to other members of the inner circle. </a:t>
            </a:r>
          </a:p>
          <a:p>
            <a:r>
              <a:rPr lang="en-US" sz="4000" dirty="0" smtClean="0"/>
              <a:t>Directly reference the texts (</a:t>
            </a:r>
            <a:r>
              <a:rPr lang="en-US" sz="4000" i="1" dirty="0" smtClean="0"/>
              <a:t>It’s A Girl! </a:t>
            </a:r>
            <a:r>
              <a:rPr lang="en-US" sz="4000" dirty="0" smtClean="0"/>
              <a:t>documentary, research, </a:t>
            </a:r>
            <a:r>
              <a:rPr lang="en-US" sz="4000" i="1" dirty="0" smtClean="0"/>
              <a:t>I Am </a:t>
            </a:r>
            <a:r>
              <a:rPr lang="en-US" sz="4000" i="1" dirty="0" err="1" smtClean="0"/>
              <a:t>Nujood</a:t>
            </a:r>
            <a:r>
              <a:rPr lang="en-US" sz="4000" dirty="0" smtClean="0"/>
              <a:t>)</a:t>
            </a:r>
            <a:endParaRPr lang="en-US" sz="4000" dirty="0"/>
          </a:p>
        </p:txBody>
      </p:sp>
      <p:pic>
        <p:nvPicPr>
          <p:cNvPr id="2050" name="Picture 2" descr="Image result for socratic semin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7476" y="1981260"/>
            <a:ext cx="3752191" cy="351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170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decorative element">
            <a:extLst>
              <a:ext uri="{FF2B5EF4-FFF2-40B4-BE49-F238E27FC236}">
                <a16:creationId xmlns:a16="http://schemas.microsoft.com/office/drawing/2014/main" xmlns="" id="{4FC59329-2EE8-904A-9303-B73C02AB74D4}"/>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a:stretch>
            <a:fillRect/>
          </a:stretch>
        </p:blipFill>
        <p:spPr>
          <a:xfrm>
            <a:off x="69273" y="63691"/>
            <a:ext cx="9911201" cy="6727346"/>
          </a:xfrm>
        </p:spPr>
      </p:pic>
      <p:sp>
        <p:nvSpPr>
          <p:cNvPr id="14" name="Rectangle 13" descr="decorative element">
            <a:extLst>
              <a:ext uri="{FF2B5EF4-FFF2-40B4-BE49-F238E27FC236}">
                <a16:creationId xmlns:a16="http://schemas.microsoft.com/office/drawing/2014/main" xmlns="" id="{7E067C8F-5267-7147-B398-AD99FAB4105A}"/>
              </a:ext>
            </a:extLst>
          </p:cNvPr>
          <p:cNvSpPr/>
          <p:nvPr/>
        </p:nvSpPr>
        <p:spPr>
          <a:xfrm>
            <a:off x="69273" y="63691"/>
            <a:ext cx="9911201" cy="6727345"/>
          </a:xfrm>
          <a:prstGeom prst="rect">
            <a:avLst/>
          </a:prstGeom>
          <a:solidFill>
            <a:schemeClr val="tx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 name="Title 2">
            <a:extLst>
              <a:ext uri="{FF2B5EF4-FFF2-40B4-BE49-F238E27FC236}">
                <a16:creationId xmlns:a16="http://schemas.microsoft.com/office/drawing/2014/main" xmlns="" id="{200B3D2B-613A-41BE-987D-E6A1324B456D}"/>
              </a:ext>
            </a:extLst>
          </p:cNvPr>
          <p:cNvSpPr>
            <a:spLocks noGrp="1"/>
          </p:cNvSpPr>
          <p:nvPr>
            <p:ph type="ctrTitle"/>
          </p:nvPr>
        </p:nvSpPr>
        <p:spPr/>
        <p:txBody>
          <a:bodyPr/>
          <a:lstStyle/>
          <a:p>
            <a:r>
              <a:rPr lang="en-ZA" dirty="0" smtClean="0"/>
              <a:t>The prompt</a:t>
            </a:r>
            <a:endParaRPr lang="en-ZA" dirty="0"/>
          </a:p>
        </p:txBody>
      </p:sp>
      <p:sp>
        <p:nvSpPr>
          <p:cNvPr id="4" name="Subtitle 3">
            <a:extLst>
              <a:ext uri="{FF2B5EF4-FFF2-40B4-BE49-F238E27FC236}">
                <a16:creationId xmlns:a16="http://schemas.microsoft.com/office/drawing/2014/main" xmlns="" id="{4772945D-CA91-4CFE-8EB7-941C7618C994}"/>
              </a:ext>
            </a:extLst>
          </p:cNvPr>
          <p:cNvSpPr>
            <a:spLocks noGrp="1"/>
          </p:cNvSpPr>
          <p:nvPr>
            <p:ph type="subTitle" idx="1"/>
          </p:nvPr>
        </p:nvSpPr>
        <p:spPr/>
        <p:txBody>
          <a:bodyPr/>
          <a:lstStyle/>
          <a:p>
            <a:r>
              <a:rPr lang="en-ZA" dirty="0" smtClean="0"/>
              <a:t>Session #2</a:t>
            </a:r>
            <a:endParaRPr lang="en-ZA" dirty="0"/>
          </a:p>
        </p:txBody>
      </p:sp>
      <p:sp>
        <p:nvSpPr>
          <p:cNvPr id="5" name="Slide Number Placeholder 4">
            <a:extLst>
              <a:ext uri="{FF2B5EF4-FFF2-40B4-BE49-F238E27FC236}">
                <a16:creationId xmlns:a16="http://schemas.microsoft.com/office/drawing/2014/main" xmlns="" id="{F6964141-6F81-4947-A236-746D94ED3F6F}"/>
              </a:ext>
            </a:extLst>
          </p:cNvPr>
          <p:cNvSpPr>
            <a:spLocks noGrp="1"/>
          </p:cNvSpPr>
          <p:nvPr>
            <p:ph type="sldNum" sz="quarter" idx="11"/>
          </p:nvPr>
        </p:nvSpPr>
        <p:spPr/>
        <p:txBody>
          <a:bodyPr/>
          <a:lstStyle/>
          <a:p>
            <a:fld id="{19B51A1E-902D-48AF-9020-955120F399B6}" type="slidenum">
              <a:rPr lang="en-ZA" smtClean="0"/>
              <a:pPr/>
              <a:t>15</a:t>
            </a:fld>
            <a:endParaRPr lang="en-ZA" dirty="0"/>
          </a:p>
        </p:txBody>
      </p:sp>
      <p:pic>
        <p:nvPicPr>
          <p:cNvPr id="1026" name="Picture 2" descr="Image result for socratic semin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0474" y="5814899"/>
            <a:ext cx="1389919" cy="104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2855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32000" y="432000"/>
            <a:ext cx="9198116" cy="991358"/>
          </a:xfrm>
        </p:spPr>
        <p:txBody>
          <a:bodyPr/>
          <a:lstStyle/>
          <a:p>
            <a:r>
              <a:rPr lang="en-US" dirty="0" smtClean="0"/>
              <a:t>Consider this…</a:t>
            </a:r>
            <a:endParaRPr lang="en-US" dirty="0"/>
          </a:p>
        </p:txBody>
      </p:sp>
      <p:sp>
        <p:nvSpPr>
          <p:cNvPr id="10" name="Content Placeholder 9"/>
          <p:cNvSpPr>
            <a:spLocks noGrp="1"/>
          </p:cNvSpPr>
          <p:nvPr>
            <p:ph idx="1"/>
          </p:nvPr>
        </p:nvSpPr>
        <p:spPr/>
        <p:txBody>
          <a:bodyPr/>
          <a:lstStyle/>
          <a:p>
            <a:r>
              <a:rPr lang="en-US" sz="4000" dirty="0"/>
              <a:t>Female feticide is one of the primary means of eliminating females in both India and China, yet some of the human rights </a:t>
            </a:r>
            <a:r>
              <a:rPr lang="en-US" sz="4000" dirty="0" smtClean="0"/>
              <a:t>communities </a:t>
            </a:r>
            <a:r>
              <a:rPr lang="en-US" sz="4000" dirty="0"/>
              <a:t>are hesitant to actively work against female feticide because it’s related to abortion rights. </a:t>
            </a:r>
          </a:p>
          <a:p>
            <a:r>
              <a:rPr lang="en-US" sz="4000" dirty="0"/>
              <a:t>Is there a contradiction between supporting abortion rights in general and trying to restrict or ban abortions based on sex? </a:t>
            </a:r>
          </a:p>
          <a:p>
            <a:endParaRPr lang="en-US" dirty="0"/>
          </a:p>
        </p:txBody>
      </p:sp>
      <p:sp>
        <p:nvSpPr>
          <p:cNvPr id="5" name="Slide Number Placeholder 4"/>
          <p:cNvSpPr>
            <a:spLocks noGrp="1"/>
          </p:cNvSpPr>
          <p:nvPr>
            <p:ph type="sldNum" sz="quarter" idx="33"/>
          </p:nvPr>
        </p:nvSpPr>
        <p:spPr/>
        <p:txBody>
          <a:bodyPr/>
          <a:lstStyle/>
          <a:p>
            <a:fld id="{19B51A1E-902D-48AF-9020-955120F399B6}" type="slidenum">
              <a:rPr lang="en-ZA" smtClean="0"/>
              <a:pPr/>
              <a:t>16</a:t>
            </a:fld>
            <a:endParaRPr lang="en-ZA" dirty="0"/>
          </a:p>
        </p:txBody>
      </p:sp>
      <p:pic>
        <p:nvPicPr>
          <p:cNvPr id="12" name="Picture 2" descr="Image result for socratic semin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0474" y="5814899"/>
            <a:ext cx="1389919" cy="104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9248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decorative element">
            <a:extLst>
              <a:ext uri="{FF2B5EF4-FFF2-40B4-BE49-F238E27FC236}">
                <a16:creationId xmlns:a16="http://schemas.microsoft.com/office/drawing/2014/main" xmlns="" id="{4FC59329-2EE8-904A-9303-B73C02AB74D4}"/>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a:stretch>
            <a:fillRect/>
          </a:stretch>
        </p:blipFill>
        <p:spPr>
          <a:xfrm>
            <a:off x="69273" y="63691"/>
            <a:ext cx="9911201" cy="6727346"/>
          </a:xfrm>
        </p:spPr>
      </p:pic>
      <p:sp>
        <p:nvSpPr>
          <p:cNvPr id="14" name="Rectangle 13" descr="decorative element">
            <a:extLst>
              <a:ext uri="{FF2B5EF4-FFF2-40B4-BE49-F238E27FC236}">
                <a16:creationId xmlns:a16="http://schemas.microsoft.com/office/drawing/2014/main" xmlns="" id="{7E067C8F-5267-7147-B398-AD99FAB4105A}"/>
              </a:ext>
            </a:extLst>
          </p:cNvPr>
          <p:cNvSpPr/>
          <p:nvPr/>
        </p:nvSpPr>
        <p:spPr>
          <a:xfrm>
            <a:off x="69273" y="63691"/>
            <a:ext cx="9911201" cy="6727345"/>
          </a:xfrm>
          <a:prstGeom prst="rect">
            <a:avLst/>
          </a:prstGeom>
          <a:solidFill>
            <a:schemeClr val="tx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 name="Title 2">
            <a:extLst>
              <a:ext uri="{FF2B5EF4-FFF2-40B4-BE49-F238E27FC236}">
                <a16:creationId xmlns:a16="http://schemas.microsoft.com/office/drawing/2014/main" xmlns="" id="{200B3D2B-613A-41BE-987D-E6A1324B456D}"/>
              </a:ext>
            </a:extLst>
          </p:cNvPr>
          <p:cNvSpPr>
            <a:spLocks noGrp="1"/>
          </p:cNvSpPr>
          <p:nvPr>
            <p:ph type="ctrTitle"/>
          </p:nvPr>
        </p:nvSpPr>
        <p:spPr/>
        <p:txBody>
          <a:bodyPr/>
          <a:lstStyle/>
          <a:p>
            <a:r>
              <a:rPr lang="en-ZA" dirty="0" smtClean="0"/>
              <a:t>After </a:t>
            </a:r>
            <a:r>
              <a:rPr lang="en-ZA" dirty="0" err="1" smtClean="0"/>
              <a:t>socratic</a:t>
            </a:r>
            <a:r>
              <a:rPr lang="en-ZA" dirty="0" smtClean="0"/>
              <a:t> reflection</a:t>
            </a:r>
            <a:endParaRPr lang="en-ZA" dirty="0"/>
          </a:p>
        </p:txBody>
      </p:sp>
      <p:sp>
        <p:nvSpPr>
          <p:cNvPr id="4" name="Subtitle 3">
            <a:extLst>
              <a:ext uri="{FF2B5EF4-FFF2-40B4-BE49-F238E27FC236}">
                <a16:creationId xmlns:a16="http://schemas.microsoft.com/office/drawing/2014/main" xmlns="" id="{4772945D-CA91-4CFE-8EB7-941C7618C994}"/>
              </a:ext>
            </a:extLst>
          </p:cNvPr>
          <p:cNvSpPr>
            <a:spLocks noGrp="1"/>
          </p:cNvSpPr>
          <p:nvPr>
            <p:ph type="subTitle" idx="1"/>
          </p:nvPr>
        </p:nvSpPr>
        <p:spPr/>
        <p:txBody>
          <a:bodyPr/>
          <a:lstStyle/>
          <a:p>
            <a:r>
              <a:rPr lang="en-ZA" dirty="0" smtClean="0"/>
              <a:t>Session #2</a:t>
            </a:r>
            <a:endParaRPr lang="en-ZA" dirty="0"/>
          </a:p>
        </p:txBody>
      </p:sp>
      <p:sp>
        <p:nvSpPr>
          <p:cNvPr id="5" name="Slide Number Placeholder 4">
            <a:extLst>
              <a:ext uri="{FF2B5EF4-FFF2-40B4-BE49-F238E27FC236}">
                <a16:creationId xmlns:a16="http://schemas.microsoft.com/office/drawing/2014/main" xmlns="" id="{F6964141-6F81-4947-A236-746D94ED3F6F}"/>
              </a:ext>
            </a:extLst>
          </p:cNvPr>
          <p:cNvSpPr>
            <a:spLocks noGrp="1"/>
          </p:cNvSpPr>
          <p:nvPr>
            <p:ph type="sldNum" sz="quarter" idx="11"/>
          </p:nvPr>
        </p:nvSpPr>
        <p:spPr/>
        <p:txBody>
          <a:bodyPr/>
          <a:lstStyle/>
          <a:p>
            <a:fld id="{19B51A1E-902D-48AF-9020-955120F399B6}" type="slidenum">
              <a:rPr lang="en-ZA" smtClean="0"/>
              <a:pPr/>
              <a:t>17</a:t>
            </a:fld>
            <a:endParaRPr lang="en-ZA" dirty="0"/>
          </a:p>
        </p:txBody>
      </p:sp>
      <p:pic>
        <p:nvPicPr>
          <p:cNvPr id="1026" name="Picture 2" descr="Image result for socratic semin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0474" y="5814899"/>
            <a:ext cx="1389919" cy="104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0896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852" y="295812"/>
            <a:ext cx="10058400" cy="1371600"/>
          </a:xfrm>
        </p:spPr>
        <p:txBody>
          <a:bodyPr>
            <a:normAutofit fontScale="90000"/>
          </a:bodyPr>
          <a:lstStyle/>
          <a:p>
            <a:pPr algn="ctr"/>
            <a:r>
              <a:rPr lang="en-US" dirty="0" smtClean="0"/>
              <a:t>Reflection:</a:t>
            </a:r>
            <a:br>
              <a:rPr lang="en-US" dirty="0" smtClean="0"/>
            </a:br>
            <a:r>
              <a:rPr lang="en-US" sz="2400" i="1" dirty="0" smtClean="0">
                <a:solidFill>
                  <a:srgbClr val="FF0000"/>
                </a:solidFill>
              </a:rPr>
              <a:t>- to be completed after S.S. </a:t>
            </a:r>
            <a:br>
              <a:rPr lang="en-US" sz="2400" i="1" dirty="0" smtClean="0">
                <a:solidFill>
                  <a:srgbClr val="FF0000"/>
                </a:solidFill>
              </a:rPr>
            </a:br>
            <a:r>
              <a:rPr lang="en-US" sz="2400" i="1" dirty="0" smtClean="0">
                <a:solidFill>
                  <a:srgbClr val="FF0000"/>
                </a:solidFill>
              </a:rPr>
              <a:t>- must be typed &amp; submitted via turnitin.com by 11:59 p.m. on Sunday 08/26</a:t>
            </a:r>
            <a:r>
              <a:rPr lang="en-US" sz="2400" i="1" dirty="0" smtClean="0"/>
              <a:t/>
            </a:r>
            <a:br>
              <a:rPr lang="en-US" sz="2400" i="1" dirty="0" smtClean="0"/>
            </a:br>
            <a:endParaRPr lang="en-US" i="1" dirty="0"/>
          </a:p>
        </p:txBody>
      </p:sp>
      <p:sp>
        <p:nvSpPr>
          <p:cNvPr id="3" name="Content Placeholder 2"/>
          <p:cNvSpPr>
            <a:spLocks noGrp="1"/>
          </p:cNvSpPr>
          <p:nvPr>
            <p:ph sz="half" idx="1"/>
          </p:nvPr>
        </p:nvSpPr>
        <p:spPr>
          <a:xfrm>
            <a:off x="605852" y="1874512"/>
            <a:ext cx="4435831" cy="5130588"/>
          </a:xfrm>
        </p:spPr>
        <p:txBody>
          <a:bodyPr>
            <a:noAutofit/>
          </a:bodyPr>
          <a:lstStyle/>
          <a:p>
            <a:r>
              <a:rPr lang="en-US" sz="2800" dirty="0" smtClean="0"/>
              <a:t>What was your favorite job today? Why?</a:t>
            </a:r>
          </a:p>
          <a:p>
            <a:r>
              <a:rPr lang="en-US" sz="2800" dirty="0" smtClean="0"/>
              <a:t>What do you think went well?</a:t>
            </a:r>
          </a:p>
          <a:p>
            <a:r>
              <a:rPr lang="en-US" sz="2800" dirty="0" smtClean="0"/>
              <a:t>What do you think we could change to improve our Socratic Seminar?</a:t>
            </a:r>
          </a:p>
          <a:p>
            <a:r>
              <a:rPr lang="en-US" sz="2800" dirty="0" smtClean="0"/>
              <a:t>What did you take away from today’s Socratic Seminar?</a:t>
            </a:r>
            <a:endParaRPr lang="en-US" sz="2800" dirty="0"/>
          </a:p>
        </p:txBody>
      </p:sp>
      <p:pic>
        <p:nvPicPr>
          <p:cNvPr id="614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4397" y="3826430"/>
            <a:ext cx="3837003" cy="214872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5059" y="1874512"/>
            <a:ext cx="2841437" cy="1887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072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sz="quarter" idx="33"/>
          </p:nvPr>
        </p:nvPicPr>
        <p:blipFill>
          <a:blip r:embed="rId2">
            <a:extLst>
              <a:ext uri="{28A0092B-C50C-407E-A947-70E740481C1C}">
                <a14:useLocalDpi xmlns:a14="http://schemas.microsoft.com/office/drawing/2010/main" val="0"/>
              </a:ext>
            </a:extLst>
          </a:blip>
          <a:srcRect l="36606" r="36606"/>
          <a:stretch>
            <a:fillRect/>
          </a:stretch>
        </p:blipFill>
        <p:spPr/>
      </p:pic>
      <p:sp>
        <p:nvSpPr>
          <p:cNvPr id="7" name="Title 6"/>
          <p:cNvSpPr>
            <a:spLocks noGrp="1"/>
          </p:cNvSpPr>
          <p:nvPr>
            <p:ph type="title"/>
          </p:nvPr>
        </p:nvSpPr>
        <p:spPr>
          <a:xfrm>
            <a:off x="2648309" y="470856"/>
            <a:ext cx="6981491" cy="432000"/>
          </a:xfrm>
        </p:spPr>
        <p:txBody>
          <a:bodyPr/>
          <a:lstStyle/>
          <a:p>
            <a:r>
              <a:rPr lang="en-US" sz="4000" dirty="0" smtClean="0">
                <a:latin typeface="Freestyle Script" panose="030804020302050B0404" pitchFamily="66" charset="0"/>
              </a:rPr>
              <a:t>Standards met with today’s activity</a:t>
            </a:r>
            <a:endParaRPr lang="en-US" sz="4000" dirty="0">
              <a:latin typeface="Freestyle Script" panose="030804020302050B0404" pitchFamily="66" charset="0"/>
            </a:endParaRPr>
          </a:p>
        </p:txBody>
      </p:sp>
      <p:sp>
        <p:nvSpPr>
          <p:cNvPr id="8" name="Content Placeholder 7"/>
          <p:cNvSpPr>
            <a:spLocks noGrp="1"/>
          </p:cNvSpPr>
          <p:nvPr>
            <p:ph sz="half" idx="1"/>
          </p:nvPr>
        </p:nvSpPr>
        <p:spPr>
          <a:xfrm>
            <a:off x="370936" y="1173192"/>
            <a:ext cx="9258864" cy="5018808"/>
          </a:xfrm>
        </p:spPr>
        <p:txBody>
          <a:bodyPr/>
          <a:lstStyle/>
          <a:p>
            <a:r>
              <a:rPr lang="en-US" b="1" dirty="0"/>
              <a:t>ELAGSE9-10RI1</a:t>
            </a:r>
            <a:r>
              <a:rPr lang="en-US" dirty="0"/>
              <a:t>: Cite strong and thorough textual evidence to support analysis of what the text says explicitly as well as inferences drawn from the text</a:t>
            </a:r>
            <a:r>
              <a:rPr lang="en-US" dirty="0" smtClean="0"/>
              <a:t>.</a:t>
            </a:r>
          </a:p>
          <a:p>
            <a:r>
              <a:rPr lang="en-US" b="1" dirty="0"/>
              <a:t>ELAGSE9-10RI6</a:t>
            </a:r>
            <a:r>
              <a:rPr lang="en-US" dirty="0"/>
              <a:t>: Determine an author’s point of view or purpose in a text and analyze how an author uses rhetoric to advance that point of view or </a:t>
            </a:r>
            <a:r>
              <a:rPr lang="en-US" dirty="0" smtClean="0"/>
              <a:t>purpose</a:t>
            </a:r>
          </a:p>
          <a:p>
            <a:r>
              <a:rPr lang="en-US" b="1" dirty="0"/>
              <a:t>ELAGSE9-10SL1</a:t>
            </a:r>
            <a:r>
              <a:rPr lang="en-US" dirty="0"/>
              <a:t>: Initiate and participate effectively in a range of collaborative discussions(one-on-one, in groups, and teacher-led) with diverse partners on grades 9–10 topics, texts, and issues, building on others’ ideas and expressing their own clearly and persuasively. a. Come to discussions prepared having read and researched material under study; explicitly draw on that preparation by referring to evidence from texts and other research on the topic or issue to stimulate a thoughtful, well-reasoned exchange of ideas. b. Work with peers to set rules for collegial discussions and decision-making (e.g., informal consensus, taking votes on key issues, presentation of alternate views), clear goals and deadlines, and individual roles as needed. c. Propel conversations by posing and responding to questions that relate the current discussion to broader themes or larger ideas; actively incorporate others into the discussion; and clarify, verify, or challenge ideas and conclusions. d. Respond thoughtfully to diverse </a:t>
            </a:r>
            <a:r>
              <a:rPr lang="en-US" dirty="0" smtClean="0"/>
              <a:t>perspectives, summarize </a:t>
            </a:r>
            <a:r>
              <a:rPr lang="en-US" dirty="0"/>
              <a:t>points of agreement and disagreement, and, when warranted, qualify or justify their own views and understanding and make new connections in light of the evidence and reasoning presented.</a:t>
            </a:r>
          </a:p>
        </p:txBody>
      </p:sp>
      <p:sp>
        <p:nvSpPr>
          <p:cNvPr id="6" name="Slide Number Placeholder 5"/>
          <p:cNvSpPr>
            <a:spLocks noGrp="1"/>
          </p:cNvSpPr>
          <p:nvPr>
            <p:ph type="sldNum" sz="quarter" idx="34"/>
          </p:nvPr>
        </p:nvSpPr>
        <p:spPr/>
        <p:txBody>
          <a:bodyPr/>
          <a:lstStyle/>
          <a:p>
            <a:fld id="{19B51A1E-902D-48AF-9020-955120F399B6}" type="slidenum">
              <a:rPr lang="en-ZA" smtClean="0"/>
              <a:pPr/>
              <a:t>2</a:t>
            </a:fld>
            <a:endParaRPr lang="en-ZA" dirty="0"/>
          </a:p>
        </p:txBody>
      </p:sp>
      <p:pic>
        <p:nvPicPr>
          <p:cNvPr id="12" name="Picture 2" descr="Image result for socratic semin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0474" y="5814899"/>
            <a:ext cx="1389919" cy="104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609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60F281-4FF6-4617-A809-AC9C15ECF18A}"/>
              </a:ext>
            </a:extLst>
          </p:cNvPr>
          <p:cNvSpPr>
            <a:spLocks noGrp="1"/>
          </p:cNvSpPr>
          <p:nvPr>
            <p:ph type="title"/>
          </p:nvPr>
        </p:nvSpPr>
        <p:spPr>
          <a:xfrm>
            <a:off x="4444887" y="388229"/>
            <a:ext cx="5184913" cy="432000"/>
          </a:xfrm>
        </p:spPr>
        <p:txBody>
          <a:bodyPr/>
          <a:lstStyle/>
          <a:p>
            <a:r>
              <a:rPr lang="en-ZA" sz="6000" dirty="0" smtClean="0">
                <a:latin typeface="Freestyle Script" panose="030804020302050B0404" pitchFamily="66" charset="0"/>
              </a:rPr>
              <a:t>Agenda</a:t>
            </a:r>
            <a:endParaRPr lang="en-ZA" sz="6000" dirty="0">
              <a:latin typeface="Freestyle Script" panose="030804020302050B0404" pitchFamily="66" charset="0"/>
            </a:endParaRPr>
          </a:p>
        </p:txBody>
      </p:sp>
      <p:sp>
        <p:nvSpPr>
          <p:cNvPr id="4" name="Content Placeholder 3">
            <a:extLst>
              <a:ext uri="{FF2B5EF4-FFF2-40B4-BE49-F238E27FC236}">
                <a16:creationId xmlns:a16="http://schemas.microsoft.com/office/drawing/2014/main" xmlns="" id="{D355C61F-C8F1-4977-8E1F-F16C0D9EA88C}"/>
              </a:ext>
            </a:extLst>
          </p:cNvPr>
          <p:cNvSpPr>
            <a:spLocks noGrp="1"/>
          </p:cNvSpPr>
          <p:nvPr>
            <p:ph sz="half" idx="1"/>
          </p:nvPr>
        </p:nvSpPr>
        <p:spPr>
          <a:xfrm>
            <a:off x="715992" y="940279"/>
            <a:ext cx="8913808" cy="5251721"/>
          </a:xfrm>
        </p:spPr>
        <p:txBody>
          <a:bodyPr/>
          <a:lstStyle/>
          <a:p>
            <a:pPr marL="514350" indent="-514350">
              <a:buAutoNum type="arabicPeriod"/>
            </a:pPr>
            <a:r>
              <a:rPr lang="en-ZA" sz="4000" b="1" dirty="0" smtClean="0">
                <a:solidFill>
                  <a:schemeClr val="accent3">
                    <a:lumMod val="75000"/>
                  </a:schemeClr>
                </a:solidFill>
              </a:rPr>
              <a:t>First 15</a:t>
            </a:r>
            <a:r>
              <a:rPr lang="en-ZA" sz="4000" dirty="0" smtClean="0"/>
              <a:t>: Vocabulary- 15 min. </a:t>
            </a:r>
          </a:p>
          <a:p>
            <a:pPr marL="342900" indent="-342900">
              <a:buAutoNum type="arabicPeriod"/>
            </a:pPr>
            <a:r>
              <a:rPr lang="en-ZA" sz="4000" b="1" dirty="0" smtClean="0">
                <a:solidFill>
                  <a:schemeClr val="accent3">
                    <a:lumMod val="75000"/>
                  </a:schemeClr>
                </a:solidFill>
              </a:rPr>
              <a:t>Socratic Seminar Rules &amp; Procedures</a:t>
            </a:r>
            <a:r>
              <a:rPr lang="en-ZA" sz="4000" dirty="0" smtClean="0"/>
              <a:t>: 10 min. </a:t>
            </a:r>
          </a:p>
          <a:p>
            <a:pPr marL="342900" indent="-342900">
              <a:buAutoNum type="arabicPeriod"/>
            </a:pPr>
            <a:r>
              <a:rPr lang="en-ZA" sz="4000" b="1" dirty="0" smtClean="0">
                <a:solidFill>
                  <a:schemeClr val="accent3">
                    <a:lumMod val="75000"/>
                  </a:schemeClr>
                </a:solidFill>
              </a:rPr>
              <a:t>Socratic Seminar Group #1</a:t>
            </a:r>
            <a:r>
              <a:rPr lang="en-ZA" sz="4000" dirty="0" smtClean="0"/>
              <a:t>: 20 min. </a:t>
            </a:r>
          </a:p>
          <a:p>
            <a:pPr marL="342900" indent="-342900">
              <a:buAutoNum type="arabicPeriod"/>
            </a:pPr>
            <a:r>
              <a:rPr lang="en-ZA" sz="4000" b="1" dirty="0" smtClean="0">
                <a:solidFill>
                  <a:schemeClr val="accent3">
                    <a:lumMod val="75000"/>
                  </a:schemeClr>
                </a:solidFill>
              </a:rPr>
              <a:t>Socratic Seminar Group #2</a:t>
            </a:r>
            <a:r>
              <a:rPr lang="en-ZA" sz="4000" dirty="0" smtClean="0"/>
              <a:t>: 20 min. </a:t>
            </a:r>
          </a:p>
          <a:p>
            <a:pPr marL="342900" indent="-342900">
              <a:buAutoNum type="arabicPeriod"/>
            </a:pPr>
            <a:r>
              <a:rPr lang="en-ZA" sz="4000" b="1" dirty="0" smtClean="0">
                <a:solidFill>
                  <a:schemeClr val="accent3">
                    <a:lumMod val="75000"/>
                  </a:schemeClr>
                </a:solidFill>
              </a:rPr>
              <a:t>Socratic Seminar Group #3</a:t>
            </a:r>
            <a:r>
              <a:rPr lang="en-ZA" sz="4000" dirty="0" smtClean="0"/>
              <a:t>: 20 min. </a:t>
            </a:r>
          </a:p>
          <a:p>
            <a:pPr marL="342900" indent="-342900">
              <a:buAutoNum type="arabicPeriod"/>
            </a:pPr>
            <a:r>
              <a:rPr lang="en-ZA" sz="4000" b="1" dirty="0" smtClean="0">
                <a:solidFill>
                  <a:schemeClr val="accent3">
                    <a:lumMod val="75000"/>
                  </a:schemeClr>
                </a:solidFill>
              </a:rPr>
              <a:t>Closing &amp; HW</a:t>
            </a:r>
            <a:r>
              <a:rPr lang="en-ZA" sz="4000" dirty="0" smtClean="0"/>
              <a:t>: 5 min. </a:t>
            </a:r>
            <a:endParaRPr lang="en-ZA" sz="2800" dirty="0"/>
          </a:p>
        </p:txBody>
      </p:sp>
      <p:pic>
        <p:nvPicPr>
          <p:cNvPr id="18" name="Picture Placeholder 17" descr="decorative element">
            <a:extLst>
              <a:ext uri="{FF2B5EF4-FFF2-40B4-BE49-F238E27FC236}">
                <a16:creationId xmlns:a16="http://schemas.microsoft.com/office/drawing/2014/main" xmlns="" id="{40103AEC-DE5B-544B-A074-043639D164F6}"/>
              </a:ext>
            </a:extLst>
          </p:cNvPr>
          <p:cNvPicPr>
            <a:picLocks noGrp="1" noChangeAspect="1"/>
          </p:cNvPicPr>
          <p:nvPr>
            <p:ph type="pic" sz="quarter" idx="33"/>
          </p:nvPr>
        </p:nvPicPr>
        <p:blipFill>
          <a:blip r:embed="rId2" cstate="print">
            <a:extLst>
              <a:ext uri="{28A0092B-C50C-407E-A947-70E740481C1C}">
                <a14:useLocalDpi xmlns:a14="http://schemas.microsoft.com/office/drawing/2010/main" val="0"/>
              </a:ext>
            </a:extLst>
          </a:blip>
          <a:srcRect/>
          <a:stretch>
            <a:fillRect/>
          </a:stretch>
        </p:blipFill>
        <p:spPr/>
      </p:pic>
      <p:sp>
        <p:nvSpPr>
          <p:cNvPr id="6" name="Slide Number Placeholder 5">
            <a:extLst>
              <a:ext uri="{FF2B5EF4-FFF2-40B4-BE49-F238E27FC236}">
                <a16:creationId xmlns:a16="http://schemas.microsoft.com/office/drawing/2014/main" xmlns="" id="{1C554D9F-1895-486E-BFBA-905BB2D29E08}"/>
              </a:ext>
            </a:extLst>
          </p:cNvPr>
          <p:cNvSpPr>
            <a:spLocks noGrp="1"/>
          </p:cNvSpPr>
          <p:nvPr>
            <p:ph type="sldNum" sz="quarter" idx="34"/>
          </p:nvPr>
        </p:nvSpPr>
        <p:spPr/>
        <p:txBody>
          <a:bodyPr/>
          <a:lstStyle/>
          <a:p>
            <a:fld id="{19B51A1E-902D-48AF-9020-955120F399B6}" type="slidenum">
              <a:rPr lang="en-ZA" smtClean="0"/>
              <a:pPr/>
              <a:t>3</a:t>
            </a:fld>
            <a:endParaRPr lang="en-ZA" dirty="0"/>
          </a:p>
        </p:txBody>
      </p:sp>
      <p:pic>
        <p:nvPicPr>
          <p:cNvPr id="8" name="Picture 2" descr="Image result for socratic semin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0476" y="5814899"/>
            <a:ext cx="1389919" cy="104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746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7200" dirty="0" smtClean="0">
                <a:latin typeface="Bradley Hand ITC" panose="03070402050302030203" pitchFamily="66" charset="0"/>
              </a:rPr>
              <a:t>How it works: </a:t>
            </a:r>
            <a:endParaRPr lang="en-US" sz="7200" dirty="0">
              <a:latin typeface="Bradley Hand ITC" panose="03070402050302030203" pitchFamily="66" charset="0"/>
            </a:endParaRPr>
          </a:p>
        </p:txBody>
      </p:sp>
      <p:sp>
        <p:nvSpPr>
          <p:cNvPr id="4" name="Text Placeholder 3"/>
          <p:cNvSpPr>
            <a:spLocks noGrp="1"/>
          </p:cNvSpPr>
          <p:nvPr>
            <p:ph type="body" idx="1"/>
          </p:nvPr>
        </p:nvSpPr>
        <p:spPr>
          <a:xfrm>
            <a:off x="664309" y="1269098"/>
            <a:ext cx="4754880" cy="640080"/>
          </a:xfrm>
        </p:spPr>
        <p:txBody>
          <a:bodyPr>
            <a:noAutofit/>
          </a:bodyPr>
          <a:lstStyle/>
          <a:p>
            <a:r>
              <a:rPr lang="en-US" sz="4000" dirty="0" smtClean="0">
                <a:latin typeface="Aharoni" panose="02010803020104030203" pitchFamily="2" charset="-79"/>
                <a:cs typeface="Aharoni" panose="02010803020104030203" pitchFamily="2" charset="-79"/>
              </a:rPr>
              <a:t>GROUPS</a:t>
            </a:r>
            <a:endParaRPr lang="en-US" sz="4000" dirty="0">
              <a:latin typeface="Aharoni" panose="02010803020104030203" pitchFamily="2" charset="-79"/>
              <a:cs typeface="Aharoni" panose="02010803020104030203" pitchFamily="2" charset="-79"/>
            </a:endParaRPr>
          </a:p>
        </p:txBody>
      </p:sp>
      <p:sp>
        <p:nvSpPr>
          <p:cNvPr id="5" name="Content Placeholder 4"/>
          <p:cNvSpPr>
            <a:spLocks noGrp="1"/>
          </p:cNvSpPr>
          <p:nvPr>
            <p:ph sz="half" idx="2"/>
          </p:nvPr>
        </p:nvSpPr>
        <p:spPr>
          <a:xfrm>
            <a:off x="319178" y="2109034"/>
            <a:ext cx="5246758" cy="3575891"/>
          </a:xfrm>
        </p:spPr>
        <p:txBody>
          <a:bodyPr>
            <a:normAutofit/>
          </a:bodyPr>
          <a:lstStyle/>
          <a:p>
            <a:pPr lvl="1"/>
            <a:r>
              <a:rPr lang="en-US" sz="1800" dirty="0" smtClean="0"/>
              <a:t>Each group will have a TEAM LEADER </a:t>
            </a:r>
          </a:p>
          <a:p>
            <a:pPr lvl="1"/>
            <a:r>
              <a:rPr lang="en-US" sz="1800" dirty="0" smtClean="0"/>
              <a:t>At the beginning of each round, the team leader will decide what each member of the group is going to do. Your job will change EACH ROUND. Every member of the group must sit in the inner circle ONCE. </a:t>
            </a:r>
          </a:p>
          <a:p>
            <a:pPr lvl="2"/>
            <a:r>
              <a:rPr lang="en-US" sz="1600" dirty="0" smtClean="0"/>
              <a:t>Inside Circle Talker</a:t>
            </a:r>
          </a:p>
          <a:p>
            <a:pPr lvl="2"/>
            <a:r>
              <a:rPr lang="en-US" sz="1600" dirty="0" smtClean="0"/>
              <a:t>Conversation Mapper</a:t>
            </a:r>
          </a:p>
          <a:p>
            <a:pPr lvl="2"/>
            <a:r>
              <a:rPr lang="en-US" sz="1600" dirty="0" smtClean="0"/>
              <a:t>Blogger</a:t>
            </a:r>
          </a:p>
          <a:p>
            <a:pPr lvl="2"/>
            <a:r>
              <a:rPr lang="en-US" sz="1600" dirty="0" smtClean="0"/>
              <a:t>Reporter </a:t>
            </a:r>
          </a:p>
          <a:p>
            <a:pPr lvl="2"/>
            <a:r>
              <a:rPr lang="en-US" sz="1600" dirty="0" err="1" smtClean="0"/>
              <a:t>Shadower</a:t>
            </a:r>
            <a:r>
              <a:rPr lang="en-US" sz="1600" dirty="0" smtClean="0"/>
              <a:t> </a:t>
            </a:r>
          </a:p>
        </p:txBody>
      </p:sp>
      <p:sp>
        <p:nvSpPr>
          <p:cNvPr id="6" name="Text Placeholder 5"/>
          <p:cNvSpPr>
            <a:spLocks noGrp="1"/>
          </p:cNvSpPr>
          <p:nvPr>
            <p:ph type="body" sz="quarter" idx="3"/>
          </p:nvPr>
        </p:nvSpPr>
        <p:spPr>
          <a:xfrm>
            <a:off x="5876487" y="1269098"/>
            <a:ext cx="5819955" cy="640080"/>
          </a:xfrm>
        </p:spPr>
        <p:txBody>
          <a:bodyPr>
            <a:noAutofit/>
          </a:bodyPr>
          <a:lstStyle/>
          <a:p>
            <a:r>
              <a:rPr lang="en-US" sz="3600" dirty="0" smtClean="0">
                <a:latin typeface="Aharoni" panose="02010803020104030203" pitchFamily="2" charset="-79"/>
                <a:cs typeface="Aharoni" panose="02010803020104030203" pitchFamily="2" charset="-79"/>
              </a:rPr>
              <a:t>INNER VS. OUTER CIRLCE</a:t>
            </a:r>
            <a:endParaRPr lang="en-US" sz="3600" dirty="0">
              <a:latin typeface="Aharoni" panose="02010803020104030203" pitchFamily="2" charset="-79"/>
              <a:cs typeface="Aharoni" panose="02010803020104030203" pitchFamily="2" charset="-79"/>
            </a:endParaRPr>
          </a:p>
        </p:txBody>
      </p:sp>
      <p:sp>
        <p:nvSpPr>
          <p:cNvPr id="7" name="Content Placeholder 6"/>
          <p:cNvSpPr>
            <a:spLocks noGrp="1"/>
          </p:cNvSpPr>
          <p:nvPr>
            <p:ph sz="quarter" idx="4"/>
          </p:nvPr>
        </p:nvSpPr>
        <p:spPr>
          <a:xfrm>
            <a:off x="5811300" y="2095970"/>
            <a:ext cx="5950328" cy="3575207"/>
          </a:xfrm>
        </p:spPr>
        <p:txBody>
          <a:bodyPr>
            <a:noAutofit/>
          </a:bodyPr>
          <a:lstStyle/>
          <a:p>
            <a:r>
              <a:rPr lang="en-US" dirty="0" smtClean="0"/>
              <a:t>INNER CIRLCE: </a:t>
            </a:r>
          </a:p>
          <a:p>
            <a:pPr lvl="1"/>
            <a:r>
              <a:rPr lang="en-US" dirty="0" smtClean="0"/>
              <a:t>Talk consistently for 20 minutes to only members of the inner circle. </a:t>
            </a:r>
          </a:p>
          <a:p>
            <a:pPr lvl="1"/>
            <a:r>
              <a:rPr lang="en-US" dirty="0" smtClean="0"/>
              <a:t>Refer directly to the text (this means you will need to bring your documentary notes &amp; your research into the inner circle with you) </a:t>
            </a:r>
          </a:p>
          <a:p>
            <a:pPr lvl="1"/>
            <a:r>
              <a:rPr lang="en-US" dirty="0" smtClean="0"/>
              <a:t>Respect everyone’s thoughts and opinions</a:t>
            </a:r>
          </a:p>
          <a:p>
            <a:pPr lvl="1"/>
            <a:r>
              <a:rPr lang="en-US" dirty="0" smtClean="0"/>
              <a:t>Stay away from simply saying “I agree” or “I disagree” </a:t>
            </a:r>
          </a:p>
          <a:p>
            <a:r>
              <a:rPr lang="en-US" dirty="0" smtClean="0"/>
              <a:t>OUTER CIRLCE: </a:t>
            </a:r>
          </a:p>
          <a:p>
            <a:pPr lvl="1"/>
            <a:r>
              <a:rPr lang="en-US" dirty="0" smtClean="0"/>
              <a:t>Everyone must have a job. </a:t>
            </a:r>
          </a:p>
          <a:p>
            <a:pPr lvl="1"/>
            <a:r>
              <a:rPr lang="en-US" dirty="0" smtClean="0"/>
              <a:t>Team leader will assign you a job. </a:t>
            </a:r>
          </a:p>
          <a:p>
            <a:pPr lvl="1"/>
            <a:r>
              <a:rPr lang="en-US" dirty="0" smtClean="0"/>
              <a:t>You must submit all required materials from each job, each round. </a:t>
            </a:r>
            <a:endParaRPr lang="en-US" dirty="0"/>
          </a:p>
        </p:txBody>
      </p:sp>
      <p:pic>
        <p:nvPicPr>
          <p:cNvPr id="1026" name="Picture 2" descr="Image result for socratic semin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1122" y="4434570"/>
            <a:ext cx="2787496" cy="2090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347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A5083B-CC27-4F1C-AD03-E3DBEC1C9E78}"/>
              </a:ext>
            </a:extLst>
          </p:cNvPr>
          <p:cNvSpPr>
            <a:spLocks noGrp="1"/>
          </p:cNvSpPr>
          <p:nvPr>
            <p:ph type="title"/>
          </p:nvPr>
        </p:nvSpPr>
        <p:spPr>
          <a:xfrm>
            <a:off x="406120" y="613155"/>
            <a:ext cx="9131100" cy="432000"/>
          </a:xfrm>
        </p:spPr>
        <p:txBody>
          <a:bodyPr/>
          <a:lstStyle/>
          <a:p>
            <a:r>
              <a:rPr lang="en-ZA" sz="4400" dirty="0" smtClean="0">
                <a:latin typeface="Freestyle Script" panose="030804020302050B0404" pitchFamily="66" charset="0"/>
              </a:rPr>
              <a:t>Socratic seminar: rules </a:t>
            </a:r>
            <a:endParaRPr lang="en-ZA" sz="4400" dirty="0">
              <a:latin typeface="Freestyle Script" panose="030804020302050B0404" pitchFamily="66" charset="0"/>
            </a:endParaRPr>
          </a:p>
        </p:txBody>
      </p:sp>
      <p:sp>
        <p:nvSpPr>
          <p:cNvPr id="4" name="Content Placeholder 3">
            <a:extLst>
              <a:ext uri="{FF2B5EF4-FFF2-40B4-BE49-F238E27FC236}">
                <a16:creationId xmlns:a16="http://schemas.microsoft.com/office/drawing/2014/main" xmlns="" id="{125E40B9-054F-4D79-BD17-68E71C740D01}"/>
              </a:ext>
            </a:extLst>
          </p:cNvPr>
          <p:cNvSpPr>
            <a:spLocks noGrp="1"/>
          </p:cNvSpPr>
          <p:nvPr>
            <p:ph sz="half" idx="1"/>
          </p:nvPr>
        </p:nvSpPr>
        <p:spPr>
          <a:xfrm>
            <a:off x="189782" y="1343906"/>
            <a:ext cx="7370412" cy="4711837"/>
          </a:xfrm>
        </p:spPr>
        <p:txBody>
          <a:bodyPr/>
          <a:lstStyle/>
          <a:p>
            <a:pPr marL="514350" indent="-514350">
              <a:buAutoNum type="arabicPeriod"/>
            </a:pPr>
            <a:r>
              <a:rPr lang="en-ZA" sz="3200" b="1" dirty="0" smtClean="0">
                <a:solidFill>
                  <a:schemeClr val="accent5">
                    <a:lumMod val="60000"/>
                    <a:lumOff val="40000"/>
                  </a:schemeClr>
                </a:solidFill>
              </a:rPr>
              <a:t>Inside circle </a:t>
            </a:r>
            <a:r>
              <a:rPr lang="en-ZA" sz="3200" b="1" dirty="0" smtClean="0">
                <a:solidFill>
                  <a:schemeClr val="accent5">
                    <a:lumMod val="60000"/>
                    <a:lumOff val="40000"/>
                  </a:schemeClr>
                </a:solidFill>
                <a:latin typeface="Bradley Hand ITC" panose="03070402050302030203" pitchFamily="66" charset="0"/>
              </a:rPr>
              <a:t>talks</a:t>
            </a:r>
            <a:r>
              <a:rPr lang="en-ZA" sz="3200" b="1" dirty="0" smtClean="0">
                <a:solidFill>
                  <a:schemeClr val="accent5">
                    <a:lumMod val="60000"/>
                    <a:lumOff val="40000"/>
                  </a:schemeClr>
                </a:solidFill>
              </a:rPr>
              <a:t>. </a:t>
            </a:r>
          </a:p>
          <a:p>
            <a:pPr marL="1057275" lvl="2" indent="-514350">
              <a:buAutoNum type="arabicPeriod"/>
            </a:pPr>
            <a:r>
              <a:rPr lang="en-ZA" sz="2800" dirty="0" smtClean="0"/>
              <a:t>You must carry a conversation for 20 minutes with other members of the inside circle. </a:t>
            </a:r>
          </a:p>
          <a:p>
            <a:pPr marL="1057275" lvl="2" indent="-514350">
              <a:buAutoNum type="arabicPeriod"/>
            </a:pPr>
            <a:r>
              <a:rPr lang="en-ZA" sz="2800" dirty="0" smtClean="0"/>
              <a:t>You must be in the </a:t>
            </a:r>
            <a:r>
              <a:rPr lang="en-ZA" sz="2800" dirty="0" smtClean="0">
                <a:latin typeface="Bradley Hand ITC" panose="03070402050302030203" pitchFamily="66" charset="0"/>
              </a:rPr>
              <a:t>inside circle once</a:t>
            </a:r>
            <a:r>
              <a:rPr lang="en-ZA" sz="2800" dirty="0" smtClean="0"/>
              <a:t>. </a:t>
            </a:r>
          </a:p>
          <a:p>
            <a:pPr marL="1057275" lvl="2" indent="-514350">
              <a:buAutoNum type="arabicPeriod"/>
            </a:pPr>
            <a:r>
              <a:rPr lang="en-ZA" sz="2800" dirty="0" smtClean="0"/>
              <a:t>You must </a:t>
            </a:r>
            <a:r>
              <a:rPr lang="en-ZA" sz="2800" dirty="0" smtClean="0">
                <a:latin typeface="Bradley Hand ITC" panose="03070402050302030203" pitchFamily="66" charset="0"/>
              </a:rPr>
              <a:t>directly refer to the text</a:t>
            </a:r>
            <a:r>
              <a:rPr lang="en-ZA" sz="2800" b="1" dirty="0" smtClean="0">
                <a:latin typeface="Bradley Hand ITC" panose="03070402050302030203" pitchFamily="66" charset="0"/>
              </a:rPr>
              <a:t>s</a:t>
            </a:r>
            <a:r>
              <a:rPr lang="en-ZA" sz="2800" dirty="0" smtClean="0"/>
              <a:t>. </a:t>
            </a:r>
          </a:p>
          <a:p>
            <a:pPr marL="342900" indent="-342900">
              <a:buAutoNum type="arabicPeriod"/>
            </a:pPr>
            <a:r>
              <a:rPr lang="en-ZA" sz="3200" b="1" dirty="0" smtClean="0">
                <a:solidFill>
                  <a:schemeClr val="accent3">
                    <a:lumMod val="75000"/>
                  </a:schemeClr>
                </a:solidFill>
              </a:rPr>
              <a:t>Outside circle </a:t>
            </a:r>
            <a:r>
              <a:rPr lang="en-ZA" sz="3200" b="1" dirty="0" smtClean="0">
                <a:solidFill>
                  <a:schemeClr val="accent3">
                    <a:lumMod val="75000"/>
                  </a:schemeClr>
                </a:solidFill>
                <a:latin typeface="Bradley Hand ITC" panose="03070402050302030203" pitchFamily="66" charset="0"/>
              </a:rPr>
              <a:t>listens</a:t>
            </a:r>
            <a:r>
              <a:rPr lang="en-ZA" sz="3200" b="1" dirty="0" smtClean="0">
                <a:solidFill>
                  <a:schemeClr val="accent3">
                    <a:lumMod val="75000"/>
                  </a:schemeClr>
                </a:solidFill>
              </a:rPr>
              <a:t>. </a:t>
            </a:r>
          </a:p>
          <a:p>
            <a:pPr marL="885825" lvl="2" indent="-342900">
              <a:buAutoNum type="arabicPeriod"/>
            </a:pPr>
            <a:r>
              <a:rPr lang="en-ZA" sz="2800" dirty="0" smtClean="0"/>
              <a:t>You must listen to the inside circle discuss. </a:t>
            </a:r>
          </a:p>
          <a:p>
            <a:pPr marL="885825" lvl="2" indent="-342900">
              <a:buAutoNum type="arabicPeriod"/>
            </a:pPr>
            <a:r>
              <a:rPr lang="en-ZA" sz="2800" dirty="0" smtClean="0"/>
              <a:t>You must </a:t>
            </a:r>
            <a:r>
              <a:rPr lang="en-ZA" sz="2800" dirty="0" smtClean="0">
                <a:latin typeface="Bradley Hand ITC" panose="03070402050302030203" pitchFamily="66" charset="0"/>
              </a:rPr>
              <a:t>complete a job</a:t>
            </a:r>
            <a:r>
              <a:rPr lang="en-ZA" sz="2800" dirty="0" smtClean="0"/>
              <a:t> for each round you are in the outside circle. </a:t>
            </a:r>
          </a:p>
          <a:p>
            <a:pPr marL="342900" indent="-342900">
              <a:buAutoNum type="arabicPeriod"/>
            </a:pPr>
            <a:endParaRPr lang="en-ZA" dirty="0"/>
          </a:p>
          <a:p>
            <a:endParaRPr lang="en-ZA" dirty="0"/>
          </a:p>
        </p:txBody>
      </p:sp>
      <p:pic>
        <p:nvPicPr>
          <p:cNvPr id="19" name="Picture Placeholder 18" descr="decorative element">
            <a:extLst>
              <a:ext uri="{FF2B5EF4-FFF2-40B4-BE49-F238E27FC236}">
                <a16:creationId xmlns:a16="http://schemas.microsoft.com/office/drawing/2014/main" xmlns="" id="{78E3D4B9-3B79-3A44-BAC1-8FEE23274B97}"/>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a:stretch>
            <a:fillRect/>
          </a:stretch>
        </p:blipFill>
        <p:spPr/>
      </p:pic>
      <p:sp>
        <p:nvSpPr>
          <p:cNvPr id="6" name="Slide Number Placeholder 5">
            <a:extLst>
              <a:ext uri="{FF2B5EF4-FFF2-40B4-BE49-F238E27FC236}">
                <a16:creationId xmlns:a16="http://schemas.microsoft.com/office/drawing/2014/main" xmlns="" id="{46D051DA-5DAD-43A7-A238-51C63BA59FEC}"/>
              </a:ext>
            </a:extLst>
          </p:cNvPr>
          <p:cNvSpPr>
            <a:spLocks noGrp="1"/>
          </p:cNvSpPr>
          <p:nvPr>
            <p:ph type="sldNum" sz="quarter" idx="34"/>
          </p:nvPr>
        </p:nvSpPr>
        <p:spPr/>
        <p:txBody>
          <a:bodyPr/>
          <a:lstStyle/>
          <a:p>
            <a:fld id="{19B51A1E-902D-48AF-9020-955120F399B6}" type="slidenum">
              <a:rPr lang="en-ZA" smtClean="0"/>
              <a:pPr/>
              <a:t>5</a:t>
            </a:fld>
            <a:endParaRPr lang="en-ZA" dirty="0"/>
          </a:p>
        </p:txBody>
      </p:sp>
      <p:pic>
        <p:nvPicPr>
          <p:cNvPr id="7" name="Picture 2" descr="Image result for socratic semin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0474" y="5814899"/>
            <a:ext cx="1389919" cy="104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701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A5083B-CC27-4F1C-AD03-E3DBEC1C9E78}"/>
              </a:ext>
            </a:extLst>
          </p:cNvPr>
          <p:cNvSpPr>
            <a:spLocks noGrp="1"/>
          </p:cNvSpPr>
          <p:nvPr>
            <p:ph type="title"/>
          </p:nvPr>
        </p:nvSpPr>
        <p:spPr>
          <a:xfrm>
            <a:off x="483758" y="570022"/>
            <a:ext cx="9131100" cy="432000"/>
          </a:xfrm>
        </p:spPr>
        <p:txBody>
          <a:bodyPr/>
          <a:lstStyle/>
          <a:p>
            <a:r>
              <a:rPr lang="en-ZA" sz="4400" dirty="0" smtClean="0">
                <a:latin typeface="Freestyle Script" panose="030804020302050B0404" pitchFamily="66" charset="0"/>
              </a:rPr>
              <a:t>Socratic seminar: procedures of</a:t>
            </a:r>
            <a:br>
              <a:rPr lang="en-ZA" sz="4400" dirty="0" smtClean="0">
                <a:latin typeface="Freestyle Script" panose="030804020302050B0404" pitchFamily="66" charset="0"/>
              </a:rPr>
            </a:br>
            <a:r>
              <a:rPr lang="en-ZA" sz="4400" dirty="0" smtClean="0">
                <a:solidFill>
                  <a:schemeClr val="accent5">
                    <a:lumMod val="60000"/>
                    <a:lumOff val="40000"/>
                  </a:schemeClr>
                </a:solidFill>
                <a:latin typeface="Freestyle Script" panose="030804020302050B0404" pitchFamily="66" charset="0"/>
              </a:rPr>
              <a:t>The inside circle</a:t>
            </a:r>
            <a:endParaRPr lang="en-ZA" sz="4400" dirty="0">
              <a:solidFill>
                <a:schemeClr val="accent5">
                  <a:lumMod val="60000"/>
                  <a:lumOff val="40000"/>
                </a:schemeClr>
              </a:solidFill>
              <a:latin typeface="Freestyle Script" panose="030804020302050B0404" pitchFamily="66" charset="0"/>
            </a:endParaRPr>
          </a:p>
        </p:txBody>
      </p:sp>
      <p:sp>
        <p:nvSpPr>
          <p:cNvPr id="4" name="Content Placeholder 3">
            <a:extLst>
              <a:ext uri="{FF2B5EF4-FFF2-40B4-BE49-F238E27FC236}">
                <a16:creationId xmlns:a16="http://schemas.microsoft.com/office/drawing/2014/main" xmlns="" id="{125E40B9-054F-4D79-BD17-68E71C740D01}"/>
              </a:ext>
            </a:extLst>
          </p:cNvPr>
          <p:cNvSpPr>
            <a:spLocks noGrp="1"/>
          </p:cNvSpPr>
          <p:nvPr>
            <p:ph sz="half" idx="1"/>
          </p:nvPr>
        </p:nvSpPr>
        <p:spPr>
          <a:xfrm>
            <a:off x="655608" y="1343906"/>
            <a:ext cx="6904585" cy="4996509"/>
          </a:xfrm>
        </p:spPr>
        <p:txBody>
          <a:bodyPr/>
          <a:lstStyle/>
          <a:p>
            <a:r>
              <a:rPr lang="en-ZA" sz="2800" dirty="0" smtClean="0"/>
              <a:t>You will bring all of your texts and sit in one of the desks in the </a:t>
            </a:r>
            <a:r>
              <a:rPr lang="en-ZA" sz="2800" dirty="0" err="1" smtClean="0"/>
              <a:t>center</a:t>
            </a:r>
            <a:r>
              <a:rPr lang="en-ZA" sz="2800" dirty="0" smtClean="0"/>
              <a:t> of the room. </a:t>
            </a:r>
          </a:p>
          <a:p>
            <a:r>
              <a:rPr lang="en-ZA" sz="2800" dirty="0" smtClean="0"/>
              <a:t>You must actively participate in conversation the entire time (20 min.). </a:t>
            </a:r>
          </a:p>
          <a:p>
            <a:r>
              <a:rPr lang="en-ZA" sz="2800" dirty="0" smtClean="0"/>
              <a:t>You must directly refer to the text when discussing. </a:t>
            </a:r>
            <a:endParaRPr lang="en-ZA" sz="2800" dirty="0"/>
          </a:p>
          <a:p>
            <a:r>
              <a:rPr lang="en-ZA" sz="2800" dirty="0" smtClean="0"/>
              <a:t>You must respect the opinions and thoughts of other members of the group. </a:t>
            </a:r>
          </a:p>
          <a:p>
            <a:r>
              <a:rPr lang="en-ZA" sz="2800" dirty="0" smtClean="0"/>
              <a:t>You may not say “I agree” or “I disagree” without providing detailed explanation/reasoning. </a:t>
            </a:r>
          </a:p>
          <a:p>
            <a:endParaRPr lang="en-ZA" dirty="0" smtClean="0"/>
          </a:p>
        </p:txBody>
      </p:sp>
      <p:pic>
        <p:nvPicPr>
          <p:cNvPr id="19" name="Picture Placeholder 18" descr="decorative element">
            <a:extLst>
              <a:ext uri="{FF2B5EF4-FFF2-40B4-BE49-F238E27FC236}">
                <a16:creationId xmlns:a16="http://schemas.microsoft.com/office/drawing/2014/main" xmlns="" id="{78E3D4B9-3B79-3A44-BAC1-8FEE23274B97}"/>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a:stretch>
            <a:fillRect/>
          </a:stretch>
        </p:blipFill>
        <p:spPr/>
      </p:pic>
      <p:sp>
        <p:nvSpPr>
          <p:cNvPr id="6" name="Slide Number Placeholder 5">
            <a:extLst>
              <a:ext uri="{FF2B5EF4-FFF2-40B4-BE49-F238E27FC236}">
                <a16:creationId xmlns:a16="http://schemas.microsoft.com/office/drawing/2014/main" xmlns="" id="{46D051DA-5DAD-43A7-A238-51C63BA59FEC}"/>
              </a:ext>
            </a:extLst>
          </p:cNvPr>
          <p:cNvSpPr>
            <a:spLocks noGrp="1"/>
          </p:cNvSpPr>
          <p:nvPr>
            <p:ph type="sldNum" sz="quarter" idx="34"/>
          </p:nvPr>
        </p:nvSpPr>
        <p:spPr/>
        <p:txBody>
          <a:bodyPr/>
          <a:lstStyle/>
          <a:p>
            <a:fld id="{19B51A1E-902D-48AF-9020-955120F399B6}" type="slidenum">
              <a:rPr lang="en-ZA" smtClean="0"/>
              <a:pPr/>
              <a:t>6</a:t>
            </a:fld>
            <a:endParaRPr lang="en-ZA" dirty="0"/>
          </a:p>
        </p:txBody>
      </p:sp>
      <p:pic>
        <p:nvPicPr>
          <p:cNvPr id="7" name="Picture 2" descr="Image result for socratic semin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0474" y="5814899"/>
            <a:ext cx="1389919" cy="104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529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A5083B-CC27-4F1C-AD03-E3DBEC1C9E78}"/>
              </a:ext>
            </a:extLst>
          </p:cNvPr>
          <p:cNvSpPr>
            <a:spLocks noGrp="1"/>
          </p:cNvSpPr>
          <p:nvPr>
            <p:ph type="title"/>
          </p:nvPr>
        </p:nvSpPr>
        <p:spPr>
          <a:xfrm>
            <a:off x="483758" y="570022"/>
            <a:ext cx="9131100" cy="432000"/>
          </a:xfrm>
        </p:spPr>
        <p:txBody>
          <a:bodyPr/>
          <a:lstStyle/>
          <a:p>
            <a:r>
              <a:rPr lang="en-ZA" sz="4400" dirty="0" smtClean="0">
                <a:latin typeface="Freestyle Script" panose="030804020302050B0404" pitchFamily="66" charset="0"/>
              </a:rPr>
              <a:t>Socratic seminar: procedures of</a:t>
            </a:r>
            <a:br>
              <a:rPr lang="en-ZA" sz="4400" dirty="0" smtClean="0">
                <a:latin typeface="Freestyle Script" panose="030804020302050B0404" pitchFamily="66" charset="0"/>
              </a:rPr>
            </a:br>
            <a:r>
              <a:rPr lang="en-ZA" sz="4400" dirty="0" smtClean="0">
                <a:solidFill>
                  <a:schemeClr val="accent3">
                    <a:lumMod val="75000"/>
                  </a:schemeClr>
                </a:solidFill>
                <a:latin typeface="Freestyle Script" panose="030804020302050B0404" pitchFamily="66" charset="0"/>
              </a:rPr>
              <a:t>The outside circle</a:t>
            </a:r>
            <a:endParaRPr lang="en-ZA" sz="4400" dirty="0">
              <a:solidFill>
                <a:schemeClr val="accent3">
                  <a:lumMod val="75000"/>
                </a:schemeClr>
              </a:solidFill>
              <a:latin typeface="Freestyle Script" panose="030804020302050B0404" pitchFamily="66" charset="0"/>
            </a:endParaRPr>
          </a:p>
        </p:txBody>
      </p:sp>
      <p:sp>
        <p:nvSpPr>
          <p:cNvPr id="4" name="Content Placeholder 3">
            <a:extLst>
              <a:ext uri="{FF2B5EF4-FFF2-40B4-BE49-F238E27FC236}">
                <a16:creationId xmlns:a16="http://schemas.microsoft.com/office/drawing/2014/main" xmlns="" id="{125E40B9-054F-4D79-BD17-68E71C740D01}"/>
              </a:ext>
            </a:extLst>
          </p:cNvPr>
          <p:cNvSpPr>
            <a:spLocks noGrp="1"/>
          </p:cNvSpPr>
          <p:nvPr>
            <p:ph sz="half" idx="1"/>
          </p:nvPr>
        </p:nvSpPr>
        <p:spPr>
          <a:xfrm>
            <a:off x="405442" y="1343906"/>
            <a:ext cx="7154751" cy="4996509"/>
          </a:xfrm>
        </p:spPr>
        <p:txBody>
          <a:bodyPr/>
          <a:lstStyle/>
          <a:p>
            <a:r>
              <a:rPr lang="en-ZA" sz="3200" dirty="0" smtClean="0"/>
              <a:t>You will complete </a:t>
            </a:r>
            <a:r>
              <a:rPr lang="en-ZA" sz="3200" dirty="0" smtClean="0">
                <a:latin typeface="Bradley Hand ITC" panose="03070402050302030203" pitchFamily="66" charset="0"/>
              </a:rPr>
              <a:t>one of the following jobs </a:t>
            </a:r>
            <a:r>
              <a:rPr lang="en-ZA" sz="3200" dirty="0" smtClean="0"/>
              <a:t>for each round that you are sitting in the outside circle. </a:t>
            </a:r>
          </a:p>
          <a:p>
            <a:r>
              <a:rPr lang="en-ZA" sz="3200" dirty="0" smtClean="0"/>
              <a:t>You will not talk at all to anyone in the classroom. Your job is to listen to the conversation going on inside the circle; </a:t>
            </a:r>
            <a:r>
              <a:rPr lang="en-ZA" sz="3200" dirty="0" smtClean="0">
                <a:latin typeface="Bradley Hand ITC" panose="03070402050302030203" pitchFamily="66" charset="0"/>
              </a:rPr>
              <a:t>you can’t listen if you are talking</a:t>
            </a:r>
            <a:r>
              <a:rPr lang="en-ZA" sz="3200" dirty="0" smtClean="0"/>
              <a:t>. </a:t>
            </a:r>
          </a:p>
          <a:p>
            <a:r>
              <a:rPr lang="en-ZA" sz="2800" dirty="0" smtClean="0"/>
              <a:t>Please be prepared to submit you designated job task at the end of each round. </a:t>
            </a:r>
          </a:p>
        </p:txBody>
      </p:sp>
      <p:pic>
        <p:nvPicPr>
          <p:cNvPr id="19" name="Picture Placeholder 18" descr="decorative element">
            <a:extLst>
              <a:ext uri="{FF2B5EF4-FFF2-40B4-BE49-F238E27FC236}">
                <a16:creationId xmlns:a16="http://schemas.microsoft.com/office/drawing/2014/main" xmlns="" id="{78E3D4B9-3B79-3A44-BAC1-8FEE23274B97}"/>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a:stretch>
            <a:fillRect/>
          </a:stretch>
        </p:blipFill>
        <p:spPr/>
      </p:pic>
      <p:sp>
        <p:nvSpPr>
          <p:cNvPr id="6" name="Slide Number Placeholder 5">
            <a:extLst>
              <a:ext uri="{FF2B5EF4-FFF2-40B4-BE49-F238E27FC236}">
                <a16:creationId xmlns:a16="http://schemas.microsoft.com/office/drawing/2014/main" xmlns="" id="{46D051DA-5DAD-43A7-A238-51C63BA59FEC}"/>
              </a:ext>
            </a:extLst>
          </p:cNvPr>
          <p:cNvSpPr>
            <a:spLocks noGrp="1"/>
          </p:cNvSpPr>
          <p:nvPr>
            <p:ph type="sldNum" sz="quarter" idx="34"/>
          </p:nvPr>
        </p:nvSpPr>
        <p:spPr/>
        <p:txBody>
          <a:bodyPr/>
          <a:lstStyle/>
          <a:p>
            <a:fld id="{19B51A1E-902D-48AF-9020-955120F399B6}" type="slidenum">
              <a:rPr lang="en-ZA" smtClean="0"/>
              <a:pPr/>
              <a:t>7</a:t>
            </a:fld>
            <a:endParaRPr lang="en-ZA" dirty="0"/>
          </a:p>
        </p:txBody>
      </p:sp>
      <p:pic>
        <p:nvPicPr>
          <p:cNvPr id="7" name="Picture 2" descr="Image result for socratic semin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0474" y="5814899"/>
            <a:ext cx="1389919" cy="104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718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decorative element">
            <a:extLst>
              <a:ext uri="{FF2B5EF4-FFF2-40B4-BE49-F238E27FC236}">
                <a16:creationId xmlns:a16="http://schemas.microsoft.com/office/drawing/2014/main" xmlns="" id="{4FC59329-2EE8-904A-9303-B73C02AB74D4}"/>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a:stretch>
            <a:fillRect/>
          </a:stretch>
        </p:blipFill>
        <p:spPr>
          <a:xfrm>
            <a:off x="69273" y="63691"/>
            <a:ext cx="9911201" cy="6727346"/>
          </a:xfrm>
        </p:spPr>
      </p:pic>
      <p:sp>
        <p:nvSpPr>
          <p:cNvPr id="14" name="Rectangle 13" descr="decorative element">
            <a:extLst>
              <a:ext uri="{FF2B5EF4-FFF2-40B4-BE49-F238E27FC236}">
                <a16:creationId xmlns:a16="http://schemas.microsoft.com/office/drawing/2014/main" xmlns="" id="{7E067C8F-5267-7147-B398-AD99FAB4105A}"/>
              </a:ext>
            </a:extLst>
          </p:cNvPr>
          <p:cNvSpPr/>
          <p:nvPr/>
        </p:nvSpPr>
        <p:spPr>
          <a:xfrm>
            <a:off x="69273" y="63691"/>
            <a:ext cx="9911201" cy="6727345"/>
          </a:xfrm>
          <a:prstGeom prst="rect">
            <a:avLst/>
          </a:prstGeom>
          <a:solidFill>
            <a:schemeClr val="tx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 name="Title 2">
            <a:extLst>
              <a:ext uri="{FF2B5EF4-FFF2-40B4-BE49-F238E27FC236}">
                <a16:creationId xmlns:a16="http://schemas.microsoft.com/office/drawing/2014/main" xmlns="" id="{200B3D2B-613A-41BE-987D-E6A1324B456D}"/>
              </a:ext>
            </a:extLst>
          </p:cNvPr>
          <p:cNvSpPr>
            <a:spLocks noGrp="1"/>
          </p:cNvSpPr>
          <p:nvPr>
            <p:ph type="ctrTitle"/>
          </p:nvPr>
        </p:nvSpPr>
        <p:spPr/>
        <p:txBody>
          <a:bodyPr/>
          <a:lstStyle/>
          <a:p>
            <a:r>
              <a:rPr lang="en-ZA" dirty="0" smtClean="0"/>
              <a:t>Job </a:t>
            </a:r>
            <a:br>
              <a:rPr lang="en-ZA" dirty="0" smtClean="0"/>
            </a:br>
            <a:r>
              <a:rPr lang="en-ZA" dirty="0" smtClean="0"/>
              <a:t>descriptions</a:t>
            </a:r>
            <a:endParaRPr lang="en-ZA" dirty="0"/>
          </a:p>
        </p:txBody>
      </p:sp>
      <p:sp>
        <p:nvSpPr>
          <p:cNvPr id="4" name="Subtitle 3">
            <a:extLst>
              <a:ext uri="{FF2B5EF4-FFF2-40B4-BE49-F238E27FC236}">
                <a16:creationId xmlns:a16="http://schemas.microsoft.com/office/drawing/2014/main" xmlns="" id="{4772945D-CA91-4CFE-8EB7-941C7618C994}"/>
              </a:ext>
            </a:extLst>
          </p:cNvPr>
          <p:cNvSpPr>
            <a:spLocks noGrp="1"/>
          </p:cNvSpPr>
          <p:nvPr>
            <p:ph type="subTitle" idx="1"/>
          </p:nvPr>
        </p:nvSpPr>
        <p:spPr/>
        <p:txBody>
          <a:bodyPr/>
          <a:lstStyle/>
          <a:p>
            <a:r>
              <a:rPr lang="en-ZA" dirty="0" smtClean="0"/>
              <a:t>Session #2</a:t>
            </a:r>
            <a:endParaRPr lang="en-ZA" dirty="0"/>
          </a:p>
        </p:txBody>
      </p:sp>
      <p:sp>
        <p:nvSpPr>
          <p:cNvPr id="5" name="Slide Number Placeholder 4">
            <a:extLst>
              <a:ext uri="{FF2B5EF4-FFF2-40B4-BE49-F238E27FC236}">
                <a16:creationId xmlns:a16="http://schemas.microsoft.com/office/drawing/2014/main" xmlns="" id="{F6964141-6F81-4947-A236-746D94ED3F6F}"/>
              </a:ext>
            </a:extLst>
          </p:cNvPr>
          <p:cNvSpPr>
            <a:spLocks noGrp="1"/>
          </p:cNvSpPr>
          <p:nvPr>
            <p:ph type="sldNum" sz="quarter" idx="11"/>
          </p:nvPr>
        </p:nvSpPr>
        <p:spPr/>
        <p:txBody>
          <a:bodyPr/>
          <a:lstStyle/>
          <a:p>
            <a:fld id="{19B51A1E-902D-48AF-9020-955120F399B6}" type="slidenum">
              <a:rPr lang="en-ZA" smtClean="0"/>
              <a:pPr/>
              <a:t>8</a:t>
            </a:fld>
            <a:endParaRPr lang="en-ZA" dirty="0"/>
          </a:p>
        </p:txBody>
      </p:sp>
      <p:pic>
        <p:nvPicPr>
          <p:cNvPr id="1026" name="Picture 2" descr="Image result for socratic semin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0474" y="5814899"/>
            <a:ext cx="1389919" cy="104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528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626" y="190461"/>
            <a:ext cx="9198000" cy="432000"/>
          </a:xfrm>
        </p:spPr>
        <p:txBody>
          <a:bodyPr/>
          <a:lstStyle/>
          <a:p>
            <a:pPr algn="ctr"/>
            <a:r>
              <a:rPr lang="en-US" dirty="0" smtClean="0">
                <a:solidFill>
                  <a:schemeClr val="accent5">
                    <a:lumMod val="60000"/>
                    <a:lumOff val="40000"/>
                  </a:schemeClr>
                </a:solidFill>
              </a:rPr>
              <a:t/>
            </a:r>
            <a:br>
              <a:rPr lang="en-US" dirty="0" smtClean="0">
                <a:solidFill>
                  <a:schemeClr val="accent5">
                    <a:lumMod val="60000"/>
                    <a:lumOff val="40000"/>
                  </a:schemeClr>
                </a:solidFill>
              </a:rPr>
            </a:br>
            <a:r>
              <a:rPr lang="en-US" dirty="0" smtClean="0">
                <a:solidFill>
                  <a:schemeClr val="accent5">
                    <a:lumMod val="60000"/>
                    <a:lumOff val="40000"/>
                  </a:schemeClr>
                </a:solidFill>
              </a:rPr>
              <a:t>job #1: </a:t>
            </a:r>
            <a:br>
              <a:rPr lang="en-US" dirty="0" smtClean="0">
                <a:solidFill>
                  <a:schemeClr val="accent5">
                    <a:lumMod val="60000"/>
                    <a:lumOff val="40000"/>
                  </a:schemeClr>
                </a:solidFill>
              </a:rPr>
            </a:br>
            <a:r>
              <a:rPr lang="en-US" dirty="0" smtClean="0">
                <a:solidFill>
                  <a:schemeClr val="accent5">
                    <a:lumMod val="60000"/>
                    <a:lumOff val="40000"/>
                  </a:schemeClr>
                </a:solidFill>
              </a:rPr>
              <a:t>SOCRATIC SEMINAR LEADER</a:t>
            </a:r>
            <a:endParaRPr lang="en-US" dirty="0">
              <a:solidFill>
                <a:schemeClr val="accent5">
                  <a:lumMod val="60000"/>
                  <a:lumOff val="40000"/>
                </a:schemeClr>
              </a:solidFill>
            </a:endParaRPr>
          </a:p>
        </p:txBody>
      </p:sp>
      <p:sp>
        <p:nvSpPr>
          <p:cNvPr id="3" name="Content Placeholder 2"/>
          <p:cNvSpPr>
            <a:spLocks noGrp="1"/>
          </p:cNvSpPr>
          <p:nvPr>
            <p:ph sz="half" idx="1"/>
          </p:nvPr>
        </p:nvSpPr>
        <p:spPr>
          <a:xfrm>
            <a:off x="327804" y="1365553"/>
            <a:ext cx="6469811" cy="5130588"/>
          </a:xfrm>
        </p:spPr>
        <p:txBody>
          <a:bodyPr>
            <a:noAutofit/>
          </a:bodyPr>
          <a:lstStyle/>
          <a:p>
            <a:r>
              <a:rPr lang="en-US" sz="2800" dirty="0" smtClean="0"/>
              <a:t>Responsible for ASSIGNING each color group a job new after EACH round of Socratic Seminar. </a:t>
            </a:r>
          </a:p>
          <a:p>
            <a:r>
              <a:rPr lang="en-US" sz="2800" dirty="0" smtClean="0"/>
              <a:t>Responsible for CLARIFYING job descriptions &amp; expectations to classmates. </a:t>
            </a:r>
          </a:p>
          <a:p>
            <a:r>
              <a:rPr lang="en-US" sz="2800" dirty="0" smtClean="0"/>
              <a:t>Responsible for ensuring outside circle members, no matter the job, are quiet while the inner circle is talking. </a:t>
            </a:r>
          </a:p>
          <a:p>
            <a:r>
              <a:rPr lang="en-US" sz="2800" dirty="0" smtClean="0"/>
              <a:t>Must be RESPECTFUL &amp; HELPFUL to each member of your group. </a:t>
            </a:r>
          </a:p>
          <a:p>
            <a:r>
              <a:rPr lang="en-US" sz="2800" dirty="0" smtClean="0"/>
              <a:t>Must GRADE the overall performance of the inner circle’s conversation using rubric. </a:t>
            </a:r>
          </a:p>
          <a:p>
            <a:pPr marL="0" indent="0">
              <a:buNone/>
            </a:pPr>
            <a:endParaRPr lang="en-US" sz="2800" dirty="0"/>
          </a:p>
        </p:txBody>
      </p:sp>
      <p:pic>
        <p:nvPicPr>
          <p:cNvPr id="1026" name="Picture 2" descr="Image result for lea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190" y="1863832"/>
            <a:ext cx="3810000"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1384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34">
      <a:dk1>
        <a:srgbClr val="000000"/>
      </a:dk1>
      <a:lt1>
        <a:srgbClr val="FFFFFF"/>
      </a:lt1>
      <a:dk2>
        <a:srgbClr val="000000"/>
      </a:dk2>
      <a:lt2>
        <a:srgbClr val="FFFFFF"/>
      </a:lt2>
      <a:accent1>
        <a:srgbClr val="5CB8B3"/>
      </a:accent1>
      <a:accent2>
        <a:srgbClr val="F5D66E"/>
      </a:accent2>
      <a:accent3>
        <a:srgbClr val="D78189"/>
      </a:accent3>
      <a:accent4>
        <a:srgbClr val="7030A0"/>
      </a:accent4>
      <a:accent5>
        <a:srgbClr val="0070C0"/>
      </a:accent5>
      <a:accent6>
        <a:srgbClr val="C4D36D"/>
      </a:accent6>
      <a:hlink>
        <a:srgbClr val="54C3BD"/>
      </a:hlink>
      <a:folHlink>
        <a:srgbClr val="54C3BD"/>
      </a:folHlink>
    </a:clrScheme>
    <a:fontScheme name="Custom 154">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inimalistic Presentation Layout_Alt_SB - v4.potx" id="{A4B1627E-7CE8-451C-8A79-FF17A84C59F9}" vid="{A2DEFC27-6425-4842-A829-62107912A4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Minimalist color presentation</Template>
  <TotalTime>0</TotalTime>
  <Words>1132</Words>
  <Application>Microsoft Office PowerPoint</Application>
  <PresentationFormat>Widescreen</PresentationFormat>
  <Paragraphs>100</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Aharoni</vt:lpstr>
      <vt:lpstr>Arial</vt:lpstr>
      <vt:lpstr>Bradley Hand ITC</vt:lpstr>
      <vt:lpstr>Calibri</vt:lpstr>
      <vt:lpstr>Corbel</vt:lpstr>
      <vt:lpstr>Freestyle Script</vt:lpstr>
      <vt:lpstr>Times New Roman</vt:lpstr>
      <vt:lpstr>Office Theme</vt:lpstr>
      <vt:lpstr>Socratic seminar</vt:lpstr>
      <vt:lpstr>Standards met with today’s activity</vt:lpstr>
      <vt:lpstr>Agenda</vt:lpstr>
      <vt:lpstr>How it works: </vt:lpstr>
      <vt:lpstr>Socratic seminar: rules </vt:lpstr>
      <vt:lpstr>Socratic seminar: procedures of The inside circle</vt:lpstr>
      <vt:lpstr>Socratic seminar: procedures of The outside circle</vt:lpstr>
      <vt:lpstr>Job  descriptions</vt:lpstr>
      <vt:lpstr> job #1:  SOCRATIC SEMINAR LEADER</vt:lpstr>
      <vt:lpstr>JOB #2:  Blogger</vt:lpstr>
      <vt:lpstr>JOB #3:  Reporter</vt:lpstr>
      <vt:lpstr>JOB #4:  Conversation Mapper </vt:lpstr>
      <vt:lpstr>JOB #5:  Shadower </vt:lpstr>
      <vt:lpstr>JOB #6:  INSIDE CIRCLE </vt:lpstr>
      <vt:lpstr>The prompt</vt:lpstr>
      <vt:lpstr>Consider this…</vt:lpstr>
      <vt:lpstr>After socratic reflection</vt:lpstr>
      <vt:lpstr>Reflection: - to be completed after S.S.  - must be typed &amp; submitted via turnitin.com by 11:59 p.m. on Sunday 08/26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2018-08-13T11:13:40Z</dcterms:created>
  <dcterms:modified xsi:type="dcterms:W3CDTF">2018-08-23T18:57:09Z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2018-08-01T18:38:43.1203777Z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