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3" r:id="rId5"/>
  </p:sldMasterIdLst>
  <p:notesMasterIdLst>
    <p:notesMasterId r:id="rId20"/>
  </p:notesMasterIdLst>
  <p:handoutMasterIdLst>
    <p:handoutMasterId r:id="rId21"/>
  </p:handoutMasterIdLst>
  <p:sldIdLst>
    <p:sldId id="256" r:id="rId6"/>
    <p:sldId id="259" r:id="rId7"/>
    <p:sldId id="279" r:id="rId8"/>
    <p:sldId id="280" r:id="rId9"/>
    <p:sldId id="281" r:id="rId10"/>
    <p:sldId id="282" r:id="rId11"/>
    <p:sldId id="283" r:id="rId12"/>
    <p:sldId id="284" r:id="rId13"/>
    <p:sldId id="285" r:id="rId14"/>
    <p:sldId id="287" r:id="rId15"/>
    <p:sldId id="286" r:id="rId16"/>
    <p:sldId id="263" r:id="rId17"/>
    <p:sldId id="278" r:id="rId18"/>
    <p:sldId id="288"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7" d="100"/>
          <a:sy n="87" d="100"/>
        </p:scale>
        <p:origin x="485" y="6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xmlns=""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07.09.2018</a:t>
            </a:fld>
            <a:endParaRPr lang="ru-RU" dirty="0"/>
          </a:p>
        </p:txBody>
      </p:sp>
      <p:sp>
        <p:nvSpPr>
          <p:cNvPr id="4" name="Footer Placeholder 3">
            <a:extLst>
              <a:ext uri="{FF2B5EF4-FFF2-40B4-BE49-F238E27FC236}">
                <a16:creationId xmlns:a16="http://schemas.microsoft.com/office/drawing/2014/main" xmlns=""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xmlns=""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07.09.2018</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xmlns=""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xmlns=""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12" name="Picture Placeholder 11">
            <a:extLst>
              <a:ext uri="{FF2B5EF4-FFF2-40B4-BE49-F238E27FC236}">
                <a16:creationId xmlns:a16="http://schemas.microsoft.com/office/drawing/2014/main" xmlns=""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xmlns=""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0" name="Text Placeholder 2">
            <a:extLst>
              <a:ext uri="{FF2B5EF4-FFF2-40B4-BE49-F238E27FC236}">
                <a16:creationId xmlns:a16="http://schemas.microsoft.com/office/drawing/2014/main" xmlns=""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xmlns=""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xmlns=""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xmlns=""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Oval 7">
            <a:extLst>
              <a:ext uri="{FF2B5EF4-FFF2-40B4-BE49-F238E27FC236}">
                <a16:creationId xmlns:a16="http://schemas.microsoft.com/office/drawing/2014/main" xmlns=""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xmlns=""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xmlns=""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xmlns=""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xmlns=""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xmlns=""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xmlns=""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xmlns=""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xmlns=""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xmlns=""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xmlns=""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5" name="Text Placeholder 2">
            <a:extLst>
              <a:ext uri="{FF2B5EF4-FFF2-40B4-BE49-F238E27FC236}">
                <a16:creationId xmlns:a16="http://schemas.microsoft.com/office/drawing/2014/main" xmlns=""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xmlns=""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6" name="Picture Placeholder 11">
            <a:extLst>
              <a:ext uri="{FF2B5EF4-FFF2-40B4-BE49-F238E27FC236}">
                <a16:creationId xmlns:a16="http://schemas.microsoft.com/office/drawing/2014/main" xmlns=""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xmlns=""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5" name="Text Placeholder 2">
            <a:extLst>
              <a:ext uri="{FF2B5EF4-FFF2-40B4-BE49-F238E27FC236}">
                <a16:creationId xmlns:a16="http://schemas.microsoft.com/office/drawing/2014/main" xmlns=""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xmlns=""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Picture Placeholder 11">
            <a:extLst>
              <a:ext uri="{FF2B5EF4-FFF2-40B4-BE49-F238E27FC236}">
                <a16:creationId xmlns:a16="http://schemas.microsoft.com/office/drawing/2014/main" xmlns=""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xmlns=""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xmlns=""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xmlns=""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
        <p:nvSpPr>
          <p:cNvPr id="14" name="Picture Placeholder 11" descr="Competitors logos quadrant">
            <a:extLst>
              <a:ext uri="{FF2B5EF4-FFF2-40B4-BE49-F238E27FC236}">
                <a16:creationId xmlns:a16="http://schemas.microsoft.com/office/drawing/2014/main" xmlns=""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2</a:t>
            </a:r>
          </a:p>
          <a:p>
            <a:r>
              <a:rPr lang="en-US" dirty="0"/>
              <a:t>Logo</a:t>
            </a:r>
            <a:endParaRPr lang="ru-RU" dirty="0"/>
          </a:p>
        </p:txBody>
      </p:sp>
      <p:sp>
        <p:nvSpPr>
          <p:cNvPr id="17" name="Picture Placeholder 11" descr="Competitors logos quadrant">
            <a:extLst>
              <a:ext uri="{FF2B5EF4-FFF2-40B4-BE49-F238E27FC236}">
                <a16:creationId xmlns:a16="http://schemas.microsoft.com/office/drawing/2014/main" xmlns=""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1</a:t>
            </a:r>
            <a:endParaRPr lang="en-US" dirty="0"/>
          </a:p>
          <a:p>
            <a:r>
              <a:rPr lang="en-US" dirty="0"/>
              <a:t>Logo</a:t>
            </a:r>
            <a:endParaRPr lang="ru-RU" dirty="0"/>
          </a:p>
        </p:txBody>
      </p:sp>
      <p:sp>
        <p:nvSpPr>
          <p:cNvPr id="18" name="Picture Placeholder 11" descr="Competitors logos quadrant">
            <a:extLst>
              <a:ext uri="{FF2B5EF4-FFF2-40B4-BE49-F238E27FC236}">
                <a16:creationId xmlns:a16="http://schemas.microsoft.com/office/drawing/2014/main" xmlns=""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3</a:t>
            </a:r>
            <a:endParaRPr lang="en-US" dirty="0"/>
          </a:p>
          <a:p>
            <a:r>
              <a:rPr lang="en-US" dirty="0"/>
              <a:t>Logo</a:t>
            </a:r>
            <a:endParaRPr lang="ru-RU" dirty="0"/>
          </a:p>
        </p:txBody>
      </p:sp>
      <p:sp>
        <p:nvSpPr>
          <p:cNvPr id="20" name="Picture Placeholder 11" descr="Competitors logos quadrant">
            <a:extLst>
              <a:ext uri="{FF2B5EF4-FFF2-40B4-BE49-F238E27FC236}">
                <a16:creationId xmlns:a16="http://schemas.microsoft.com/office/drawing/2014/main" xmlns=""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4</a:t>
            </a:r>
            <a:endParaRPr lang="en-US" dirty="0"/>
          </a:p>
          <a:p>
            <a:r>
              <a:rPr lang="en-US" dirty="0"/>
              <a:t>Logo</a:t>
            </a:r>
            <a:r>
              <a:rPr lang="ru-RU" dirty="0"/>
              <a:t>я</a:t>
            </a:r>
          </a:p>
        </p:txBody>
      </p:sp>
      <p:sp>
        <p:nvSpPr>
          <p:cNvPr id="21" name="Picture Placeholder 11" descr="Competitors logos quadrant">
            <a:extLst>
              <a:ext uri="{FF2B5EF4-FFF2-40B4-BE49-F238E27FC236}">
                <a16:creationId xmlns:a16="http://schemas.microsoft.com/office/drawing/2014/main" xmlns=""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5</a:t>
            </a:r>
            <a:endParaRPr lang="en-US" dirty="0"/>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xmlns=""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6</a:t>
            </a:r>
            <a:endParaRPr lang="en-US" dirty="0"/>
          </a:p>
          <a:p>
            <a:r>
              <a:rPr lang="en-US" dirty="0"/>
              <a:t>Logo</a:t>
            </a:r>
            <a:endParaRPr lang="ru-RU" dirty="0"/>
          </a:p>
        </p:txBody>
      </p:sp>
      <p:sp>
        <p:nvSpPr>
          <p:cNvPr id="23" name="Text Placeholder 7">
            <a:extLst>
              <a:ext uri="{FF2B5EF4-FFF2-40B4-BE49-F238E27FC236}">
                <a16:creationId xmlns:a16="http://schemas.microsoft.com/office/drawing/2014/main" xmlns=""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24" name="Text Placeholder 7">
            <a:extLst>
              <a:ext uri="{FF2B5EF4-FFF2-40B4-BE49-F238E27FC236}">
                <a16:creationId xmlns:a16="http://schemas.microsoft.com/office/drawing/2014/main" xmlns=""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expensive</a:t>
            </a:r>
          </a:p>
        </p:txBody>
      </p:sp>
      <p:sp>
        <p:nvSpPr>
          <p:cNvPr id="27" name="Text Placeholder 7">
            <a:extLst>
              <a:ext uri="{FF2B5EF4-FFF2-40B4-BE49-F238E27FC236}">
                <a16:creationId xmlns:a16="http://schemas.microsoft.com/office/drawing/2014/main" xmlns=""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28" name="Text Placeholder 7">
            <a:extLst>
              <a:ext uri="{FF2B5EF4-FFF2-40B4-BE49-F238E27FC236}">
                <a16:creationId xmlns:a16="http://schemas.microsoft.com/office/drawing/2014/main" xmlns=""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convenient</a:t>
            </a:r>
          </a:p>
        </p:txBody>
      </p:sp>
      <p:cxnSp>
        <p:nvCxnSpPr>
          <p:cNvPr id="9" name="Straight Arrow Connector 8">
            <a:extLst>
              <a:ext uri="{FF2B5EF4-FFF2-40B4-BE49-F238E27FC236}">
                <a16:creationId xmlns:a16="http://schemas.microsoft.com/office/drawing/2014/main" xmlns=""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xmlns=""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xmlns=""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Rectangle: Rounded Corners 7">
            <a:extLst>
              <a:ext uri="{FF2B5EF4-FFF2-40B4-BE49-F238E27FC236}">
                <a16:creationId xmlns:a16="http://schemas.microsoft.com/office/drawing/2014/main" xmlns=""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xmlns=""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8" name="Text Placeholder 2">
            <a:extLst>
              <a:ext uri="{FF2B5EF4-FFF2-40B4-BE49-F238E27FC236}">
                <a16:creationId xmlns:a16="http://schemas.microsoft.com/office/drawing/2014/main" xmlns=""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xmlns=""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1" name="Rectangle: Rounded Corners 7">
            <a:extLst>
              <a:ext uri="{FF2B5EF4-FFF2-40B4-BE49-F238E27FC236}">
                <a16:creationId xmlns:a16="http://schemas.microsoft.com/office/drawing/2014/main" xmlns=""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xmlns=""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3" name="Text Placeholder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xmlns=""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7" name="Rectangle: Rounded Corners 7">
            <a:extLst>
              <a:ext uri="{FF2B5EF4-FFF2-40B4-BE49-F238E27FC236}">
                <a16:creationId xmlns:a16="http://schemas.microsoft.com/office/drawing/2014/main" xmlns=""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xmlns=""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0" name="Picture Placeholder 11">
            <a:extLst>
              <a:ext uri="{FF2B5EF4-FFF2-40B4-BE49-F238E27FC236}">
                <a16:creationId xmlns:a16="http://schemas.microsoft.com/office/drawing/2014/main" xmlns=""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xmlns=""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xmlns=""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25" name="Content Placeholder 10">
            <a:extLst>
              <a:ext uri="{FF2B5EF4-FFF2-40B4-BE49-F238E27FC236}">
                <a16:creationId xmlns:a16="http://schemas.microsoft.com/office/drawing/2014/main" xmlns=""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29" name="Picture Placeholder 11">
            <a:extLst>
              <a:ext uri="{FF2B5EF4-FFF2-40B4-BE49-F238E27FC236}">
                <a16:creationId xmlns:a16="http://schemas.microsoft.com/office/drawing/2014/main" xmlns=""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xmlns=""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xmlns=""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Oval 7">
            <a:extLst>
              <a:ext uri="{FF2B5EF4-FFF2-40B4-BE49-F238E27FC236}">
                <a16:creationId xmlns:a16="http://schemas.microsoft.com/office/drawing/2014/main" xmlns=""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xmlns=""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xmlns=""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xmlns=""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xmlns=""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xmlns=""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xmlns=""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8" name="Text Placeholder 2">
            <a:extLst>
              <a:ext uri="{FF2B5EF4-FFF2-40B4-BE49-F238E27FC236}">
                <a16:creationId xmlns:a16="http://schemas.microsoft.com/office/drawing/2014/main" xmlns=""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xmlns=""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0" name="Text Placeholder 2">
            <a:extLst>
              <a:ext uri="{FF2B5EF4-FFF2-40B4-BE49-F238E27FC236}">
                <a16:creationId xmlns:a16="http://schemas.microsoft.com/office/drawing/2014/main" xmlns=""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xmlns=""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2" name="Text Placeholder 2">
            <a:extLst>
              <a:ext uri="{FF2B5EF4-FFF2-40B4-BE49-F238E27FC236}">
                <a16:creationId xmlns:a16="http://schemas.microsoft.com/office/drawing/2014/main" xmlns=""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xmlns=""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9" name="Text Placeholder 2">
            <a:extLst>
              <a:ext uri="{FF2B5EF4-FFF2-40B4-BE49-F238E27FC236}">
                <a16:creationId xmlns:a16="http://schemas.microsoft.com/office/drawing/2014/main" xmlns=""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xmlns=""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xmlns=""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xmlns=""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xmlns=""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xmlns=""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xmlns=""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xmlns=""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xmlns=""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xmlns=""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xmlns=""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xmlns=""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16" name="Picture Placeholder 11">
            <a:extLst>
              <a:ext uri="{FF2B5EF4-FFF2-40B4-BE49-F238E27FC236}">
                <a16:creationId xmlns:a16="http://schemas.microsoft.com/office/drawing/2014/main" xmlns=""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3" name="Text Placeholder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xmlns=""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8" name="Text Placeholder 11">
            <a:extLst>
              <a:ext uri="{FF2B5EF4-FFF2-40B4-BE49-F238E27FC236}">
                <a16:creationId xmlns:a16="http://schemas.microsoft.com/office/drawing/2014/main" xmlns=""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1" name="Picture Placeholder 10">
            <a:extLst>
              <a:ext uri="{FF2B5EF4-FFF2-40B4-BE49-F238E27FC236}">
                <a16:creationId xmlns:a16="http://schemas.microsoft.com/office/drawing/2014/main" xmlns=""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5" name="Text Placeholder 2">
            <a:extLst>
              <a:ext uri="{FF2B5EF4-FFF2-40B4-BE49-F238E27FC236}">
                <a16:creationId xmlns:a16="http://schemas.microsoft.com/office/drawing/2014/main" xmlns=""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xmlns=""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11">
            <a:extLst>
              <a:ext uri="{FF2B5EF4-FFF2-40B4-BE49-F238E27FC236}">
                <a16:creationId xmlns:a16="http://schemas.microsoft.com/office/drawing/2014/main" xmlns=""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0" name="Picture Placeholder 10">
            <a:extLst>
              <a:ext uri="{FF2B5EF4-FFF2-40B4-BE49-F238E27FC236}">
                <a16:creationId xmlns:a16="http://schemas.microsoft.com/office/drawing/2014/main" xmlns=""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1" name="Text Placeholder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3" name="Text Placeholder 11">
            <a:extLst>
              <a:ext uri="{FF2B5EF4-FFF2-40B4-BE49-F238E27FC236}">
                <a16:creationId xmlns:a16="http://schemas.microsoft.com/office/drawing/2014/main" xmlns=""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4" name="Picture Placeholder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6" name="Picture Placeholder 11">
            <a:extLst>
              <a:ext uri="{FF2B5EF4-FFF2-40B4-BE49-F238E27FC236}">
                <a16:creationId xmlns:a16="http://schemas.microsoft.com/office/drawing/2014/main" xmlns=""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xmlns=""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1" name="Text Placeholder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4" name="Picture Placeholder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44" name="Text Placeholder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6" name="Picture Placeholder 10">
            <a:extLst>
              <a:ext uri="{FF2B5EF4-FFF2-40B4-BE49-F238E27FC236}">
                <a16:creationId xmlns:a16="http://schemas.microsoft.com/office/drawing/2014/main" xmlns=""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50" name="Text Placeholder 2">
            <a:extLst>
              <a:ext uri="{FF2B5EF4-FFF2-40B4-BE49-F238E27FC236}">
                <a16:creationId xmlns:a16="http://schemas.microsoft.com/office/drawing/2014/main" xmlns=""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xmlns=""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52" name="Picture Placeholder 10">
            <a:extLst>
              <a:ext uri="{FF2B5EF4-FFF2-40B4-BE49-F238E27FC236}">
                <a16:creationId xmlns:a16="http://schemas.microsoft.com/office/drawing/2014/main" xmlns=""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71" name="Text Placeholder 2">
            <a:extLst>
              <a:ext uri="{FF2B5EF4-FFF2-40B4-BE49-F238E27FC236}">
                <a16:creationId xmlns:a16="http://schemas.microsoft.com/office/drawing/2014/main" xmlns=""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xmlns=""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73" name="Picture Placeholder 10">
            <a:extLst>
              <a:ext uri="{FF2B5EF4-FFF2-40B4-BE49-F238E27FC236}">
                <a16:creationId xmlns:a16="http://schemas.microsoft.com/office/drawing/2014/main" xmlns=""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74" name="Text Placeholder 2">
            <a:extLst>
              <a:ext uri="{FF2B5EF4-FFF2-40B4-BE49-F238E27FC236}">
                <a16:creationId xmlns:a16="http://schemas.microsoft.com/office/drawing/2014/main" xmlns=""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xmlns=""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76" name="Picture Placeholder 10">
            <a:extLst>
              <a:ext uri="{FF2B5EF4-FFF2-40B4-BE49-F238E27FC236}">
                <a16:creationId xmlns:a16="http://schemas.microsoft.com/office/drawing/2014/main" xmlns=""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77" name="Text Placeholder 2">
            <a:extLst>
              <a:ext uri="{FF2B5EF4-FFF2-40B4-BE49-F238E27FC236}">
                <a16:creationId xmlns:a16="http://schemas.microsoft.com/office/drawing/2014/main" xmlns=""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xmlns=""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79" name="Picture Placeholder 10">
            <a:extLst>
              <a:ext uri="{FF2B5EF4-FFF2-40B4-BE49-F238E27FC236}">
                <a16:creationId xmlns:a16="http://schemas.microsoft.com/office/drawing/2014/main" xmlns=""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81" name="Picture Placeholder 11">
            <a:extLst>
              <a:ext uri="{FF2B5EF4-FFF2-40B4-BE49-F238E27FC236}">
                <a16:creationId xmlns:a16="http://schemas.microsoft.com/office/drawing/2014/main" xmlns=""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xmlns=""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xmlns=""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
        <p:nvSpPr>
          <p:cNvPr id="11" name="Subtitle 2">
            <a:extLst>
              <a:ext uri="{FF2B5EF4-FFF2-40B4-BE49-F238E27FC236}">
                <a16:creationId xmlns:a16="http://schemas.microsoft.com/office/drawing/2014/main" xmlns=""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xmlns=""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4" name="Text Placeholder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50" name="Text Placeholder 2">
            <a:extLst>
              <a:ext uri="{FF2B5EF4-FFF2-40B4-BE49-F238E27FC236}">
                <a16:creationId xmlns:a16="http://schemas.microsoft.com/office/drawing/2014/main" xmlns=""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xmlns=""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2">
            <a:extLst>
              <a:ext uri="{FF2B5EF4-FFF2-40B4-BE49-F238E27FC236}">
                <a16:creationId xmlns:a16="http://schemas.microsoft.com/office/drawing/2014/main" xmlns=""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xmlns=""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3" name="Text Placeholder 2">
            <a:extLst>
              <a:ext uri="{FF2B5EF4-FFF2-40B4-BE49-F238E27FC236}">
                <a16:creationId xmlns:a16="http://schemas.microsoft.com/office/drawing/2014/main" xmlns=""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xmlns=""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6" name="Text Placeholder 2">
            <a:extLst>
              <a:ext uri="{FF2B5EF4-FFF2-40B4-BE49-F238E27FC236}">
                <a16:creationId xmlns:a16="http://schemas.microsoft.com/office/drawing/2014/main" xmlns=""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xmlns=""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9" name="Rectangle 8">
            <a:extLst>
              <a:ext uri="{FF2B5EF4-FFF2-40B4-BE49-F238E27FC236}">
                <a16:creationId xmlns:a16="http://schemas.microsoft.com/office/drawing/2014/main" xmlns=""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xmlns=""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xmlns=""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xmlns=""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xmlns=""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xmlns=""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xmlns=""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smtClean="0"/>
              <a:t>Click icon to add chart</a:t>
            </a:r>
            <a:endParaRPr lang="ru-RU" dirty="0"/>
          </a:p>
        </p:txBody>
      </p:sp>
      <p:sp>
        <p:nvSpPr>
          <p:cNvPr id="47" name="Picture Placeholder 11">
            <a:extLst>
              <a:ext uri="{FF2B5EF4-FFF2-40B4-BE49-F238E27FC236}">
                <a16:creationId xmlns:a16="http://schemas.microsoft.com/office/drawing/2014/main" xmlns=""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xmlns=""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a:lstStyle/>
          <a:p>
            <a:fld id="{A8392A16-0E09-486C-9A28-B508902D11B6}" type="datetime1">
              <a:rPr lang="en-US" smtClean="0"/>
              <a:t>9/7/2018</a:t>
            </a:fld>
            <a:endParaRPr lang="ru-RU" dirty="0"/>
          </a:p>
        </p:txBody>
      </p:sp>
      <p:sp>
        <p:nvSpPr>
          <p:cNvPr id="6" name="Footer Placeholder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xmlns=""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Title 1">
            <a:extLst>
              <a:ext uri="{FF2B5EF4-FFF2-40B4-BE49-F238E27FC236}">
                <a16:creationId xmlns:a16="http://schemas.microsoft.com/office/drawing/2014/main" xmlns=""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smtClean="0"/>
              <a:t>Click to edit Master title style</a:t>
            </a:r>
            <a:endParaRPr lang="ru-RU" dirty="0"/>
          </a:p>
        </p:txBody>
      </p:sp>
      <p:sp>
        <p:nvSpPr>
          <p:cNvPr id="14" name="Text Placeholder 2">
            <a:extLst>
              <a:ext uri="{FF2B5EF4-FFF2-40B4-BE49-F238E27FC236}">
                <a16:creationId xmlns:a16="http://schemas.microsoft.com/office/drawing/2014/main" xmlns=""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5" name="Picture Placeholder 11">
            <a:extLst>
              <a:ext uri="{FF2B5EF4-FFF2-40B4-BE49-F238E27FC236}">
                <a16:creationId xmlns:a16="http://schemas.microsoft.com/office/drawing/2014/main" xmlns=""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xmlns=""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a:lstStyle/>
          <a:p>
            <a:fld id="{C50C1367-C238-4F38-AA31-14342999A430}" type="datetime1">
              <a:rPr lang="en-US" smtClean="0"/>
              <a:t>9/7/2018</a:t>
            </a:fld>
            <a:endParaRPr lang="ru-RU" dirty="0"/>
          </a:p>
        </p:txBody>
      </p:sp>
      <p:sp>
        <p:nvSpPr>
          <p:cNvPr id="8" name="Footer Placeholder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xmlns=""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
        <p:nvSpPr>
          <p:cNvPr id="12" name="Text Placeholder 3">
            <a:extLst>
              <a:ext uri="{FF2B5EF4-FFF2-40B4-BE49-F238E27FC236}">
                <a16:creationId xmlns:a16="http://schemas.microsoft.com/office/drawing/2014/main" xmlns=""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xmlns=""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xmlns=""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xmlns=""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xmlns=""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xmlns=""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xmlns=""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xmlns=""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xmlns=""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smtClean="0"/>
              <a:t>Click to edit Master title style</a:t>
            </a:r>
            <a:endParaRPr lang="ru-RU" dirty="0"/>
          </a:p>
        </p:txBody>
      </p:sp>
      <p:sp>
        <p:nvSpPr>
          <p:cNvPr id="5" name="Date Placeholder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a:lstStyle/>
          <a:p>
            <a:fld id="{A8392A16-0E09-486C-9A28-B508902D11B6}" type="datetime1">
              <a:rPr lang="en-US" smtClean="0"/>
              <a:t>9/7/2018</a:t>
            </a:fld>
            <a:endParaRPr lang="ru-RU" dirty="0"/>
          </a:p>
        </p:txBody>
      </p:sp>
      <p:sp>
        <p:nvSpPr>
          <p:cNvPr id="6" name="Footer Placeholder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xmlns=""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xmlns=""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4" name="Picture Placeholder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44" name="Text Placeholder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6" name="Picture Placeholder 10">
            <a:extLst>
              <a:ext uri="{FF2B5EF4-FFF2-40B4-BE49-F238E27FC236}">
                <a16:creationId xmlns:a16="http://schemas.microsoft.com/office/drawing/2014/main" xmlns=""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8" name="Text Placeholder 11">
            <a:extLst>
              <a:ext uri="{FF2B5EF4-FFF2-40B4-BE49-F238E27FC236}">
                <a16:creationId xmlns:a16="http://schemas.microsoft.com/office/drawing/2014/main" xmlns=""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5" name="Picture Placeholder 11">
            <a:extLst>
              <a:ext uri="{FF2B5EF4-FFF2-40B4-BE49-F238E27FC236}">
                <a16:creationId xmlns:a16="http://schemas.microsoft.com/office/drawing/2014/main" xmlns=""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xmlns=""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xmlns=""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11">
            <a:extLst>
              <a:ext uri="{FF2B5EF4-FFF2-40B4-BE49-F238E27FC236}">
                <a16:creationId xmlns:a16="http://schemas.microsoft.com/office/drawing/2014/main" xmlns=""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Picture Placeholder 11">
            <a:extLst>
              <a:ext uri="{FF2B5EF4-FFF2-40B4-BE49-F238E27FC236}">
                <a16:creationId xmlns:a16="http://schemas.microsoft.com/office/drawing/2014/main" xmlns=""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xmlns=""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xmlns=""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11">
            <a:extLst>
              <a:ext uri="{FF2B5EF4-FFF2-40B4-BE49-F238E27FC236}">
                <a16:creationId xmlns:a16="http://schemas.microsoft.com/office/drawing/2014/main" xmlns=""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2" name="Picture Placeholder 20">
            <a:extLst>
              <a:ext uri="{FF2B5EF4-FFF2-40B4-BE49-F238E27FC236}">
                <a16:creationId xmlns:a16="http://schemas.microsoft.com/office/drawing/2014/main" xmlns=""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3" name="Picture Placeholder 20">
            <a:extLst>
              <a:ext uri="{FF2B5EF4-FFF2-40B4-BE49-F238E27FC236}">
                <a16:creationId xmlns:a16="http://schemas.microsoft.com/office/drawing/2014/main" xmlns=""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5" name="Text Placeholder 11">
            <a:extLst>
              <a:ext uri="{FF2B5EF4-FFF2-40B4-BE49-F238E27FC236}">
                <a16:creationId xmlns:a16="http://schemas.microsoft.com/office/drawing/2014/main" xmlns=""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xmlns=""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9" name="Rectangle 8">
            <a:extLst>
              <a:ext uri="{FF2B5EF4-FFF2-40B4-BE49-F238E27FC236}">
                <a16:creationId xmlns:a16="http://schemas.microsoft.com/office/drawing/2014/main" xmlns=""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xmlns=""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xmlns=""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xmlns=""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3" name="Picture Placeholder 22">
            <a:extLst>
              <a:ext uri="{FF2B5EF4-FFF2-40B4-BE49-F238E27FC236}">
                <a16:creationId xmlns:a16="http://schemas.microsoft.com/office/drawing/2014/main" xmlns=""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6" name="Picture Placeholder 11">
            <a:extLst>
              <a:ext uri="{FF2B5EF4-FFF2-40B4-BE49-F238E27FC236}">
                <a16:creationId xmlns:a16="http://schemas.microsoft.com/office/drawing/2014/main" xmlns=""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xmlns=""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xmlns=""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xmlns=""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xmlns=""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xmlns=""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xmlns=""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xmlns=""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 name="Title 1">
            <a:extLst>
              <a:ext uri="{FF2B5EF4-FFF2-40B4-BE49-F238E27FC236}">
                <a16:creationId xmlns:a16="http://schemas.microsoft.com/office/drawing/2014/main" xmlns=""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smtClean="0"/>
              <a:t>Click to edit Master title style</a:t>
            </a:r>
            <a:endParaRPr lang="ru-RU" dirty="0"/>
          </a:p>
        </p:txBody>
      </p:sp>
      <p:sp>
        <p:nvSpPr>
          <p:cNvPr id="5" name="Date Placeholder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a:lstStyle/>
          <a:p>
            <a:fld id="{A8392A16-0E09-486C-9A28-B508902D11B6}" type="datetime1">
              <a:rPr lang="en-US" smtClean="0"/>
              <a:t>9/7/2018</a:t>
            </a:fld>
            <a:endParaRPr lang="ru-RU" dirty="0"/>
          </a:p>
        </p:txBody>
      </p:sp>
      <p:sp>
        <p:nvSpPr>
          <p:cNvPr id="6" name="Footer Placeholder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xmlns=""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xmlns=""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xmlns=""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3">
            <a:extLst>
              <a:ext uri="{FF2B5EF4-FFF2-40B4-BE49-F238E27FC236}">
                <a16:creationId xmlns:a16="http://schemas.microsoft.com/office/drawing/2014/main" xmlns=""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a:extLst>
              <a:ext uri="{FF2B5EF4-FFF2-40B4-BE49-F238E27FC236}">
                <a16:creationId xmlns:a16="http://schemas.microsoft.com/office/drawing/2014/main" xmlns="" id="{F5D76E00-0ACB-4B7A-B045-2A0F2EF8D824}"/>
              </a:ext>
            </a:extLst>
          </p:cNvPr>
          <p:cNvSpPr>
            <a:spLocks noGrp="1"/>
          </p:cNvSpPr>
          <p:nvPr>
            <p:ph type="dt" sz="half" idx="10"/>
          </p:nvPr>
        </p:nvSpPr>
        <p:spPr/>
        <p:txBody>
          <a:bodyPr/>
          <a:lstStyle/>
          <a:p>
            <a:fld id="{DE8A4E7E-06A4-424E-83B2-0F5C45AFEB4E}" type="datetime1">
              <a:rPr lang="en-US" smtClean="0"/>
              <a:pPr/>
              <a:t>9/7/2018</a:t>
            </a:fld>
            <a:endParaRPr lang="ru-RU" dirty="0"/>
          </a:p>
        </p:txBody>
      </p:sp>
      <p:sp>
        <p:nvSpPr>
          <p:cNvPr id="9" name="Footer Placeholder 8">
            <a:extLst>
              <a:ext uri="{FF2B5EF4-FFF2-40B4-BE49-F238E27FC236}">
                <a16:creationId xmlns:a16="http://schemas.microsoft.com/office/drawing/2014/main" xmlns=""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xmlns=""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xmlns=""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xmlns=""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4">
            <a:extLst>
              <a:ext uri="{FF2B5EF4-FFF2-40B4-BE49-F238E27FC236}">
                <a16:creationId xmlns:a16="http://schemas.microsoft.com/office/drawing/2014/main" xmlns=""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5">
            <a:extLst>
              <a:ext uri="{FF2B5EF4-FFF2-40B4-BE49-F238E27FC236}">
                <a16:creationId xmlns:a16="http://schemas.microsoft.com/office/drawing/2014/main" xmlns=""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a:extLst>
              <a:ext uri="{FF2B5EF4-FFF2-40B4-BE49-F238E27FC236}">
                <a16:creationId xmlns:a16="http://schemas.microsoft.com/office/drawing/2014/main" xmlns=""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xmlns=""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a:lstStyle/>
          <a:p>
            <a:fld id="{C50C1367-C238-4F38-AA31-14342999A430}" type="datetime1">
              <a:rPr lang="en-US" smtClean="0"/>
              <a:t>9/7/2018</a:t>
            </a:fld>
            <a:endParaRPr lang="ru-RU" dirty="0"/>
          </a:p>
        </p:txBody>
      </p:sp>
      <p:sp>
        <p:nvSpPr>
          <p:cNvPr id="8" name="Footer Placeholder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xmlns=""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4" name="Text Placeholder 3">
            <a:extLst>
              <a:ext uri="{FF2B5EF4-FFF2-40B4-BE49-F238E27FC236}">
                <a16:creationId xmlns:a16="http://schemas.microsoft.com/office/drawing/2014/main" xmlns=""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Content Placeholder 2">
            <a:extLst>
              <a:ext uri="{FF2B5EF4-FFF2-40B4-BE49-F238E27FC236}">
                <a16:creationId xmlns:a16="http://schemas.microsoft.com/office/drawing/2014/main" xmlns=""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xmlns=""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a:lstStyle/>
          <a:p>
            <a:fld id="{C50C1367-C238-4F38-AA31-14342999A430}" type="datetime1">
              <a:rPr lang="en-US" smtClean="0"/>
              <a:t>9/7/2018</a:t>
            </a:fld>
            <a:endParaRPr lang="ru-RU" dirty="0"/>
          </a:p>
        </p:txBody>
      </p:sp>
      <p:sp>
        <p:nvSpPr>
          <p:cNvPr id="8" name="Footer Placeholder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xmlns=""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4" name="Text Placeholder 3">
            <a:extLst>
              <a:ext uri="{FF2B5EF4-FFF2-40B4-BE49-F238E27FC236}">
                <a16:creationId xmlns:a16="http://schemas.microsoft.com/office/drawing/2014/main" xmlns=""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Picture Placeholder 2">
            <a:extLst>
              <a:ext uri="{FF2B5EF4-FFF2-40B4-BE49-F238E27FC236}">
                <a16:creationId xmlns:a16="http://schemas.microsoft.com/office/drawing/2014/main" xmlns=""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xmlns="" id="{F5D76E00-0ACB-4B7A-B045-2A0F2EF8D824}"/>
              </a:ext>
            </a:extLst>
          </p:cNvPr>
          <p:cNvSpPr>
            <a:spLocks noGrp="1"/>
          </p:cNvSpPr>
          <p:nvPr>
            <p:ph type="dt" sz="half" idx="10"/>
          </p:nvPr>
        </p:nvSpPr>
        <p:spPr/>
        <p:txBody>
          <a:bodyPr/>
          <a:lstStyle/>
          <a:p>
            <a:fld id="{DE8A4E7E-06A4-424E-83B2-0F5C45AFEB4E}" type="datetime1">
              <a:rPr lang="en-US" smtClean="0"/>
              <a:pPr/>
              <a:t>9/7/2018</a:t>
            </a:fld>
            <a:endParaRPr lang="ru-RU" dirty="0"/>
          </a:p>
        </p:txBody>
      </p:sp>
      <p:sp>
        <p:nvSpPr>
          <p:cNvPr id="9" name="Footer Placeholder 8">
            <a:extLst>
              <a:ext uri="{FF2B5EF4-FFF2-40B4-BE49-F238E27FC236}">
                <a16:creationId xmlns:a16="http://schemas.microsoft.com/office/drawing/2014/main" xmlns=""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xmlns=""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xmlns=""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FABCF6-9B78-49BE-A2AD-F0AA9C62F46C}"/>
              </a:ext>
            </a:extLst>
          </p:cNvPr>
          <p:cNvSpPr>
            <a:spLocks noGrp="1"/>
          </p:cNvSpPr>
          <p:nvPr>
            <p:ph type="dt" sz="half" idx="10"/>
          </p:nvPr>
        </p:nvSpPr>
        <p:spPr/>
        <p:txBody>
          <a:bodyPr/>
          <a:lstStyle/>
          <a:p>
            <a:fld id="{DBE42BFF-A7D8-4C29-89A0-BC16EA5EFCC1}" type="datetime1">
              <a:rPr lang="en-US" smtClean="0"/>
              <a:t>9/7/2018</a:t>
            </a:fld>
            <a:endParaRPr lang="ru-RU" dirty="0"/>
          </a:p>
        </p:txBody>
      </p:sp>
      <p:sp>
        <p:nvSpPr>
          <p:cNvPr id="3" name="Footer Placeholder 2">
            <a:extLst>
              <a:ext uri="{FF2B5EF4-FFF2-40B4-BE49-F238E27FC236}">
                <a16:creationId xmlns:a16="http://schemas.microsoft.com/office/drawing/2014/main" xmlns=""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xmlns=""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xmlns=""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xmlns=""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2" name="Text Placeholder 3">
            <a:extLst>
              <a:ext uri="{FF2B5EF4-FFF2-40B4-BE49-F238E27FC236}">
                <a16:creationId xmlns:a16="http://schemas.microsoft.com/office/drawing/2014/main" xmlns=""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xmlns=""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24" name="Picture Placeholder 12">
            <a:extLst>
              <a:ext uri="{FF2B5EF4-FFF2-40B4-BE49-F238E27FC236}">
                <a16:creationId xmlns:a16="http://schemas.microsoft.com/office/drawing/2014/main" xmlns=""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5" name="Picture Placeholder 12">
            <a:extLst>
              <a:ext uri="{FF2B5EF4-FFF2-40B4-BE49-F238E27FC236}">
                <a16:creationId xmlns:a16="http://schemas.microsoft.com/office/drawing/2014/main" xmlns=""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6" name="Text Placeholder 3">
            <a:extLst>
              <a:ext uri="{FF2B5EF4-FFF2-40B4-BE49-F238E27FC236}">
                <a16:creationId xmlns:a16="http://schemas.microsoft.com/office/drawing/2014/main" xmlns=""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27" name="Text Placeholder 3">
            <a:extLst>
              <a:ext uri="{FF2B5EF4-FFF2-40B4-BE49-F238E27FC236}">
                <a16:creationId xmlns:a16="http://schemas.microsoft.com/office/drawing/2014/main" xmlns=""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xmlns=""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9" name="Text Placeholder 3">
            <a:extLst>
              <a:ext uri="{FF2B5EF4-FFF2-40B4-BE49-F238E27FC236}">
                <a16:creationId xmlns:a16="http://schemas.microsoft.com/office/drawing/2014/main" xmlns=""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30" name="Text Placeholder 3">
            <a:extLst>
              <a:ext uri="{FF2B5EF4-FFF2-40B4-BE49-F238E27FC236}">
                <a16:creationId xmlns:a16="http://schemas.microsoft.com/office/drawing/2014/main" xmlns=""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xmlns=""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33" name="Text Placeholder 3">
            <a:extLst>
              <a:ext uri="{FF2B5EF4-FFF2-40B4-BE49-F238E27FC236}">
                <a16:creationId xmlns:a16="http://schemas.microsoft.com/office/drawing/2014/main" xmlns=""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34" name="Text Placeholder 7">
            <a:extLst>
              <a:ext uri="{FF2B5EF4-FFF2-40B4-BE49-F238E27FC236}">
                <a16:creationId xmlns:a16="http://schemas.microsoft.com/office/drawing/2014/main" xmlns=""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xmlns=""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xmlns=""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xmlns=""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40" name="Text Placeholder 3">
            <a:extLst>
              <a:ext uri="{FF2B5EF4-FFF2-40B4-BE49-F238E27FC236}">
                <a16:creationId xmlns:a16="http://schemas.microsoft.com/office/drawing/2014/main" xmlns=""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8" name="Title 1">
            <a:extLst>
              <a:ext uri="{FF2B5EF4-FFF2-40B4-BE49-F238E27FC236}">
                <a16:creationId xmlns:a16="http://schemas.microsoft.com/office/drawing/2014/main" xmlns=""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solidFill>
                <a:srgbClr val="DF5327"/>
              </a:solidFill>
            </a:endParaRP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solidFill>
                  <a:srgbClr val="DF5327"/>
                </a:solidFill>
              </a:rPr>
              <a:pPr/>
              <a:t>‹#›</a:t>
            </a:fld>
            <a:endParaRPr lang="en-US" dirty="0">
              <a:solidFill>
                <a:srgbClr val="DF5327"/>
              </a:solidFill>
            </a:endParaRPr>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347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5" name="Footer Placeholder 4"/>
          <p:cNvSpPr>
            <a:spLocks noGrp="1"/>
          </p:cNvSpPr>
          <p:nvPr>
            <p:ph type="ftr" sz="quarter" idx="11"/>
          </p:nvPr>
        </p:nvSpPr>
        <p:spPr/>
        <p:txBody>
          <a:bodyPr/>
          <a:lstStyle/>
          <a:p>
            <a:endParaRPr lang="en-US" dirty="0">
              <a:solidFill>
                <a:srgbClr val="DF53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287216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xmlns=""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smtClean="0"/>
              <a:t>Click to edit Master title style</a:t>
            </a:r>
            <a:endParaRPr lang="ru-RU" dirty="0"/>
          </a:p>
        </p:txBody>
      </p:sp>
      <p:sp>
        <p:nvSpPr>
          <p:cNvPr id="6" name="Content Placeholder 5">
            <a:extLst>
              <a:ext uri="{FF2B5EF4-FFF2-40B4-BE49-F238E27FC236}">
                <a16:creationId xmlns:a16="http://schemas.microsoft.com/office/drawing/2014/main" xmlns=""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7" name="Date Placeholder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a:lstStyle/>
          <a:p>
            <a:fld id="{C50C1367-C238-4F38-AA31-14342999A430}" type="datetime1">
              <a:rPr lang="en-US" smtClean="0"/>
              <a:t>9/7/2018</a:t>
            </a:fld>
            <a:endParaRPr lang="ru-RU" dirty="0"/>
          </a:p>
        </p:txBody>
      </p:sp>
      <p:sp>
        <p:nvSpPr>
          <p:cNvPr id="8" name="Footer Placeholder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xmlns=""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5" name="Footer Placeholder 4"/>
          <p:cNvSpPr>
            <a:spLocks noGrp="1"/>
          </p:cNvSpPr>
          <p:nvPr>
            <p:ph type="ftr" sz="quarter" idx="11"/>
          </p:nvPr>
        </p:nvSpPr>
        <p:spPr/>
        <p:txBody>
          <a:bodyPr/>
          <a:lstStyle/>
          <a:p>
            <a:endParaRPr lang="en-US" dirty="0">
              <a:solidFill>
                <a:srgbClr val="DF53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47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6" name="Footer Placeholder 5"/>
          <p:cNvSpPr>
            <a:spLocks noGrp="1"/>
          </p:cNvSpPr>
          <p:nvPr>
            <p:ph type="ftr" sz="quarter" idx="11"/>
          </p:nvPr>
        </p:nvSpPr>
        <p:spPr/>
        <p:txBody>
          <a:bodyPr/>
          <a:lstStyle/>
          <a:p>
            <a:endParaRPr lang="en-US" dirty="0">
              <a:solidFill>
                <a:srgbClr val="DF53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2697683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8" name="Footer Placeholder 7"/>
          <p:cNvSpPr>
            <a:spLocks noGrp="1"/>
          </p:cNvSpPr>
          <p:nvPr>
            <p:ph type="ftr" sz="quarter" idx="11"/>
          </p:nvPr>
        </p:nvSpPr>
        <p:spPr/>
        <p:txBody>
          <a:bodyPr/>
          <a:lstStyle/>
          <a:p>
            <a:endParaRPr lang="en-US" dirty="0">
              <a:solidFill>
                <a:srgbClr val="DF5327"/>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3511141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4" name="Footer Placeholder 3"/>
          <p:cNvSpPr>
            <a:spLocks noGrp="1"/>
          </p:cNvSpPr>
          <p:nvPr>
            <p:ph type="ftr" sz="quarter" idx="11"/>
          </p:nvPr>
        </p:nvSpPr>
        <p:spPr/>
        <p:txBody>
          <a:bodyPr/>
          <a:lstStyle/>
          <a:p>
            <a:endParaRPr lang="en-US" dirty="0">
              <a:solidFill>
                <a:srgbClr val="DF5327"/>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196641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3" name="Footer Placeholder 2"/>
          <p:cNvSpPr>
            <a:spLocks noGrp="1"/>
          </p:cNvSpPr>
          <p:nvPr>
            <p:ph type="ftr" sz="quarter" idx="11"/>
          </p:nvPr>
        </p:nvSpPr>
        <p:spPr/>
        <p:txBody>
          <a:bodyPr/>
          <a:lstStyle/>
          <a:p>
            <a:endParaRPr lang="en-US" dirty="0">
              <a:solidFill>
                <a:srgbClr val="DF5327"/>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35660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6" name="Footer Placeholder 5"/>
          <p:cNvSpPr>
            <a:spLocks noGrp="1"/>
          </p:cNvSpPr>
          <p:nvPr>
            <p:ph type="ftr" sz="quarter" idx="11"/>
          </p:nvPr>
        </p:nvSpPr>
        <p:spPr/>
        <p:txBody>
          <a:bodyPr/>
          <a:lstStyle/>
          <a:p>
            <a:endParaRPr lang="en-US" dirty="0">
              <a:solidFill>
                <a:srgbClr val="DF53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24157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6" name="Footer Placeholder 5"/>
          <p:cNvSpPr>
            <a:spLocks noGrp="1"/>
          </p:cNvSpPr>
          <p:nvPr>
            <p:ph type="ftr" sz="quarter" idx="11"/>
          </p:nvPr>
        </p:nvSpPr>
        <p:spPr/>
        <p:txBody>
          <a:bodyPr/>
          <a:lstStyle/>
          <a:p>
            <a:endParaRPr lang="en-US" dirty="0">
              <a:solidFill>
                <a:srgbClr val="DF53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141821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5" name="Footer Placeholder 4"/>
          <p:cNvSpPr>
            <a:spLocks noGrp="1"/>
          </p:cNvSpPr>
          <p:nvPr>
            <p:ph type="ftr" sz="quarter" idx="11"/>
          </p:nvPr>
        </p:nvSpPr>
        <p:spPr/>
        <p:txBody>
          <a:bodyPr/>
          <a:lstStyle/>
          <a:p>
            <a:endParaRPr lang="en-US" dirty="0">
              <a:solidFill>
                <a:srgbClr val="DF53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1321631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DF5327"/>
                </a:solidFill>
              </a:rPr>
              <a:pPr/>
              <a:t>9/7/2018</a:t>
            </a:fld>
            <a:endParaRPr lang="en-US" dirty="0">
              <a:solidFill>
                <a:srgbClr val="DF5327"/>
              </a:solidFill>
            </a:endParaRPr>
          </a:p>
        </p:txBody>
      </p:sp>
      <p:sp>
        <p:nvSpPr>
          <p:cNvPr id="5" name="Footer Placeholder 4"/>
          <p:cNvSpPr>
            <a:spLocks noGrp="1"/>
          </p:cNvSpPr>
          <p:nvPr>
            <p:ph type="ftr" sz="quarter" idx="11"/>
          </p:nvPr>
        </p:nvSpPr>
        <p:spPr/>
        <p:txBody>
          <a:bodyPr/>
          <a:lstStyle/>
          <a:p>
            <a:endParaRPr lang="en-US" dirty="0">
              <a:solidFill>
                <a:srgbClr val="DF53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DF5327"/>
                </a:solidFill>
              </a:rPr>
              <a:pPr/>
              <a:t>‹#›</a:t>
            </a:fld>
            <a:endParaRPr lang="en-US" dirty="0">
              <a:solidFill>
                <a:srgbClr val="DF5327"/>
              </a:solidFill>
            </a:endParaRPr>
          </a:p>
        </p:txBody>
      </p:sp>
    </p:spTree>
    <p:extLst>
      <p:ext uri="{BB962C8B-B14F-4D97-AF65-F5344CB8AC3E}">
        <p14:creationId xmlns:p14="http://schemas.microsoft.com/office/powerpoint/2010/main" val="102287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xmlns=""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smtClean="0"/>
              <a:t>Click to edit Master title style</a:t>
            </a:r>
            <a:endParaRPr lang="ru-RU" dirty="0"/>
          </a:p>
        </p:txBody>
      </p:sp>
      <p:sp>
        <p:nvSpPr>
          <p:cNvPr id="6" name="Content Placeholder 5">
            <a:extLst>
              <a:ext uri="{FF2B5EF4-FFF2-40B4-BE49-F238E27FC236}">
                <a16:creationId xmlns:a16="http://schemas.microsoft.com/office/drawing/2014/main" xmlns=""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7" name="Date Placeholder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a:lstStyle/>
          <a:p>
            <a:fld id="{C50C1367-C238-4F38-AA31-14342999A430}" type="datetime1">
              <a:rPr lang="en-US" smtClean="0"/>
              <a:t>9/7/2018</a:t>
            </a:fld>
            <a:endParaRPr lang="ru-RU" dirty="0"/>
          </a:p>
        </p:txBody>
      </p:sp>
      <p:sp>
        <p:nvSpPr>
          <p:cNvPr id="8" name="Footer Placeholder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xmlns=""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xmlns=""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xmlns=""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xmlns=""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3" name="Text Placeholder 2">
            <a:extLst>
              <a:ext uri="{FF2B5EF4-FFF2-40B4-BE49-F238E27FC236}">
                <a16:creationId xmlns:a16="http://schemas.microsoft.com/office/drawing/2014/main" xmlns=""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xmlns=""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1" name="Picture Placeholder 20">
            <a:extLst>
              <a:ext uri="{FF2B5EF4-FFF2-40B4-BE49-F238E27FC236}">
                <a16:creationId xmlns:a16="http://schemas.microsoft.com/office/drawing/2014/main" xmlns=""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2" name="Picture Placeholder 20">
            <a:extLst>
              <a:ext uri="{FF2B5EF4-FFF2-40B4-BE49-F238E27FC236}">
                <a16:creationId xmlns:a16="http://schemas.microsoft.com/office/drawing/2014/main" xmlns=""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3" name="Picture Placeholder 20">
            <a:extLst>
              <a:ext uri="{FF2B5EF4-FFF2-40B4-BE49-F238E27FC236}">
                <a16:creationId xmlns:a16="http://schemas.microsoft.com/office/drawing/2014/main" xmlns=""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4" name="Picture Placeholder 20">
            <a:extLst>
              <a:ext uri="{FF2B5EF4-FFF2-40B4-BE49-F238E27FC236}">
                <a16:creationId xmlns:a16="http://schemas.microsoft.com/office/drawing/2014/main" xmlns=""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6" name="Picture Placeholder 11">
            <a:extLst>
              <a:ext uri="{FF2B5EF4-FFF2-40B4-BE49-F238E27FC236}">
                <a16:creationId xmlns:a16="http://schemas.microsoft.com/office/drawing/2014/main" xmlns=""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xmlns=""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Rectangle 7">
            <a:extLst>
              <a:ext uri="{FF2B5EF4-FFF2-40B4-BE49-F238E27FC236}">
                <a16:creationId xmlns:a16="http://schemas.microsoft.com/office/drawing/2014/main" xmlns=""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xmlns=""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21" name="Picture Placeholder 20">
            <a:extLst>
              <a:ext uri="{FF2B5EF4-FFF2-40B4-BE49-F238E27FC236}">
                <a16:creationId xmlns:a16="http://schemas.microsoft.com/office/drawing/2014/main" xmlns=""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11" name="Picture Placeholder 10">
            <a:extLst>
              <a:ext uri="{FF2B5EF4-FFF2-40B4-BE49-F238E27FC236}">
                <a16:creationId xmlns:a16="http://schemas.microsoft.com/office/drawing/2014/main" xmlns=""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smtClean="0"/>
              <a:t>Click icon to add picture</a:t>
            </a:r>
            <a:endParaRPr lang="ru-RU" dirty="0"/>
          </a:p>
        </p:txBody>
      </p:sp>
      <p:sp>
        <p:nvSpPr>
          <p:cNvPr id="23" name="Picture Placeholder 11">
            <a:extLst>
              <a:ext uri="{FF2B5EF4-FFF2-40B4-BE49-F238E27FC236}">
                <a16:creationId xmlns:a16="http://schemas.microsoft.com/office/drawing/2014/main" xmlns=""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xmlns=""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xmlns=""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xmlns=""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xmlns=""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a:lstStyle/>
          <a:p>
            <a:fld id="{8490CABB-6376-4351-BA0C-322104FF72A1}" type="datetime1">
              <a:rPr lang="en-US" smtClean="0"/>
              <a:t>9/7/2018</a:t>
            </a:fld>
            <a:endParaRPr lang="ru-RU" dirty="0"/>
          </a:p>
        </p:txBody>
      </p:sp>
      <p:sp>
        <p:nvSpPr>
          <p:cNvPr id="4" name="Footer Placeholder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3" name="Text Placeholder 2">
            <a:extLst>
              <a:ext uri="{FF2B5EF4-FFF2-40B4-BE49-F238E27FC236}">
                <a16:creationId xmlns:a16="http://schemas.microsoft.com/office/drawing/2014/main" xmlns=""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xmlns=""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1" name="Picture Placeholder 11">
            <a:extLst>
              <a:ext uri="{FF2B5EF4-FFF2-40B4-BE49-F238E27FC236}">
                <a16:creationId xmlns:a16="http://schemas.microsoft.com/office/drawing/2014/main" xmlns=""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xmlns=""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9/7/2018</a:t>
            </a:fld>
            <a:endParaRPr lang="ru-RU" dirty="0"/>
          </a:p>
        </p:txBody>
      </p:sp>
      <p:sp>
        <p:nvSpPr>
          <p:cNvPr id="5" name="Footer Placeholder 4">
            <a:extLst>
              <a:ext uri="{FF2B5EF4-FFF2-40B4-BE49-F238E27FC236}">
                <a16:creationId xmlns:a16="http://schemas.microsoft.com/office/drawing/2014/main" xmlns=""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fld id="{96DFF08F-DC6B-4601-B491-B0F83F6DD2DA}" type="datetimeFigureOut">
              <a:rPr lang="en-US" dirty="0">
                <a:solidFill>
                  <a:srgbClr val="DF5327"/>
                </a:solidFill>
              </a:rPr>
              <a:pPr defTabSz="457200"/>
              <a:t>9/7/2018</a:t>
            </a:fld>
            <a:endParaRPr lang="en-US" dirty="0">
              <a:solidFill>
                <a:srgbClr val="DF5327"/>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en-US" dirty="0">
              <a:solidFill>
                <a:srgbClr val="DF5327"/>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4FAB73BC-B049-4115-A692-8D63A059BFB8}" type="slidenum">
              <a:rPr lang="en-US" dirty="0">
                <a:solidFill>
                  <a:srgbClr val="DF5327"/>
                </a:solidFill>
              </a:rPr>
              <a:pPr defTabSz="457200"/>
              <a:t>‹#›</a:t>
            </a:fld>
            <a:endParaRPr lang="en-US" dirty="0">
              <a:solidFill>
                <a:srgbClr val="DF5327"/>
              </a:solidFill>
            </a:endParaRPr>
          </a:p>
        </p:txBody>
      </p:sp>
    </p:spTree>
    <p:extLst>
      <p:ext uri="{BB962C8B-B14F-4D97-AF65-F5344CB8AC3E}">
        <p14:creationId xmlns:p14="http://schemas.microsoft.com/office/powerpoint/2010/main" val="23538446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7DdM-4siaQw" TargetMode="Externa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wapLaF5jmrU" TargetMode="Externa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bHhCP5ad-zM" TargetMode="Externa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6ADA7-71A1-44A8-81BF-1B6CACFB7577}"/>
              </a:ext>
            </a:extLst>
          </p:cNvPr>
          <p:cNvSpPr>
            <a:spLocks noGrp="1"/>
          </p:cNvSpPr>
          <p:nvPr>
            <p:ph type="ctrTitle"/>
          </p:nvPr>
        </p:nvSpPr>
        <p:spPr>
          <a:xfrm>
            <a:off x="3255807" y="2560056"/>
            <a:ext cx="5678798" cy="1633085"/>
          </a:xfrm>
        </p:spPr>
        <p:txBody>
          <a:bodyPr>
            <a:normAutofit fontScale="90000"/>
          </a:bodyPr>
          <a:lstStyle/>
          <a:p>
            <a:r>
              <a:rPr lang="en-US" dirty="0" smtClean="0"/>
              <a:t>I Am </a:t>
            </a:r>
            <a:r>
              <a:rPr lang="en-US" dirty="0" err="1" smtClean="0"/>
              <a:t>Nujood</a:t>
            </a:r>
            <a:r>
              <a:rPr lang="en-US" dirty="0" smtClean="0"/>
              <a:t>, Age 10 and Divorced </a:t>
            </a:r>
            <a:endParaRPr lang="ru-RU" dirty="0"/>
          </a:p>
        </p:txBody>
      </p:sp>
      <p:pic>
        <p:nvPicPr>
          <p:cNvPr id="1026" name="Picture 2" descr="Image result for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643" y="44576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Ethos, logos, or pathos?</a:t>
            </a:r>
            <a:endParaRPr lang="en-US" dirty="0"/>
          </a:p>
        </p:txBody>
      </p:sp>
      <p:pic>
        <p:nvPicPr>
          <p:cNvPr id="1026" name="Picture 2" descr="Image result for do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568" y="1965960"/>
            <a:ext cx="5840383" cy="389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5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Ethos, logos, or pathos?</a:t>
            </a:r>
            <a:endParaRPr lang="en-US" dirty="0"/>
          </a:p>
        </p:txBody>
      </p:sp>
      <p:pic>
        <p:nvPicPr>
          <p:cNvPr id="3074" name="Picture 2" descr="Image result for kevin h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074" y="2057400"/>
            <a:ext cx="5837372" cy="389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9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701396"/>
            <a:ext cx="12192000" cy="1754326"/>
          </a:xfrm>
          <a:prstGeom prst="rect">
            <a:avLst/>
          </a:prstGeom>
          <a:noFill/>
        </p:spPr>
        <p:txBody>
          <a:bodyPr wrap="square" rtlCol="0">
            <a:spAutoFit/>
          </a:bodyPr>
          <a:lstStyle/>
          <a:p>
            <a:r>
              <a:rPr lang="en-US" b="1" dirty="0" smtClean="0">
                <a:solidFill>
                  <a:schemeClr val="bg1"/>
                </a:solidFill>
              </a:rPr>
              <a:t>“Since </a:t>
            </a:r>
            <a:r>
              <a:rPr lang="en-US" b="1" dirty="0">
                <a:solidFill>
                  <a:schemeClr val="bg1"/>
                </a:solidFill>
              </a:rPr>
              <a:t>their unprecedented victory in April 2008, </a:t>
            </a:r>
            <a:r>
              <a:rPr lang="en-US" b="1" dirty="0" err="1">
                <a:solidFill>
                  <a:schemeClr val="bg1"/>
                </a:solidFill>
              </a:rPr>
              <a:t>Nujood’s</a:t>
            </a:r>
            <a:r>
              <a:rPr lang="en-US" b="1" dirty="0">
                <a:solidFill>
                  <a:schemeClr val="bg1"/>
                </a:solidFill>
              </a:rPr>
              <a:t> courageous defiance of both Yemeni customs and her own family has attracted a storm of international attention. Her story even incited change in Yemen and other Middle Eastern countries, where underage marriage laws are being increasingly enforced and other child brides have been granted divorces. As she guides us from the magical, fragrant streets of the Old City of Sana’a to the cement-block slums and rural villages of this ancient land, her unflinching look at an injustice suffered by all too many girls around the world is at once shocking, inspiring, and utterly unforgettable."</a:t>
            </a:r>
          </a:p>
        </p:txBody>
      </p:sp>
      <p:pic>
        <p:nvPicPr>
          <p:cNvPr id="2050" name="Picture 2" descr="Image result for whats the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599" y="655608"/>
            <a:ext cx="4718802" cy="361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4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ow wh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07732" y="668546"/>
            <a:ext cx="5020275" cy="35141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5275" y="4675516"/>
            <a:ext cx="11844067" cy="1107996"/>
          </a:xfrm>
          <a:prstGeom prst="rect">
            <a:avLst/>
          </a:prstGeom>
          <a:noFill/>
        </p:spPr>
        <p:txBody>
          <a:bodyPr wrap="square" rtlCol="0">
            <a:spAutoFit/>
          </a:bodyPr>
          <a:lstStyle/>
          <a:p>
            <a:pPr algn="ctr"/>
            <a:r>
              <a:rPr lang="en-US" sz="6600" dirty="0" smtClean="0">
                <a:solidFill>
                  <a:schemeClr val="bg1"/>
                </a:solidFill>
                <a:latin typeface="NSimSun" panose="02010609030101010101" pitchFamily="49" charset="-122"/>
                <a:ea typeface="NSimSun" panose="02010609030101010101" pitchFamily="49" charset="-122"/>
              </a:rPr>
              <a:t>UNIT #1 SUMMATIVE PROJECT </a:t>
            </a:r>
            <a:endParaRPr lang="en-US" sz="6600" dirty="0">
              <a:solidFill>
                <a:schemeClr val="bg1"/>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58136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5400" dirty="0" smtClean="0"/>
              <a:t>Due @ the end of class TODAY: </a:t>
            </a:r>
            <a:endParaRPr lang="en-US" sz="5400" dirty="0"/>
          </a:p>
        </p:txBody>
      </p:sp>
      <p:sp>
        <p:nvSpPr>
          <p:cNvPr id="8" name="Content Placeholder 7"/>
          <p:cNvSpPr>
            <a:spLocks noGrp="1"/>
          </p:cNvSpPr>
          <p:nvPr>
            <p:ph sz="quarter" idx="4"/>
          </p:nvPr>
        </p:nvSpPr>
        <p:spPr/>
        <p:txBody>
          <a:bodyPr>
            <a:normAutofit/>
          </a:bodyPr>
          <a:lstStyle/>
          <a:p>
            <a:r>
              <a:rPr lang="en-US" sz="2800" dirty="0" smtClean="0"/>
              <a:t>Written proposal explaining the details of your project. </a:t>
            </a:r>
          </a:p>
          <a:p>
            <a:r>
              <a:rPr lang="en-US" sz="2800" dirty="0" smtClean="0"/>
              <a:t>Must submit for approval! </a:t>
            </a:r>
            <a:endParaRPr lang="en-US" sz="2800" dirty="0"/>
          </a:p>
        </p:txBody>
      </p:sp>
      <p:sp>
        <p:nvSpPr>
          <p:cNvPr id="5" name="Slide Number Placeholder 4"/>
          <p:cNvSpPr>
            <a:spLocks noGrp="1"/>
          </p:cNvSpPr>
          <p:nvPr>
            <p:ph type="sldNum" sz="quarter" idx="12"/>
          </p:nvPr>
        </p:nvSpPr>
        <p:spPr/>
        <p:txBody>
          <a:bodyPr/>
          <a:lstStyle/>
          <a:p>
            <a:fld id="{4950F5D8-22E1-4015-8661-E5B1FD28C2DE}" type="slidenum">
              <a:rPr lang="ru-RU" smtClean="0"/>
              <a:t>14</a:t>
            </a:fld>
            <a:endParaRPr lang="ru-RU" dirty="0"/>
          </a:p>
        </p:txBody>
      </p:sp>
      <p:pic>
        <p:nvPicPr>
          <p:cNvPr id="4098" name="Picture 2" descr="Image result for appr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625" y="4106007"/>
            <a:ext cx="3598926" cy="233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4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A7E572-F0AC-4962-AC8B-24DD8CD61D2D}"/>
              </a:ext>
            </a:extLst>
          </p:cNvPr>
          <p:cNvSpPr>
            <a:spLocks noGrp="1"/>
          </p:cNvSpPr>
          <p:nvPr>
            <p:ph type="title"/>
          </p:nvPr>
        </p:nvSpPr>
        <p:spPr/>
        <p:txBody>
          <a:bodyPr>
            <a:normAutofit/>
          </a:bodyPr>
          <a:lstStyle/>
          <a:p>
            <a:r>
              <a:rPr lang="en-US" sz="4400" dirty="0" smtClean="0"/>
              <a:t>Agenda</a:t>
            </a:r>
            <a:endParaRPr lang="ru-RU" sz="4400" dirty="0"/>
          </a:p>
        </p:txBody>
      </p:sp>
      <p:sp>
        <p:nvSpPr>
          <p:cNvPr id="4" name="Content Placeholder 3">
            <a:extLst>
              <a:ext uri="{FF2B5EF4-FFF2-40B4-BE49-F238E27FC236}">
                <a16:creationId xmlns:a16="http://schemas.microsoft.com/office/drawing/2014/main" xmlns="" id="{E9A97DCF-3682-44C5-A5DA-9D96CF14B628}"/>
              </a:ext>
            </a:extLst>
          </p:cNvPr>
          <p:cNvSpPr>
            <a:spLocks noGrp="1"/>
          </p:cNvSpPr>
          <p:nvPr>
            <p:ph sz="quarter" idx="4"/>
          </p:nvPr>
        </p:nvSpPr>
        <p:spPr/>
        <p:txBody>
          <a:bodyPr>
            <a:normAutofit lnSpcReduction="10000"/>
          </a:bodyPr>
          <a:lstStyle/>
          <a:p>
            <a:r>
              <a:rPr lang="en-US" sz="2400" dirty="0" smtClean="0"/>
              <a:t>First 15- Vocab: 15 min. </a:t>
            </a:r>
          </a:p>
          <a:p>
            <a:r>
              <a:rPr lang="en-US" sz="2400" dirty="0" smtClean="0"/>
              <a:t>Rhetoric &amp; Ethos/Logos/Pathos Review: 15 min. </a:t>
            </a:r>
          </a:p>
          <a:p>
            <a:r>
              <a:rPr lang="en-US" sz="2400" dirty="0" smtClean="0"/>
              <a:t>So What? Discussion: 10 min. </a:t>
            </a:r>
          </a:p>
          <a:p>
            <a:r>
              <a:rPr lang="en-US" sz="2400" dirty="0" smtClean="0"/>
              <a:t>Summative Project Assigned: 10 min. </a:t>
            </a:r>
          </a:p>
          <a:p>
            <a:pPr lvl="1"/>
            <a:r>
              <a:rPr lang="en-US" sz="2400" dirty="0" smtClean="0"/>
              <a:t>DAY #1 ACTIVITES: 40 min. </a:t>
            </a:r>
          </a:p>
          <a:p>
            <a:r>
              <a:rPr lang="en-US" sz="2400" dirty="0" smtClean="0"/>
              <a:t>Closing- Debrief &amp; Next Class Plan: 5 min. </a:t>
            </a:r>
          </a:p>
          <a:p>
            <a:pPr marL="0" indent="0">
              <a:buNone/>
            </a:pPr>
            <a:endParaRPr lang="en-US" sz="2400" dirty="0"/>
          </a:p>
          <a:p>
            <a:endParaRPr lang="ru-RU" dirty="0"/>
          </a:p>
        </p:txBody>
      </p:sp>
      <p:sp>
        <p:nvSpPr>
          <p:cNvPr id="7" name="Slide Number Placeholder 6">
            <a:extLst>
              <a:ext uri="{FF2B5EF4-FFF2-40B4-BE49-F238E27FC236}">
                <a16:creationId xmlns:a16="http://schemas.microsoft.com/office/drawing/2014/main" xmlns="" id="{ECD7B63F-6F62-46FC-8E6A-512867B9E479}"/>
              </a:ext>
            </a:extLst>
          </p:cNvPr>
          <p:cNvSpPr>
            <a:spLocks noGrp="1"/>
          </p:cNvSpPr>
          <p:nvPr>
            <p:ph type="sldNum" sz="quarter" idx="12"/>
          </p:nvPr>
        </p:nvSpPr>
        <p:spPr/>
        <p:txBody>
          <a:bodyPr/>
          <a:lstStyle/>
          <a:p>
            <a:fld id="{4950F5D8-22E1-4015-8661-E5B1FD28C2DE}" type="slidenum">
              <a:rPr lang="ru-RU" smtClean="0"/>
              <a:pPr/>
              <a:t>2</a:t>
            </a:fld>
            <a:endParaRPr lang="ru-RU" dirty="0"/>
          </a:p>
        </p:txBody>
      </p:sp>
    </p:spTree>
    <p:extLst>
      <p:ext uri="{BB962C8B-B14F-4D97-AF65-F5344CB8AC3E}">
        <p14:creationId xmlns:p14="http://schemas.microsoft.com/office/powerpoint/2010/main" val="321081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The power of language is </a:t>
            </a:r>
            <a:r>
              <a:rPr lang="en-US" dirty="0" smtClean="0">
                <a:solidFill>
                  <a:srgbClr val="00B050"/>
                </a:solidFill>
                <a:latin typeface="Algerian" panose="04020705040A02060702" pitchFamily="82" charset="0"/>
              </a:rPr>
              <a:t>RHETORIC</a:t>
            </a:r>
            <a:r>
              <a:rPr lang="en-US" dirty="0" smtClean="0">
                <a:solidFill>
                  <a:srgbClr val="00B050"/>
                </a:solidFill>
              </a:rPr>
              <a:t>. </a:t>
            </a:r>
            <a:endParaRPr lang="en-US" dirty="0">
              <a:solidFill>
                <a:srgbClr val="00B050"/>
              </a:solidFill>
            </a:endParaRPr>
          </a:p>
        </p:txBody>
      </p:sp>
      <p:sp>
        <p:nvSpPr>
          <p:cNvPr id="3" name="Content Placeholder 2"/>
          <p:cNvSpPr>
            <a:spLocks noGrp="1"/>
          </p:cNvSpPr>
          <p:nvPr>
            <p:ph idx="1"/>
          </p:nvPr>
        </p:nvSpPr>
        <p:spPr>
          <a:xfrm>
            <a:off x="552091" y="1742536"/>
            <a:ext cx="11050437" cy="4710022"/>
          </a:xfrm>
        </p:spPr>
        <p:txBody>
          <a:bodyPr>
            <a:normAutofit/>
          </a:bodyPr>
          <a:lstStyle/>
          <a:p>
            <a:pPr marL="45720" indent="0">
              <a:buNone/>
            </a:pPr>
            <a:r>
              <a:rPr lang="en-US" sz="2800" b="1" dirty="0" smtClean="0"/>
              <a:t>Rhetoric </a:t>
            </a:r>
            <a:r>
              <a:rPr lang="en-US" sz="2800" dirty="0"/>
              <a:t>is the counterpart of </a:t>
            </a:r>
            <a:r>
              <a:rPr lang="en-US" sz="2800" b="1" dirty="0"/>
              <a:t>Dialectic</a:t>
            </a:r>
            <a:r>
              <a:rPr lang="en-US" sz="2800" dirty="0"/>
              <a:t>. Both alike are concerned with such things as come, more or less, within </a:t>
            </a:r>
            <a:r>
              <a:rPr lang="en-US" sz="2800" b="1" dirty="0"/>
              <a:t>the general ken of all men and belong to no definite science</a:t>
            </a:r>
            <a:r>
              <a:rPr lang="en-US" sz="2800" dirty="0"/>
              <a:t>. Accordingly all men make use, more or less, of both; for to a certain extent all men attempt to discuss statements and to maintain them, to </a:t>
            </a:r>
            <a:r>
              <a:rPr lang="en-US" sz="2800" b="1" dirty="0"/>
              <a:t>defend themselves and to attack others</a:t>
            </a:r>
            <a:r>
              <a:rPr lang="en-US" sz="2800" dirty="0"/>
              <a:t>. </a:t>
            </a:r>
            <a:endParaRPr lang="en-US" sz="2800" b="1" dirty="0"/>
          </a:p>
          <a:p>
            <a:pPr marL="45720" indent="0">
              <a:buNone/>
            </a:pPr>
            <a:r>
              <a:rPr lang="en-US" sz="2800" b="1" dirty="0" smtClean="0"/>
              <a:t>Ordinary </a:t>
            </a:r>
            <a:r>
              <a:rPr lang="en-US" sz="2800" b="1" dirty="0"/>
              <a:t>people do this </a:t>
            </a:r>
            <a:r>
              <a:rPr lang="en-US" sz="2800" dirty="0"/>
              <a:t>either </a:t>
            </a:r>
            <a:r>
              <a:rPr lang="en-US" sz="2800" b="1" dirty="0"/>
              <a:t>at random or through practice and from acquired habit</a:t>
            </a:r>
            <a:r>
              <a:rPr lang="en-US" sz="2800" dirty="0"/>
              <a:t>. Both ways </a:t>
            </a:r>
            <a:r>
              <a:rPr lang="en-US" sz="2800" b="1" dirty="0"/>
              <a:t>being possible, the subject can plainly be handled systematically</a:t>
            </a:r>
            <a:r>
              <a:rPr lang="en-US" sz="2800" dirty="0"/>
              <a:t>, for it is possible to inquire the reason why some speakers succeed through practice and others spontaneously; and every one will at </a:t>
            </a:r>
            <a:r>
              <a:rPr lang="en-US" sz="2800" dirty="0" smtClean="0"/>
              <a:t>once </a:t>
            </a:r>
            <a:r>
              <a:rPr lang="en-US" sz="2800" b="1" dirty="0" smtClean="0"/>
              <a:t>agree that such an inquiry is the function of an art</a:t>
            </a:r>
            <a:r>
              <a:rPr lang="en-US" sz="2800" dirty="0" smtClean="0"/>
              <a:t>. </a:t>
            </a:r>
            <a:endParaRPr lang="en-US" sz="2800" b="1" dirty="0"/>
          </a:p>
          <a:p>
            <a:pPr marL="45720" indent="0">
              <a:buNone/>
            </a:pPr>
            <a:r>
              <a:rPr lang="en-US" b="1" dirty="0" smtClean="0"/>
              <a:t>- </a:t>
            </a:r>
            <a:r>
              <a:rPr lang="en-US" b="1" dirty="0"/>
              <a:t>Aristotle, in his introduction to </a:t>
            </a:r>
            <a:r>
              <a:rPr lang="en-US" b="1" i="1" dirty="0"/>
              <a:t>Rhetoric</a:t>
            </a:r>
            <a:r>
              <a:rPr lang="en-US" b="1" dirty="0"/>
              <a:t>, written circa 350 BCE </a:t>
            </a:r>
            <a:endParaRPr lang="en-US" dirty="0"/>
          </a:p>
        </p:txBody>
      </p:sp>
    </p:spTree>
    <p:extLst>
      <p:ext uri="{BB962C8B-B14F-4D97-AF65-F5344CB8AC3E}">
        <p14:creationId xmlns:p14="http://schemas.microsoft.com/office/powerpoint/2010/main" val="1533161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7751"/>
            <a:ext cx="9872871" cy="5328249"/>
          </a:xfrm>
        </p:spPr>
        <p:txBody>
          <a:bodyPr>
            <a:normAutofit/>
          </a:bodyPr>
          <a:lstStyle/>
          <a:p>
            <a:pPr marL="45720" indent="0">
              <a:buNone/>
            </a:pPr>
            <a:r>
              <a:rPr lang="en-US" sz="3200" b="1" dirty="0" smtClean="0">
                <a:solidFill>
                  <a:srgbClr val="7030A0"/>
                </a:solidFill>
              </a:rPr>
              <a:t>Rhetoric</a:t>
            </a:r>
            <a:r>
              <a:rPr lang="en-US" sz="3200" dirty="0"/>
              <a:t>: The art of speaking or writing effectively. </a:t>
            </a:r>
            <a:endParaRPr lang="en-US" sz="3200" dirty="0" smtClean="0"/>
          </a:p>
          <a:p>
            <a:pPr marL="45720" indent="0">
              <a:buNone/>
            </a:pPr>
            <a:endParaRPr lang="en-US" sz="3200" dirty="0"/>
          </a:p>
          <a:p>
            <a:pPr marL="45720" indent="0">
              <a:buNone/>
            </a:pPr>
            <a:r>
              <a:rPr lang="en-US" sz="2800" dirty="0" smtClean="0"/>
              <a:t>Aristotle </a:t>
            </a:r>
            <a:r>
              <a:rPr lang="en-US" sz="2800" dirty="0"/>
              <a:t>says rhetoric is "</a:t>
            </a:r>
            <a:r>
              <a:rPr lang="en-US" sz="2800" b="1" dirty="0"/>
              <a:t>the ability, in each particular case, to see the available means of persuasion</a:t>
            </a:r>
            <a:r>
              <a:rPr lang="en-US" sz="2800" dirty="0"/>
              <a:t>." He described three main rhetorical strategies: </a:t>
            </a:r>
          </a:p>
          <a:p>
            <a:r>
              <a:rPr lang="en-US" sz="2800" b="1" u="sng" dirty="0">
                <a:solidFill>
                  <a:srgbClr val="00B050"/>
                </a:solidFill>
              </a:rPr>
              <a:t>Ethos</a:t>
            </a:r>
            <a:r>
              <a:rPr lang="en-US" sz="2800" b="1" dirty="0"/>
              <a:t> </a:t>
            </a:r>
            <a:r>
              <a:rPr lang="en-US" sz="2800" dirty="0"/>
              <a:t>– Speaker Perceived credibility or reputation of the speaker. Level of respect and honor given to the speaker by the audience. </a:t>
            </a:r>
          </a:p>
          <a:p>
            <a:r>
              <a:rPr lang="en-US" sz="2800" b="1" u="sng" dirty="0">
                <a:solidFill>
                  <a:srgbClr val="00B0F0"/>
                </a:solidFill>
              </a:rPr>
              <a:t>Pathos</a:t>
            </a:r>
            <a:r>
              <a:rPr lang="en-US" sz="2800" b="1" dirty="0"/>
              <a:t> </a:t>
            </a:r>
            <a:r>
              <a:rPr lang="en-US" sz="2800" dirty="0"/>
              <a:t>– Audience. Appeals to the audience’s </a:t>
            </a:r>
            <a:r>
              <a:rPr lang="en-US" sz="2800" u="sng" dirty="0"/>
              <a:t>emotions.</a:t>
            </a:r>
            <a:r>
              <a:rPr lang="en-US" sz="2800" dirty="0"/>
              <a:t> </a:t>
            </a:r>
          </a:p>
          <a:p>
            <a:r>
              <a:rPr lang="en-US" sz="2800" b="1" u="sng" dirty="0">
                <a:solidFill>
                  <a:srgbClr val="7030A0"/>
                </a:solidFill>
              </a:rPr>
              <a:t>Logos</a:t>
            </a:r>
            <a:r>
              <a:rPr lang="en-US" sz="2800" b="1" dirty="0"/>
              <a:t> </a:t>
            </a:r>
            <a:r>
              <a:rPr lang="en-US" sz="2800" dirty="0"/>
              <a:t>– Words. An appeal to logic. A </a:t>
            </a:r>
            <a:r>
              <a:rPr lang="en-US" sz="2800" u="sng" dirty="0"/>
              <a:t>demonstration of proof</a:t>
            </a:r>
            <a:r>
              <a:rPr lang="en-US" sz="2800" dirty="0"/>
              <a:t>. </a:t>
            </a:r>
            <a:endParaRPr lang="en-US" sz="3000" dirty="0"/>
          </a:p>
        </p:txBody>
      </p:sp>
    </p:spTree>
    <p:extLst>
      <p:ext uri="{BB962C8B-B14F-4D97-AF65-F5344CB8AC3E}">
        <p14:creationId xmlns:p14="http://schemas.microsoft.com/office/powerpoint/2010/main" val="379979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7168" y="844476"/>
            <a:ext cx="8721398" cy="5109908"/>
          </a:xfrm>
          <a:prstGeom prst="rect">
            <a:avLst/>
          </a:prstGeom>
        </p:spPr>
      </p:pic>
    </p:spTree>
    <p:extLst>
      <p:ext uri="{BB962C8B-B14F-4D97-AF65-F5344CB8AC3E}">
        <p14:creationId xmlns:p14="http://schemas.microsoft.com/office/powerpoint/2010/main" val="1650841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US" dirty="0">
                <a:uFillTx/>
              </a:rPr>
              <a:t>Rhetorical appeal #1: </a:t>
            </a:r>
            <a:r>
              <a:rPr lang="en-US" dirty="0" smtClean="0">
                <a:uFillTx/>
              </a:rPr>
              <a:t>ETHOS</a:t>
            </a:r>
            <a:endParaRPr lang="en-US" dirty="0">
              <a:uFillTx/>
            </a:endParaRPr>
          </a:p>
        </p:txBody>
      </p:sp>
      <p:sp>
        <p:nvSpPr>
          <p:cNvPr id="3" name="Content Placeholder 2"/>
          <p:cNvSpPr>
            <a:spLocks noGrp="1"/>
          </p:cNvSpPr>
          <p:nvPr>
            <p:ph sz="half" idx="1"/>
          </p:nvPr>
        </p:nvSpPr>
        <p:spPr/>
        <p:txBody>
          <a:bodyPr>
            <a:normAutofit/>
          </a:bodyPr>
          <a:lstStyle/>
          <a:p>
            <a:r>
              <a:rPr lang="en-US" sz="2800" dirty="0">
                <a:uFillTx/>
              </a:rPr>
              <a:t>Ethos is an appeal to ethics, and it is a means of convincing someone of the character or credibility of the persuader.</a:t>
            </a:r>
          </a:p>
          <a:p>
            <a:r>
              <a:rPr lang="en-US" sz="2800" dirty="0">
                <a:uFillTx/>
              </a:rPr>
              <a:t>How credible is the SPEAKER? </a:t>
            </a:r>
          </a:p>
          <a:p>
            <a:pPr lvl="1"/>
            <a:r>
              <a:rPr lang="en-US" sz="2800" dirty="0">
                <a:uFillTx/>
              </a:rPr>
              <a:t>Personal experience? </a:t>
            </a:r>
          </a:p>
          <a:p>
            <a:pPr lvl="1"/>
            <a:r>
              <a:rPr lang="en-US" sz="2800" dirty="0">
                <a:uFillTx/>
              </a:rPr>
              <a:t>Degree? </a:t>
            </a:r>
          </a:p>
        </p:txBody>
      </p:sp>
      <p:pic>
        <p:nvPicPr>
          <p:cNvPr id="10242" name="Picture 2" descr="Image result for ethos"/>
          <p:cNvPicPr>
            <a:picLocks noGrp="1" noChangeAspect="1" noChangeArrowheads="1"/>
          </p:cNvPicPr>
          <p:nvPr>
            <p:ph sz="half" idx="2"/>
          </p:nvPr>
        </p:nvPicPr>
        <p:blipFill>
          <a:blip r:embed="rId2"/>
          <a:srcRect/>
          <a:stretch>
            <a:fillRect/>
          </a:stretch>
        </p:blipFill>
        <p:spPr bwMode="auto">
          <a:xfrm>
            <a:off x="6275123" y="2227263"/>
            <a:ext cx="5248803" cy="3633787"/>
          </a:xfrm>
          <a:prstGeom prst="rect">
            <a:avLst/>
          </a:prstGeom>
          <a:noFill/>
        </p:spPr>
      </p:pic>
    </p:spTree>
    <p:extLst>
      <p:ext uri="{BB962C8B-B14F-4D97-AF65-F5344CB8AC3E}">
        <p14:creationId xmlns:p14="http://schemas.microsoft.com/office/powerpoint/2010/main" val="75549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US" dirty="0">
                <a:uFillTx/>
              </a:rPr>
              <a:t>Rhetorical appeal #2: </a:t>
            </a:r>
            <a:r>
              <a:rPr lang="en-US" dirty="0" smtClean="0"/>
              <a:t>PATHOS</a:t>
            </a:r>
            <a:r>
              <a:rPr lang="en-US" dirty="0" smtClean="0">
                <a:uFillTx/>
              </a:rPr>
              <a:t> </a:t>
            </a:r>
            <a:endParaRPr lang="en-US" dirty="0">
              <a:uFillTx/>
            </a:endParaRPr>
          </a:p>
        </p:txBody>
      </p:sp>
      <p:sp>
        <p:nvSpPr>
          <p:cNvPr id="3" name="Content Placeholder 2"/>
          <p:cNvSpPr>
            <a:spLocks noGrp="1"/>
          </p:cNvSpPr>
          <p:nvPr>
            <p:ph sz="half" idx="1"/>
          </p:nvPr>
        </p:nvSpPr>
        <p:spPr>
          <a:xfrm>
            <a:off x="293298" y="2057399"/>
            <a:ext cx="6064370" cy="4023360"/>
          </a:xfrm>
        </p:spPr>
        <p:txBody>
          <a:bodyPr>
            <a:noAutofit/>
          </a:bodyPr>
          <a:lstStyle/>
          <a:p>
            <a:r>
              <a:rPr lang="en-US" sz="3200" dirty="0">
                <a:uFillTx/>
              </a:rPr>
              <a:t>Pathos is an appeal to emotion, and is a way of convincing an audience of an argument by creating an emotional response.</a:t>
            </a:r>
          </a:p>
          <a:p>
            <a:r>
              <a:rPr lang="en-US" sz="3200" dirty="0">
                <a:uFillTx/>
              </a:rPr>
              <a:t>What does the SPEAKER want the READER/LISTENER to feel? </a:t>
            </a:r>
          </a:p>
          <a:p>
            <a:r>
              <a:rPr lang="en-US" sz="3200" dirty="0">
                <a:uFillTx/>
              </a:rPr>
              <a:t>HOW does the SPEAKER accomplish this? </a:t>
            </a:r>
            <a:r>
              <a:rPr lang="en-US" sz="2400" dirty="0">
                <a:uFillTx/>
              </a:rPr>
              <a:t/>
            </a:r>
            <a:br>
              <a:rPr lang="en-US" sz="2400" dirty="0">
                <a:uFillTx/>
              </a:rPr>
            </a:br>
            <a:endParaRPr lang="en-US" sz="2400" dirty="0">
              <a:uFillTx/>
            </a:endParaRPr>
          </a:p>
        </p:txBody>
      </p:sp>
      <p:pic>
        <p:nvPicPr>
          <p:cNvPr id="11266" name="Picture 2" descr="Image result for pathos"/>
          <p:cNvPicPr>
            <a:picLocks noGrp="1" noChangeAspect="1" noChangeArrowheads="1"/>
          </p:cNvPicPr>
          <p:nvPr>
            <p:ph sz="half" idx="2"/>
          </p:nvPr>
        </p:nvPicPr>
        <p:blipFill>
          <a:blip r:embed="rId2"/>
          <a:srcRect/>
          <a:stretch>
            <a:fillRect/>
          </a:stretch>
        </p:blipFill>
        <p:spPr bwMode="auto">
          <a:xfrm>
            <a:off x="6003583" y="2490317"/>
            <a:ext cx="5881929" cy="3370733"/>
          </a:xfrm>
          <a:prstGeom prst="rect">
            <a:avLst/>
          </a:prstGeom>
          <a:noFill/>
        </p:spPr>
      </p:pic>
    </p:spTree>
    <p:extLst>
      <p:ext uri="{BB962C8B-B14F-4D97-AF65-F5344CB8AC3E}">
        <p14:creationId xmlns:p14="http://schemas.microsoft.com/office/powerpoint/2010/main" val="322339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US" dirty="0">
                <a:uFillTx/>
              </a:rPr>
              <a:t>Rhetorical appeal #3: </a:t>
            </a:r>
            <a:r>
              <a:rPr lang="en-US" dirty="0" smtClean="0">
                <a:uFillTx/>
              </a:rPr>
              <a:t>LOGOS</a:t>
            </a:r>
            <a:endParaRPr lang="en-US" dirty="0">
              <a:uFillTx/>
            </a:endParaRPr>
          </a:p>
        </p:txBody>
      </p:sp>
      <p:sp>
        <p:nvSpPr>
          <p:cNvPr id="3" name="Content Placeholder 2"/>
          <p:cNvSpPr>
            <a:spLocks noGrp="1"/>
          </p:cNvSpPr>
          <p:nvPr>
            <p:ph sz="half" idx="1"/>
          </p:nvPr>
        </p:nvSpPr>
        <p:spPr/>
        <p:txBody>
          <a:bodyPr>
            <a:noAutofit/>
          </a:bodyPr>
          <a:lstStyle/>
          <a:p>
            <a:r>
              <a:rPr lang="en-US" sz="4800" dirty="0">
                <a:uFillTx/>
              </a:rPr>
              <a:t>Logos is an appeal to logic, and is a way of persuading an audience by reason.</a:t>
            </a:r>
          </a:p>
        </p:txBody>
      </p:sp>
      <p:pic>
        <p:nvPicPr>
          <p:cNvPr id="12290" name="Picture 2" descr="Image result for brain"/>
          <p:cNvPicPr>
            <a:picLocks noGrp="1" noChangeAspect="1" noChangeArrowheads="1"/>
          </p:cNvPicPr>
          <p:nvPr>
            <p:ph sz="half" idx="2"/>
          </p:nvPr>
        </p:nvPicPr>
        <p:blipFill>
          <a:blip r:embed="rId2"/>
          <a:srcRect/>
          <a:stretch>
            <a:fillRect/>
          </a:stretch>
        </p:blipFill>
        <p:spPr bwMode="auto">
          <a:xfrm>
            <a:off x="7082631" y="2227263"/>
            <a:ext cx="4261105" cy="4261105"/>
          </a:xfrm>
          <a:prstGeom prst="rect">
            <a:avLst/>
          </a:prstGeom>
          <a:noFill/>
        </p:spPr>
      </p:pic>
    </p:spTree>
    <p:extLst>
      <p:ext uri="{BB962C8B-B14F-4D97-AF65-F5344CB8AC3E}">
        <p14:creationId xmlns:p14="http://schemas.microsoft.com/office/powerpoint/2010/main" val="219988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Ethos, logos, or pathos?</a:t>
            </a:r>
            <a:endParaRPr lang="en-US" dirty="0"/>
          </a:p>
        </p:txBody>
      </p:sp>
      <p:pic>
        <p:nvPicPr>
          <p:cNvPr id="2050" name="Picture 2" descr="Image result for cok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728" y="2130065"/>
            <a:ext cx="3986063" cy="398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32410"/>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1B41D-C4DE-41D5-B883-BFE1CC1FFE9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585</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NSimSun</vt:lpstr>
      <vt:lpstr>Algerian</vt:lpstr>
      <vt:lpstr>Arial</vt:lpstr>
      <vt:lpstr>Book Antiqua</vt:lpstr>
      <vt:lpstr>Calibri</vt:lpstr>
      <vt:lpstr>Corbel</vt:lpstr>
      <vt:lpstr>Franklin Gothic Book</vt:lpstr>
      <vt:lpstr>Tahoma</vt:lpstr>
      <vt:lpstr>Wingdings</vt:lpstr>
      <vt:lpstr>Office Theme</vt:lpstr>
      <vt:lpstr>Basis</vt:lpstr>
      <vt:lpstr>I Am Nujood, Age 10 and Divorced </vt:lpstr>
      <vt:lpstr>Agenda</vt:lpstr>
      <vt:lpstr>The power of language is RHETORIC. </vt:lpstr>
      <vt:lpstr>PowerPoint Presentation</vt:lpstr>
      <vt:lpstr>PowerPoint Presentation</vt:lpstr>
      <vt:lpstr>Rhetorical appeal #1: ETHOS</vt:lpstr>
      <vt:lpstr>Rhetorical appeal #2: PATHOS </vt:lpstr>
      <vt:lpstr>Rhetorical appeal #3: LOGOS</vt:lpstr>
      <vt:lpstr>Example #1: Ethos, logos, or pathos?</vt:lpstr>
      <vt:lpstr>Example #2: Ethos, logos, or pathos?</vt:lpstr>
      <vt:lpstr>Example #3: Ethos, logos, or pathos?</vt:lpstr>
      <vt:lpstr>PowerPoint Presentation</vt:lpstr>
      <vt:lpstr>PowerPoint Presentation</vt:lpstr>
      <vt:lpstr>Due @ the end of class TODAY: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2018-09-02T19:18:16Z</dcterms:created>
  <dcterms:modified xsi:type="dcterms:W3CDTF">2018-09-07T12:35:55Z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