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Device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76" y="150224"/>
            <a:ext cx="10058400" cy="1371600"/>
          </a:xfrm>
        </p:spPr>
        <p:txBody>
          <a:bodyPr/>
          <a:lstStyle/>
          <a:p>
            <a:r>
              <a:rPr lang="en-US" dirty="0" smtClean="0"/>
              <a:t>Directions: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1266092"/>
            <a:ext cx="11441723" cy="52402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 a partner, create a song/rap/poem/short story about a literary device </a:t>
            </a:r>
            <a:r>
              <a:rPr lang="en-US" sz="2400" b="1" dirty="0" smtClean="0"/>
              <a:t>of my choice. </a:t>
            </a:r>
          </a:p>
          <a:p>
            <a:pPr lvl="1"/>
            <a:r>
              <a:rPr lang="en-US" sz="2000" dirty="0" smtClean="0"/>
              <a:t>I will come around in a minute to assign you and your partner a term. </a:t>
            </a:r>
          </a:p>
          <a:p>
            <a:r>
              <a:rPr lang="en-US" sz="2400" dirty="0" smtClean="0"/>
              <a:t>Your video/presentation should TEACH the class all about the literary device. </a:t>
            </a:r>
          </a:p>
          <a:p>
            <a:pPr lvl="1"/>
            <a:r>
              <a:rPr lang="en-US" sz="2000" dirty="0" smtClean="0"/>
              <a:t>You may either present in front of the class OR show a video. </a:t>
            </a:r>
          </a:p>
          <a:p>
            <a:pPr lvl="1"/>
            <a:r>
              <a:rPr lang="en-US" sz="2000" dirty="0" smtClean="0"/>
              <a:t>You will have ONE class period to complete this project. </a:t>
            </a:r>
          </a:p>
          <a:p>
            <a:pPr lvl="1"/>
            <a:r>
              <a:rPr lang="en-US" sz="2000" dirty="0" smtClean="0"/>
              <a:t>PRESENTAITONS WILL START TUESDAY 10/09.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RUBRIC</a:t>
            </a:r>
            <a:endParaRPr lang="en-US" sz="8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2014193"/>
            <a:ext cx="11441723" cy="4480391"/>
          </a:xfrm>
        </p:spPr>
        <p:txBody>
          <a:bodyPr>
            <a:normAutofit fontScale="92500"/>
          </a:bodyPr>
          <a:lstStyle/>
          <a:p>
            <a:pPr lvl="1"/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 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AT LEAST 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minutes long (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30 points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Teach the class about the literary device- 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40 points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2"/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DETAILED DEFINITION (10 pts.)</a:t>
            </a:r>
          </a:p>
          <a:p>
            <a:pPr lvl="2"/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EXAMPLES FROM AT LEAST </a:t>
            </a:r>
            <a:r>
              <a:rPr lang="en-US" sz="3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DIFFERENT TEXT (must provide the text) (30 pts.) </a:t>
            </a:r>
            <a:endParaRPr lang="en-US" sz="3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Be creative &amp; entertaining 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points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an obvious amount of effort (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 points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Include all members of the group (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 points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B1 GROUPING: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Asia + Alayna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ANCEDOTE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Warren + Lorenzo (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ANADIPLOSIS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Amari + Alexis + Kai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FOIL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Halle + Loren + </a:t>
            </a:r>
            <a:r>
              <a:rPr lang="en-US" sz="2800" dirty="0" err="1" smtClean="0"/>
              <a:t>Soloman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EPISTOLARY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Kamau</a:t>
            </a:r>
            <a:r>
              <a:rPr lang="en-US" sz="2800" dirty="0" smtClean="0"/>
              <a:t> + Rael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EPITAPH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Desiree + </a:t>
            </a:r>
            <a:r>
              <a:rPr lang="en-US" sz="2800" dirty="0" err="1" smtClean="0"/>
              <a:t>Sinevaeh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LITOTE</a:t>
            </a:r>
            <a:r>
              <a:rPr lang="en-US" sz="2800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Justin + Branden (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BILDUNGSROMAN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Makayla + Sanai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APHORISM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Madison + </a:t>
            </a:r>
            <a:r>
              <a:rPr lang="en-US" sz="2800" dirty="0" err="1" smtClean="0"/>
              <a:t>Joelee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ALLUSION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Miniyah</a:t>
            </a:r>
            <a:r>
              <a:rPr lang="en-US" sz="2800" dirty="0"/>
              <a:t> + Anaya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PARADOX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Hezekiah + Lawrence + </a:t>
            </a:r>
            <a:r>
              <a:rPr lang="en-US" sz="2800" dirty="0" smtClean="0"/>
              <a:t>Cameron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ANTITHESIS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Nia + Nia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JUXTAPOSITION</a:t>
            </a:r>
            <a:r>
              <a:rPr lang="en-US" sz="2800" dirty="0" smtClean="0"/>
              <a:t>) </a:t>
            </a:r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2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B2 GROUPING: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585" y="2103120"/>
            <a:ext cx="5423095" cy="37490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Kennedi + </a:t>
            </a:r>
            <a:r>
              <a:rPr lang="en-US" sz="2800" dirty="0" err="1" smtClean="0"/>
              <a:t>Kennadi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EUPHEMISM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Demetrius + Fatima + Jannah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INVECTIVE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Talyah</a:t>
            </a:r>
            <a:r>
              <a:rPr lang="en-US" sz="2800" dirty="0" smtClean="0"/>
              <a:t> + Arthur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ANACHRONISM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Amiyah + </a:t>
            </a:r>
            <a:r>
              <a:rPr lang="en-US" sz="2800" dirty="0" err="1" smtClean="0"/>
              <a:t>Auntavia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ALLEGORY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Markalya</a:t>
            </a:r>
            <a:r>
              <a:rPr lang="en-US" sz="2800" dirty="0" smtClean="0"/>
              <a:t> + Ariana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ANAPHORA</a:t>
            </a:r>
            <a:r>
              <a:rPr lang="en-US" sz="2800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5411372" cy="37490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Zion + Joe 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ANCEDOTE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Michael + David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EXPLETIVE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Halima + Loren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PARADOX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Nyla + </a:t>
            </a:r>
            <a:r>
              <a:rPr lang="en-US" sz="2800" dirty="0" err="1"/>
              <a:t>Na’Kira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NOSTALGIA</a:t>
            </a:r>
            <a:r>
              <a:rPr lang="en-US" sz="2800" dirty="0" smtClean="0"/>
              <a:t>) </a:t>
            </a:r>
            <a:endParaRPr lang="en-US" sz="2800" dirty="0"/>
          </a:p>
          <a:p>
            <a:r>
              <a:rPr lang="en-US" sz="2800" dirty="0" err="1"/>
              <a:t>Adia</a:t>
            </a:r>
            <a:r>
              <a:rPr lang="en-US" sz="2800" dirty="0"/>
              <a:t> + Simone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JUXTAPOSITION</a:t>
            </a:r>
            <a:r>
              <a:rPr lang="en-US" sz="2800" dirty="0" smtClean="0"/>
              <a:t>_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B3 GROUPING: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Christian + </a:t>
            </a:r>
            <a:r>
              <a:rPr lang="en-US" sz="2600" dirty="0" err="1" smtClean="0"/>
              <a:t>Tereon</a:t>
            </a:r>
            <a:r>
              <a:rPr lang="en-US" sz="2600" dirty="0" smtClean="0"/>
              <a:t>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JUXTAPOSITION</a:t>
            </a:r>
            <a:r>
              <a:rPr lang="en-US" sz="2600" dirty="0" smtClean="0"/>
              <a:t>) </a:t>
            </a:r>
          </a:p>
          <a:p>
            <a:r>
              <a:rPr lang="en-US" sz="2600" dirty="0" err="1" smtClean="0"/>
              <a:t>Torran</a:t>
            </a:r>
            <a:r>
              <a:rPr lang="en-US" sz="2600" dirty="0" smtClean="0"/>
              <a:t> + Jade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MOTIF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Kenan + </a:t>
            </a:r>
            <a:r>
              <a:rPr lang="en-US" sz="2600" dirty="0" err="1" smtClean="0"/>
              <a:t>Jahselah</a:t>
            </a:r>
            <a:r>
              <a:rPr lang="en-US" sz="2600" dirty="0" smtClean="0"/>
              <a:t>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ANTIHERO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Halima + Kennedy Grant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EPIGRAPH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Marcus + Raven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CATHARSIS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Jacobi + Joshua (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ANAPHORA</a:t>
            </a:r>
            <a:r>
              <a:rPr lang="en-US" sz="2600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5364480" cy="3749040"/>
          </a:xfrm>
        </p:spPr>
        <p:txBody>
          <a:bodyPr>
            <a:noAutofit/>
          </a:bodyPr>
          <a:lstStyle/>
          <a:p>
            <a:r>
              <a:rPr lang="en-US" sz="2400" dirty="0" smtClean="0"/>
              <a:t>Raegan + Maria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ANADIPLOSIS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Jayda + Kyra + Jorden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ASYNDETON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Kennedy S. + Zaria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EUPHEMISM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Elizabeth + Dahlia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ANACHRONISM</a:t>
            </a:r>
            <a:r>
              <a:rPr lang="en-US" sz="2400" dirty="0" smtClean="0"/>
              <a:t>) </a:t>
            </a:r>
          </a:p>
          <a:p>
            <a:r>
              <a:rPr lang="en-US" sz="2400" dirty="0"/>
              <a:t>Kiersten + </a:t>
            </a:r>
            <a:r>
              <a:rPr lang="en-US" sz="2400" dirty="0" smtClean="0"/>
              <a:t>Nyla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INVECTIVE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Genesis + </a:t>
            </a:r>
            <a:r>
              <a:rPr lang="en-US" sz="2400" dirty="0" err="1" smtClean="0"/>
              <a:t>BreAna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BILDUNGSROMAN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78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A1 GROUPING: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538" y="2103120"/>
            <a:ext cx="5294142" cy="3749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Nyasia + Kendall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APHORISM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Alexis + </a:t>
            </a:r>
            <a:r>
              <a:rPr lang="en-US" sz="2400" dirty="0" err="1" smtClean="0"/>
              <a:t>Shalia</a:t>
            </a:r>
            <a:r>
              <a:rPr lang="en-US" sz="2400" dirty="0" smtClean="0"/>
              <a:t> + </a:t>
            </a:r>
            <a:r>
              <a:rPr lang="en-US" sz="2400" dirty="0" err="1" smtClean="0"/>
              <a:t>Nyela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BILDUNGSROMAN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Joseph + Christian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JUSTAPOSITION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Talia + </a:t>
            </a:r>
            <a:r>
              <a:rPr lang="en-US" sz="2400" dirty="0" err="1" smtClean="0"/>
              <a:t>Khalama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ANADIPLOSIS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Kendall C. + Kelley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ASYNDETON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Bryce + </a:t>
            </a:r>
            <a:r>
              <a:rPr lang="en-US" sz="2400" dirty="0" err="1" smtClean="0"/>
              <a:t>Jaytin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EUPHEMISM</a:t>
            </a:r>
            <a:r>
              <a:rPr lang="en-US" sz="2400" dirty="0"/>
              <a:t>)</a:t>
            </a:r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5411372" cy="374904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Mehki</a:t>
            </a:r>
            <a:r>
              <a:rPr lang="en-US" sz="2400" dirty="0" smtClean="0"/>
              <a:t> + Avery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ANACHRONISM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Reyina</a:t>
            </a:r>
            <a:r>
              <a:rPr lang="en-US" sz="2400" dirty="0" smtClean="0"/>
              <a:t> + Tyree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ANAPHORA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Aniya + Aaron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LITOTE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Kolin</a:t>
            </a:r>
            <a:r>
              <a:rPr lang="en-US" sz="2400" dirty="0" smtClean="0"/>
              <a:t> + Nia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ALLUSION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A’Camie</a:t>
            </a:r>
            <a:r>
              <a:rPr lang="en-US" sz="2400" dirty="0"/>
              <a:t> + Kenya 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ANCEDOTE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Janiya + Savannah</a:t>
            </a:r>
          </a:p>
          <a:p>
            <a:r>
              <a:rPr lang="en-US" sz="2400" dirty="0" err="1"/>
              <a:t>Tye</a:t>
            </a:r>
            <a:r>
              <a:rPr lang="en-US" sz="2400" dirty="0"/>
              <a:t> + </a:t>
            </a:r>
            <a:r>
              <a:rPr lang="en-US" sz="2400" dirty="0" smtClean="0"/>
              <a:t>KR (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INVECTIVE</a:t>
            </a:r>
            <a:r>
              <a:rPr lang="en-US" sz="2400" dirty="0" smtClean="0"/>
              <a:t>)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1290</TotalTime>
  <Words>462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Literary Device Project</vt:lpstr>
      <vt:lpstr>Directions: </vt:lpstr>
      <vt:lpstr>RUBRIC</vt:lpstr>
      <vt:lpstr>B1 GROUPING: </vt:lpstr>
      <vt:lpstr>B2 GROUPING: </vt:lpstr>
      <vt:lpstr>B3 GROUPING: </vt:lpstr>
      <vt:lpstr>A1 GROUPING: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Device PRoject</dc:title>
  <dc:creator>Thorne, Elizabeth C</dc:creator>
  <cp:lastModifiedBy>Thorne, Elizabeth C</cp:lastModifiedBy>
  <cp:revision>26</cp:revision>
  <dcterms:created xsi:type="dcterms:W3CDTF">2018-10-01T11:45:51Z</dcterms:created>
  <dcterms:modified xsi:type="dcterms:W3CDTF">2018-10-16T18:46:00Z</dcterms:modified>
</cp:coreProperties>
</file>