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0" r:id="rId4"/>
    <p:sldId id="257" r:id="rId5"/>
    <p:sldId id="258" r:id="rId6"/>
    <p:sldId id="259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113" d="100"/>
          <a:sy n="113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C7F9-AE5B-F946-A309-A1BFD46DD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D69ED-9D84-4A48-94AD-D6143590B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306E-9648-CC46-ADB0-DA1A66DA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F00F2-A4AB-CB4A-AF96-BB3F3767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A8516-F246-0142-A448-9BE5B293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9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8C35-6D95-784A-B5AD-EEFBC0BE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76A35-15A0-414B-95E6-640498B68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3DBBE-4E27-244A-9558-85A738C7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15805-860F-6144-ACA7-7EA7684B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A76A8-824D-9E4F-B7C2-828AE980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3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FC27B2-6A8B-734D-A075-41540FB4A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EE9E1-9783-3B43-8E6E-8394DDDE8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57F08-3E9D-A344-BBBA-34441E2D4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06A90-5C0F-5648-A968-D923BC7B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5B4D-9DFD-7A45-9E7C-FDDE4CBF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E8B05-C416-8640-9575-0582FFD7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D8BCA-06EB-644F-81E2-F25477A85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73AB1-68B2-2247-B0C3-B2FF71E4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AA1A3-7695-6341-93CA-00BAFDCD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1C7E-2AE4-F242-9ABA-9E29EC86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5DBAE-50BF-E241-854D-46EDEFB0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BB31A-8A3C-6343-B3DF-D84FCA8D4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3B0A2-681E-4047-92E1-F14704AC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EDA0F-52B9-0746-AED4-B050B575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7AE3-8DD4-2844-98B7-EC0F748F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0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8E62-F7E5-5A42-9378-41A86636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4A025-701C-F946-BB8C-43D6AC064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6EC54-1793-8347-AA44-BA232CAB6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FC639-4A22-DE4F-8A9C-30593128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CF11-BA2F-EE4B-9299-D9FB899E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19251-5C08-4848-AB8F-BB356601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5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FF19-8EC8-2545-8F74-147CACC5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9A7DE-F5AE-A544-BB3C-B067D14D4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21E08-C452-D84F-BD8A-91039E714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D81A2-259B-1E43-ADCC-2532C6A28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D4BF8-E7C1-F24C-AA2B-919EB7B5B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440469-2BB1-4E42-8DC5-FED3B94F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91467-705C-0B4C-83A6-1FBC0C4C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E24E2-2548-E249-A5C0-6BB9D5E8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2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11E-49FF-804D-9CAF-E16927A8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ECB80-56E9-7445-A805-7864C94B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417D2-EFD3-F541-88B3-54659696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8C544-C86D-4A4E-A7B7-543B9757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8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6B8E8-A127-944F-B5EF-AA20960F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F4ED4-B38C-5A41-821B-C5F3866D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93C13-1896-2A44-BE14-8687B1C7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23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6A12-9133-3D45-969F-7ED64566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A455-DE8A-2D4B-94E1-17C6C7BEB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B71C1-589D-B34F-839D-F0907F2E4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8588-E376-2346-9D8A-9F501AA0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9B3B4-E4E1-0B44-8B2D-335963F0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C6390-68FD-504E-9DBB-AD8D5CEC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5782-AECB-1241-9524-A85A338D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8D62C-E9FF-1E41-B829-B05AD4BB0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7C3D1-F746-A74B-A92F-1D9DC3009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DADB2-50FE-8B4D-AF0D-E3870DF0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EC6E8-71C5-134E-B7C3-18198E6D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9822-1684-FA4C-A723-C8DF822F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8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71461A-F933-CD4A-A31B-B985278D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266E4-E0CA-004F-88F2-EAD2F90C2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796B6-74A4-6242-90C9-9433B261C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177B7-5C7F-9444-9BDB-ED19EF58A8A9}" type="datetimeFigureOut">
              <a:rPr lang="en-US" smtClean="0"/>
              <a:t>1/29/20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32D8-B37A-FC44-A1B9-5418DECF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91E4A-FBF8-964C-8325-235F77EF2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78E1D-36F2-F343-83AC-38B45AE13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7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youtube.com/watch?v=_A-u7ObnIp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youtube.com/watch?time_continue=2&amp;v=z0sCJdhW5tU&amp;feature=emb_log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www.tnellen.com/westside/harrison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youtube.com/watch?time_continue=4&amp;v=BGq9zW9w3Fw&amp;feature=emb_logo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4FC40-7BC5-B240-A015-8D3DF8BBE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479" b="718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C5416-22A4-0546-8296-C3BAF3191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099" y="1281425"/>
            <a:ext cx="9144000" cy="2900518"/>
          </a:xfrm>
        </p:spPr>
        <p:txBody>
          <a:bodyPr>
            <a:normAutofit/>
          </a:bodyPr>
          <a:lstStyle/>
          <a:p>
            <a:r>
              <a:rPr lang="en-US" sz="9600" b="1" cap="all" dirty="0"/>
              <a:t>HARRISON BERGERON</a:t>
            </a:r>
            <a:endParaRPr lang="en-US" sz="9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517A2-FF1F-9149-AA59-D1F1F346A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099" y="424564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KURT VONNEGUT</a:t>
            </a:r>
          </a:p>
        </p:txBody>
      </p:sp>
    </p:spTree>
    <p:extLst>
      <p:ext uri="{BB962C8B-B14F-4D97-AF65-F5344CB8AC3E}">
        <p14:creationId xmlns:p14="http://schemas.microsoft.com/office/powerpoint/2010/main" val="1704380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5A39-231A-5D4C-87ED-9461092C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7" y="1532256"/>
            <a:ext cx="3494341" cy="379348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About the Author: 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0DB9D91-5E71-4B41-8F21-3975B862C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346" y="804672"/>
            <a:ext cx="3477234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0005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29627-7493-0242-AA44-9B288F1C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PREREADING VIDEO: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F38085C-2CF3-984E-B0B5-B064A07B5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10" y="2509911"/>
            <a:ext cx="820028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E0BB0-298B-6848-A60B-39F19C5B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READ THE TEXT: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8259B46-0FD9-C04C-9122-1C9A0C3F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49" y="492573"/>
            <a:ext cx="583669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4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644F-9B81-6F4F-B0EE-46B002542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811" y="436237"/>
            <a:ext cx="10588434" cy="1781101"/>
          </a:xfrm>
        </p:spPr>
        <p:txBody>
          <a:bodyPr anchor="b">
            <a:normAutofit fontScale="90000"/>
          </a:bodyPr>
          <a:lstStyle/>
          <a:p>
            <a:r>
              <a:rPr lang="en-US" sz="13800" dirty="0"/>
              <a:t>DISCUSS: 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5687FE3-F06E-9743-A162-7317BEEC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977" y="2811104"/>
            <a:ext cx="3226571" cy="2928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47B48-83DD-BE4E-AF5D-7C5680CEA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73932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Lato"/>
              </a:rPr>
              <a:t>In your opinion, is it fair that some people in the story have more handicaps than others? Why or why not? </a:t>
            </a:r>
          </a:p>
          <a:p>
            <a:r>
              <a:rPr lang="en-US" sz="3200" dirty="0">
                <a:latin typeface="Lato"/>
              </a:rPr>
              <a:t>How do the handicaps enforce sameness rather than equality? </a:t>
            </a:r>
          </a:p>
          <a:p>
            <a:r>
              <a:rPr lang="en-US" sz="3200" dirty="0">
                <a:latin typeface="Lato"/>
              </a:rPr>
              <a:t>How do you think people in our society would respond if they had enforced handicaps?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31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AB54-F1D4-F747-86B3-DB2A8D58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POST READING VIDEO: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8CEEAB-057B-5041-B59F-9343BD536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15"/>
          <a:stretch/>
        </p:blipFill>
        <p:spPr>
          <a:xfrm>
            <a:off x="838199" y="1690689"/>
            <a:ext cx="1051560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0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3AEEC-269A-304D-9534-97356EBB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79026"/>
            <a:ext cx="10588434" cy="1961720"/>
          </a:xfrm>
        </p:spPr>
        <p:txBody>
          <a:bodyPr anchor="b">
            <a:normAutofit/>
          </a:bodyPr>
          <a:lstStyle/>
          <a:p>
            <a:r>
              <a:rPr lang="en-US" sz="12400" dirty="0"/>
              <a:t>DISCUSS</a:t>
            </a:r>
            <a:r>
              <a:rPr lang="en-US" sz="13400" dirty="0"/>
              <a:t>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0607FB8-26F3-3F4A-BDBE-F5F19132D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977" y="2811104"/>
            <a:ext cx="3226571" cy="2928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63DD-94E5-3142-B345-91853B7BB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9441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Explore how Harrison Bergeron could be considered a social deviant in the society present in the short story. </a:t>
            </a:r>
          </a:p>
          <a:p>
            <a:r>
              <a:rPr lang="en-US" dirty="0"/>
              <a:t>How does the society in "Harrison Bergeron" attempt to exert social control over its citizens? </a:t>
            </a:r>
          </a:p>
          <a:p>
            <a:r>
              <a:rPr lang="en-US" dirty="0"/>
              <a:t>Do you think people's expectations and treatment of Harrison and his eventual actions could be considered a self-fulfilling prophecy?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74220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45C54-2490-B344-88FF-9F2A58D30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3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A4A4C-3A9A-A149-A2DA-580FA8CB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914401"/>
            <a:ext cx="4204137" cy="234230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POST READING READING: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1CC5E-A6EB-034C-B0B3-1252403EF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97" y="3296922"/>
            <a:ext cx="5204178" cy="352085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ON YOUR OWN</a:t>
            </a:r>
            <a:r>
              <a:rPr lang="en-US" sz="2400" dirty="0"/>
              <a:t>: Read the article that is posted on the website.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WITH A PARNTER</a:t>
            </a:r>
            <a:r>
              <a:rPr lang="en-US" sz="2400" dirty="0"/>
              <a:t>: Answer the text-dependent questions and discussion questions. 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CONSIDER AS YOU WORK</a:t>
            </a:r>
            <a:r>
              <a:rPr lang="en-US" dirty="0"/>
              <a:t>: How does this relate back to the Ted Talk we watched in preparation for our Socratic Seminar?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BE PREPARED</a:t>
            </a:r>
            <a:r>
              <a:rPr lang="en-US" sz="2400" dirty="0"/>
              <a:t>: to discuss your detailed analysis with the class. </a:t>
            </a:r>
          </a:p>
        </p:txBody>
      </p:sp>
    </p:spTree>
    <p:extLst>
      <p:ext uri="{BB962C8B-B14F-4D97-AF65-F5344CB8AC3E}">
        <p14:creationId xmlns:p14="http://schemas.microsoft.com/office/powerpoint/2010/main" val="968269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200</Words>
  <Application>Microsoft Macintosh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Office Theme</vt:lpstr>
      <vt:lpstr>HARRISON BERGERON</vt:lpstr>
      <vt:lpstr>About the Author: </vt:lpstr>
      <vt:lpstr>PREREADING VIDEO: </vt:lpstr>
      <vt:lpstr>READ THE TEXT: </vt:lpstr>
      <vt:lpstr>DISCUSS: </vt:lpstr>
      <vt:lpstr>POST READING VIDEO: </vt:lpstr>
      <vt:lpstr>DISCUSS: </vt:lpstr>
      <vt:lpstr>POST READING READING: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HARRISON BERGERON</dc:title>
  <dc:creator>Thorne, Elizabeth C</dc:creator>
  <cp:lastModifiedBy>Thorne, Elizabeth C</cp:lastModifiedBy>
  <cp:revision>2</cp:revision>
  <dcterms:created xsi:type="dcterms:W3CDTF">2020-01-29T14:45:50Z</dcterms:created>
  <dcterms:modified xsi:type="dcterms:W3CDTF">2020-01-29T15:26:02Z</dcterms:modified>
</cp:coreProperties>
</file>