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Roboto"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123" d="100"/>
          <a:sy n="123" d="100"/>
        </p:scale>
        <p:origin x="96"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a83728be2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a83728be2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a83728be2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a83728be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a83728be2_0_11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a83728be2_0_1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a83728be2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a83728be2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b6eb3395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7b6eb3395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7b6eb33956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7b6eb3395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a83728be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7a83728be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a83728be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a83728be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a83728be2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a83728be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a83728be2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a83728be2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a83728be2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a83728be2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7a83728be2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7a83728be2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7a83728be2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7a83728be2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7a83728be2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7a83728be2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AUTOLAYOUT">
    <p:bg>
      <p:bgPr>
        <a:solidFill>
          <a:srgbClr val="FFFFFF"/>
        </a:solidFill>
        <a:effectLst/>
      </p:bgPr>
    </p:bg>
    <p:spTree>
      <p:nvGrpSpPr>
        <p:cNvPr id="1" name="Shape 81"/>
        <p:cNvGrpSpPr/>
        <p:nvPr/>
      </p:nvGrpSpPr>
      <p:grpSpPr>
        <a:xfrm>
          <a:off x="0" y="0"/>
          <a:ext cx="0" cy="0"/>
          <a:chOff x="0" y="0"/>
          <a:chExt cx="0" cy="0"/>
        </a:xfrm>
      </p:grpSpPr>
      <p:sp>
        <p:nvSpPr>
          <p:cNvPr id="82" name="Google Shape;82;p13"/>
          <p:cNvSpPr/>
          <p:nvPr/>
        </p:nvSpPr>
        <p:spPr>
          <a:xfrm>
            <a:off x="7500" y="0"/>
            <a:ext cx="9132300" cy="5143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 name="Google Shape;83;p13"/>
          <p:cNvCxnSpPr/>
          <p:nvPr/>
        </p:nvCxnSpPr>
        <p:spPr>
          <a:xfrm>
            <a:off x="841350" y="460903"/>
            <a:ext cx="0" cy="4261800"/>
          </a:xfrm>
          <a:prstGeom prst="straightConnector1">
            <a:avLst/>
          </a:prstGeom>
          <a:noFill/>
          <a:ln w="38100" cap="flat" cmpd="sng">
            <a:solidFill>
              <a:srgbClr val="FFFFFF"/>
            </a:solidFill>
            <a:prstDash val="solid"/>
            <a:round/>
            <a:headEnd type="none" w="sm" len="sm"/>
            <a:tailEnd type="none" w="sm" len="sm"/>
          </a:ln>
        </p:spPr>
      </p:cxnSp>
      <p:cxnSp>
        <p:nvCxnSpPr>
          <p:cNvPr id="84" name="Google Shape;84;p13"/>
          <p:cNvCxnSpPr/>
          <p:nvPr/>
        </p:nvCxnSpPr>
        <p:spPr>
          <a:xfrm>
            <a:off x="8337675" y="460903"/>
            <a:ext cx="0" cy="4261800"/>
          </a:xfrm>
          <a:prstGeom prst="straightConnector1">
            <a:avLst/>
          </a:prstGeom>
          <a:noFill/>
          <a:ln w="38100" cap="flat" cmpd="sng">
            <a:solidFill>
              <a:srgbClr val="FFFFFF"/>
            </a:solidFill>
            <a:prstDash val="solid"/>
            <a:round/>
            <a:headEnd type="none" w="sm" len="sm"/>
            <a:tailEnd type="none" w="sm" len="sm"/>
          </a:ln>
        </p:spPr>
      </p:cxnSp>
      <p:sp>
        <p:nvSpPr>
          <p:cNvPr id="85" name="Google Shape;85;p13"/>
          <p:cNvSpPr/>
          <p:nvPr/>
        </p:nvSpPr>
        <p:spPr>
          <a:xfrm rot="-5400000">
            <a:off x="4327200" y="853550"/>
            <a:ext cx="483000" cy="427200"/>
          </a:xfrm>
          <a:prstGeom prst="hexagon">
            <a:avLst>
              <a:gd name="adj" fmla="val 28666"/>
              <a:gd name="vf" fmla="val 115470"/>
            </a:avLst>
          </a:prstGeom>
          <a:no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ctrTitle"/>
          </p:nvPr>
        </p:nvSpPr>
        <p:spPr>
          <a:xfrm>
            <a:off x="1883125" y="1447250"/>
            <a:ext cx="5400900" cy="1971900"/>
          </a:xfrm>
          <a:prstGeom prst="rect">
            <a:avLst/>
          </a:prstGeom>
          <a:noFill/>
        </p:spPr>
        <p:txBody>
          <a:bodyPr spcFirstLastPara="1" wrap="square" lIns="91425" tIns="91425" rIns="91425" bIns="91425" anchor="ctr" anchorCtr="0">
            <a:noAutofit/>
          </a:bodyPr>
          <a:lstStyle>
            <a:lvl1pPr lvl="0" algn="ctr">
              <a:lnSpc>
                <a:spcPct val="100000"/>
              </a:lnSpc>
              <a:spcBef>
                <a:spcPts val="0"/>
              </a:spcBef>
              <a:spcAft>
                <a:spcPts val="0"/>
              </a:spcAft>
              <a:buClr>
                <a:srgbClr val="343C44"/>
              </a:buClr>
              <a:buSzPts val="3600"/>
              <a:buNone/>
              <a:defRPr sz="3600" b="1">
                <a:solidFill>
                  <a:srgbClr val="343C44"/>
                </a:solidFill>
              </a:defRPr>
            </a:lvl1pPr>
            <a:lvl2pPr lvl="1" algn="ctr">
              <a:lnSpc>
                <a:spcPct val="100000"/>
              </a:lnSpc>
              <a:spcBef>
                <a:spcPts val="0"/>
              </a:spcBef>
              <a:spcAft>
                <a:spcPts val="0"/>
              </a:spcAft>
              <a:buClr>
                <a:srgbClr val="343C44"/>
              </a:buClr>
              <a:buSzPts val="3600"/>
              <a:buNone/>
              <a:defRPr sz="3600" b="1">
                <a:solidFill>
                  <a:srgbClr val="343C44"/>
                </a:solidFill>
              </a:defRPr>
            </a:lvl2pPr>
            <a:lvl3pPr lvl="2" algn="ctr">
              <a:lnSpc>
                <a:spcPct val="100000"/>
              </a:lnSpc>
              <a:spcBef>
                <a:spcPts val="0"/>
              </a:spcBef>
              <a:spcAft>
                <a:spcPts val="0"/>
              </a:spcAft>
              <a:buClr>
                <a:srgbClr val="343C44"/>
              </a:buClr>
              <a:buSzPts val="3600"/>
              <a:buNone/>
              <a:defRPr sz="3600" b="1">
                <a:solidFill>
                  <a:srgbClr val="343C44"/>
                </a:solidFill>
              </a:defRPr>
            </a:lvl3pPr>
            <a:lvl4pPr lvl="3" algn="ctr">
              <a:lnSpc>
                <a:spcPct val="100000"/>
              </a:lnSpc>
              <a:spcBef>
                <a:spcPts val="0"/>
              </a:spcBef>
              <a:spcAft>
                <a:spcPts val="0"/>
              </a:spcAft>
              <a:buClr>
                <a:srgbClr val="343C44"/>
              </a:buClr>
              <a:buSzPts val="3600"/>
              <a:buNone/>
              <a:defRPr sz="3600" b="1">
                <a:solidFill>
                  <a:srgbClr val="343C44"/>
                </a:solidFill>
              </a:defRPr>
            </a:lvl4pPr>
            <a:lvl5pPr lvl="4" algn="ctr">
              <a:lnSpc>
                <a:spcPct val="100000"/>
              </a:lnSpc>
              <a:spcBef>
                <a:spcPts val="0"/>
              </a:spcBef>
              <a:spcAft>
                <a:spcPts val="0"/>
              </a:spcAft>
              <a:buClr>
                <a:srgbClr val="343C44"/>
              </a:buClr>
              <a:buSzPts val="3600"/>
              <a:buNone/>
              <a:defRPr sz="3600" b="1">
                <a:solidFill>
                  <a:srgbClr val="343C44"/>
                </a:solidFill>
              </a:defRPr>
            </a:lvl5pPr>
            <a:lvl6pPr lvl="5" algn="ctr">
              <a:lnSpc>
                <a:spcPct val="100000"/>
              </a:lnSpc>
              <a:spcBef>
                <a:spcPts val="0"/>
              </a:spcBef>
              <a:spcAft>
                <a:spcPts val="0"/>
              </a:spcAft>
              <a:buClr>
                <a:srgbClr val="343C44"/>
              </a:buClr>
              <a:buSzPts val="3600"/>
              <a:buNone/>
              <a:defRPr sz="3600" b="1">
                <a:solidFill>
                  <a:srgbClr val="343C44"/>
                </a:solidFill>
              </a:defRPr>
            </a:lvl6pPr>
            <a:lvl7pPr lvl="6" algn="ctr">
              <a:lnSpc>
                <a:spcPct val="100000"/>
              </a:lnSpc>
              <a:spcBef>
                <a:spcPts val="0"/>
              </a:spcBef>
              <a:spcAft>
                <a:spcPts val="0"/>
              </a:spcAft>
              <a:buClr>
                <a:srgbClr val="343C44"/>
              </a:buClr>
              <a:buSzPts val="3600"/>
              <a:buNone/>
              <a:defRPr sz="3600" b="1">
                <a:solidFill>
                  <a:srgbClr val="343C44"/>
                </a:solidFill>
              </a:defRPr>
            </a:lvl7pPr>
            <a:lvl8pPr lvl="7" algn="ctr">
              <a:lnSpc>
                <a:spcPct val="100000"/>
              </a:lnSpc>
              <a:spcBef>
                <a:spcPts val="0"/>
              </a:spcBef>
              <a:spcAft>
                <a:spcPts val="0"/>
              </a:spcAft>
              <a:buClr>
                <a:srgbClr val="343C44"/>
              </a:buClr>
              <a:buSzPts val="3600"/>
              <a:buNone/>
              <a:defRPr sz="3600" b="1">
                <a:solidFill>
                  <a:srgbClr val="343C44"/>
                </a:solidFill>
              </a:defRPr>
            </a:lvl8pPr>
            <a:lvl9pPr lvl="8" algn="ctr">
              <a:lnSpc>
                <a:spcPct val="100000"/>
              </a:lnSpc>
              <a:spcBef>
                <a:spcPts val="0"/>
              </a:spcBef>
              <a:spcAft>
                <a:spcPts val="0"/>
              </a:spcAft>
              <a:buClr>
                <a:srgbClr val="343C44"/>
              </a:buClr>
              <a:buSzPts val="3600"/>
              <a:buNone/>
              <a:defRPr sz="3600" b="1">
                <a:solidFill>
                  <a:srgbClr val="343C44"/>
                </a:solidFill>
              </a:defRPr>
            </a:lvl9pPr>
          </a:lstStyle>
          <a:p>
            <a:endParaRPr/>
          </a:p>
        </p:txBody>
      </p:sp>
      <p:sp>
        <p:nvSpPr>
          <p:cNvPr id="87" name="Google Shape;87;p13"/>
          <p:cNvSpPr txBox="1">
            <a:spLocks noGrp="1"/>
          </p:cNvSpPr>
          <p:nvPr>
            <p:ph type="subTitle" idx="1"/>
          </p:nvPr>
        </p:nvSpPr>
        <p:spPr>
          <a:xfrm>
            <a:off x="2429850" y="3493650"/>
            <a:ext cx="4287600" cy="788100"/>
          </a:xfrm>
          <a:prstGeom prst="rect">
            <a:avLst/>
          </a:prstGeom>
          <a:noFill/>
        </p:spPr>
        <p:txBody>
          <a:bodyPr spcFirstLastPara="1" wrap="square" lIns="91425" tIns="91425" rIns="91425" bIns="91425" anchor="t" anchorCtr="0">
            <a:noAutofit/>
          </a:bodyPr>
          <a:lstStyle>
            <a:lvl1pPr lvl="0" algn="ctr">
              <a:lnSpc>
                <a:spcPct val="100000"/>
              </a:lnSpc>
              <a:spcBef>
                <a:spcPts val="0"/>
              </a:spcBef>
              <a:spcAft>
                <a:spcPts val="0"/>
              </a:spcAft>
              <a:buClr>
                <a:srgbClr val="FFFFFF"/>
              </a:buClr>
              <a:buSzPts val="1800"/>
              <a:buNone/>
              <a:defRPr sz="1800">
                <a:solidFill>
                  <a:srgbClr val="FFFFFF"/>
                </a:solidFill>
              </a:defRPr>
            </a:lvl1pPr>
            <a:lvl2pPr lvl="1" algn="ctr">
              <a:lnSpc>
                <a:spcPct val="100000"/>
              </a:lnSpc>
              <a:spcBef>
                <a:spcPts val="0"/>
              </a:spcBef>
              <a:spcAft>
                <a:spcPts val="0"/>
              </a:spcAft>
              <a:buClr>
                <a:srgbClr val="FFFFFF"/>
              </a:buClr>
              <a:buSzPts val="1800"/>
              <a:buNone/>
              <a:defRPr sz="1800">
                <a:solidFill>
                  <a:srgbClr val="FFFFFF"/>
                </a:solidFill>
              </a:defRPr>
            </a:lvl2pPr>
            <a:lvl3pPr lvl="2" algn="ctr">
              <a:lnSpc>
                <a:spcPct val="100000"/>
              </a:lnSpc>
              <a:spcBef>
                <a:spcPts val="0"/>
              </a:spcBef>
              <a:spcAft>
                <a:spcPts val="0"/>
              </a:spcAft>
              <a:buClr>
                <a:srgbClr val="FFFFFF"/>
              </a:buClr>
              <a:buSzPts val="1800"/>
              <a:buNone/>
              <a:defRPr sz="1800">
                <a:solidFill>
                  <a:srgbClr val="FFFFFF"/>
                </a:solidFill>
              </a:defRPr>
            </a:lvl3pPr>
            <a:lvl4pPr lvl="3" algn="ctr">
              <a:lnSpc>
                <a:spcPct val="100000"/>
              </a:lnSpc>
              <a:spcBef>
                <a:spcPts val="0"/>
              </a:spcBef>
              <a:spcAft>
                <a:spcPts val="0"/>
              </a:spcAft>
              <a:buClr>
                <a:srgbClr val="FFFFFF"/>
              </a:buClr>
              <a:buSzPts val="1800"/>
              <a:buNone/>
              <a:defRPr sz="1800">
                <a:solidFill>
                  <a:srgbClr val="FFFFFF"/>
                </a:solidFill>
              </a:defRPr>
            </a:lvl4pPr>
            <a:lvl5pPr lvl="4" algn="ctr">
              <a:lnSpc>
                <a:spcPct val="100000"/>
              </a:lnSpc>
              <a:spcBef>
                <a:spcPts val="0"/>
              </a:spcBef>
              <a:spcAft>
                <a:spcPts val="0"/>
              </a:spcAft>
              <a:buClr>
                <a:srgbClr val="FFFFFF"/>
              </a:buClr>
              <a:buSzPts val="1800"/>
              <a:buNone/>
              <a:defRPr sz="1800">
                <a:solidFill>
                  <a:srgbClr val="FFFFFF"/>
                </a:solidFill>
              </a:defRPr>
            </a:lvl5pPr>
            <a:lvl6pPr lvl="5" algn="ctr">
              <a:lnSpc>
                <a:spcPct val="100000"/>
              </a:lnSpc>
              <a:spcBef>
                <a:spcPts val="0"/>
              </a:spcBef>
              <a:spcAft>
                <a:spcPts val="0"/>
              </a:spcAft>
              <a:buClr>
                <a:srgbClr val="FFFFFF"/>
              </a:buClr>
              <a:buSzPts val="1800"/>
              <a:buNone/>
              <a:defRPr sz="1800">
                <a:solidFill>
                  <a:srgbClr val="FFFFFF"/>
                </a:solidFill>
              </a:defRPr>
            </a:lvl6pPr>
            <a:lvl7pPr lvl="6" algn="ctr">
              <a:lnSpc>
                <a:spcPct val="100000"/>
              </a:lnSpc>
              <a:spcBef>
                <a:spcPts val="0"/>
              </a:spcBef>
              <a:spcAft>
                <a:spcPts val="0"/>
              </a:spcAft>
              <a:buClr>
                <a:srgbClr val="FFFFFF"/>
              </a:buClr>
              <a:buSzPts val="1800"/>
              <a:buNone/>
              <a:defRPr sz="1800">
                <a:solidFill>
                  <a:srgbClr val="FFFFFF"/>
                </a:solidFill>
              </a:defRPr>
            </a:lvl7pPr>
            <a:lvl8pPr lvl="7" algn="ctr">
              <a:lnSpc>
                <a:spcPct val="100000"/>
              </a:lnSpc>
              <a:spcBef>
                <a:spcPts val="0"/>
              </a:spcBef>
              <a:spcAft>
                <a:spcPts val="0"/>
              </a:spcAft>
              <a:buClr>
                <a:srgbClr val="FFFFFF"/>
              </a:buClr>
              <a:buSzPts val="1800"/>
              <a:buNone/>
              <a:defRPr sz="1800">
                <a:solidFill>
                  <a:srgbClr val="FFFFFF"/>
                </a:solidFill>
              </a:defRPr>
            </a:lvl8pPr>
            <a:lvl9pPr lvl="8" algn="ctr">
              <a:lnSpc>
                <a:spcPct val="100000"/>
              </a:lnSpc>
              <a:spcBef>
                <a:spcPts val="0"/>
              </a:spcBef>
              <a:spcAft>
                <a:spcPts val="0"/>
              </a:spcAft>
              <a:buClr>
                <a:srgbClr val="FFFFFF"/>
              </a:buClr>
              <a:buSzPts val="1800"/>
              <a:buNone/>
              <a:defRPr sz="1800">
                <a:solidFill>
                  <a:srgbClr val="FFFFFF"/>
                </a:solidFill>
              </a:defRPr>
            </a:lvl9pPr>
          </a:lstStyle>
          <a:p>
            <a:endParaRPr/>
          </a:p>
        </p:txBody>
      </p:sp>
      <p:sp>
        <p:nvSpPr>
          <p:cNvPr id="88" name="Google Shape;88;p13"/>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434343"/>
                </a:solidFill>
              </a:defRPr>
            </a:lvl1pPr>
            <a:lvl2pPr lvl="1" algn="r">
              <a:lnSpc>
                <a:spcPct val="100000"/>
              </a:lnSpc>
              <a:spcAft>
                <a:spcPts val="0"/>
              </a:spcAft>
              <a:buNone/>
              <a:defRPr sz="1000">
                <a:solidFill>
                  <a:srgbClr val="434343"/>
                </a:solidFill>
              </a:defRPr>
            </a:lvl2pPr>
            <a:lvl3pPr lvl="2" algn="r">
              <a:lnSpc>
                <a:spcPct val="100000"/>
              </a:lnSpc>
              <a:spcAft>
                <a:spcPts val="0"/>
              </a:spcAft>
              <a:buNone/>
              <a:defRPr sz="1000">
                <a:solidFill>
                  <a:srgbClr val="434343"/>
                </a:solidFill>
              </a:defRPr>
            </a:lvl3pPr>
            <a:lvl4pPr lvl="3" algn="r">
              <a:lnSpc>
                <a:spcPct val="100000"/>
              </a:lnSpc>
              <a:spcAft>
                <a:spcPts val="0"/>
              </a:spcAft>
              <a:buNone/>
              <a:defRPr sz="1000">
                <a:solidFill>
                  <a:srgbClr val="434343"/>
                </a:solidFill>
              </a:defRPr>
            </a:lvl4pPr>
            <a:lvl5pPr lvl="4" algn="r">
              <a:lnSpc>
                <a:spcPct val="100000"/>
              </a:lnSpc>
              <a:spcAft>
                <a:spcPts val="0"/>
              </a:spcAft>
              <a:buNone/>
              <a:defRPr sz="1000">
                <a:solidFill>
                  <a:srgbClr val="434343"/>
                </a:solidFill>
              </a:defRPr>
            </a:lvl5pPr>
            <a:lvl6pPr lvl="5" algn="r">
              <a:lnSpc>
                <a:spcPct val="100000"/>
              </a:lnSpc>
              <a:spcAft>
                <a:spcPts val="0"/>
              </a:spcAft>
              <a:buNone/>
              <a:defRPr sz="1000">
                <a:solidFill>
                  <a:srgbClr val="434343"/>
                </a:solidFill>
              </a:defRPr>
            </a:lvl6pPr>
            <a:lvl7pPr lvl="6" algn="r">
              <a:lnSpc>
                <a:spcPct val="100000"/>
              </a:lnSpc>
              <a:spcAft>
                <a:spcPts val="0"/>
              </a:spcAft>
              <a:buNone/>
              <a:defRPr sz="1000">
                <a:solidFill>
                  <a:srgbClr val="434343"/>
                </a:solidFill>
              </a:defRPr>
            </a:lvl7pPr>
            <a:lvl8pPr lvl="7" algn="r">
              <a:lnSpc>
                <a:spcPct val="100000"/>
              </a:lnSpc>
              <a:spcAft>
                <a:spcPts val="0"/>
              </a:spcAft>
              <a:buNone/>
              <a:defRPr sz="1000">
                <a:solidFill>
                  <a:srgbClr val="434343"/>
                </a:solidFill>
              </a:defRPr>
            </a:lvl8pPr>
            <a:lvl9pPr lvl="8" algn="r">
              <a:lnSpc>
                <a:spcPct val="100000"/>
              </a:lnSpc>
              <a:spcAft>
                <a:spcPts val="0"/>
              </a:spcAft>
              <a:buNone/>
              <a:defRPr sz="1000">
                <a:solidFill>
                  <a:srgbClr val="434343"/>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1">
  <p:cSld name="AUTOLAYOUT_1">
    <p:bg>
      <p:bgPr>
        <a:solidFill>
          <a:srgbClr val="FFFFFF"/>
        </a:solidFill>
        <a:effectLst/>
      </p:bgPr>
    </p:bg>
    <p:spTree>
      <p:nvGrpSpPr>
        <p:cNvPr id="1" name="Shape 89"/>
        <p:cNvGrpSpPr/>
        <p:nvPr/>
      </p:nvGrpSpPr>
      <p:grpSpPr>
        <a:xfrm>
          <a:off x="0" y="0"/>
          <a:ext cx="0" cy="0"/>
          <a:chOff x="0" y="0"/>
          <a:chExt cx="0" cy="0"/>
        </a:xfrm>
      </p:grpSpPr>
      <p:sp>
        <p:nvSpPr>
          <p:cNvPr id="90" name="Google Shape;90;p14"/>
          <p:cNvSpPr/>
          <p:nvPr/>
        </p:nvSpPr>
        <p:spPr>
          <a:xfrm>
            <a:off x="0" y="0"/>
            <a:ext cx="9144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4"/>
          <p:cNvSpPr/>
          <p:nvPr/>
        </p:nvSpPr>
        <p:spPr>
          <a:xfrm>
            <a:off x="188400" y="188400"/>
            <a:ext cx="8767200" cy="476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4"/>
          <p:cNvSpPr/>
          <p:nvPr/>
        </p:nvSpPr>
        <p:spPr>
          <a:xfrm>
            <a:off x="282600" y="282600"/>
            <a:ext cx="8578800" cy="4578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3" name="Google Shape;93;p14"/>
          <p:cNvCxnSpPr/>
          <p:nvPr/>
        </p:nvCxnSpPr>
        <p:spPr>
          <a:xfrm>
            <a:off x="282600" y="4607275"/>
            <a:ext cx="423000" cy="0"/>
          </a:xfrm>
          <a:prstGeom prst="straightConnector1">
            <a:avLst/>
          </a:prstGeom>
          <a:noFill/>
          <a:ln w="19050" cap="flat" cmpd="sng">
            <a:solidFill>
              <a:schemeClr val="dk1"/>
            </a:solidFill>
            <a:prstDash val="solid"/>
            <a:round/>
            <a:headEnd type="none" w="sm" len="sm"/>
            <a:tailEnd type="none" w="sm" len="sm"/>
          </a:ln>
        </p:spPr>
      </p:cxnSp>
      <p:cxnSp>
        <p:nvCxnSpPr>
          <p:cNvPr id="94" name="Google Shape;94;p14"/>
          <p:cNvCxnSpPr/>
          <p:nvPr/>
        </p:nvCxnSpPr>
        <p:spPr>
          <a:xfrm>
            <a:off x="8438400" y="536225"/>
            <a:ext cx="423000" cy="0"/>
          </a:xfrm>
          <a:prstGeom prst="straightConnector1">
            <a:avLst/>
          </a:prstGeom>
          <a:noFill/>
          <a:ln w="19050" cap="flat" cmpd="sng">
            <a:solidFill>
              <a:schemeClr val="dk1"/>
            </a:solidFill>
            <a:prstDash val="solid"/>
            <a:round/>
            <a:headEnd type="none" w="sm" len="sm"/>
            <a:tailEnd type="none" w="sm" len="sm"/>
          </a:ln>
        </p:spPr>
      </p:cxnSp>
      <p:sp>
        <p:nvSpPr>
          <p:cNvPr id="95" name="Google Shape;95;p14"/>
          <p:cNvSpPr txBox="1">
            <a:spLocks noGrp="1"/>
          </p:cNvSpPr>
          <p:nvPr>
            <p:ph type="title"/>
          </p:nvPr>
        </p:nvSpPr>
        <p:spPr>
          <a:xfrm>
            <a:off x="705600" y="1415400"/>
            <a:ext cx="3394200" cy="2249700"/>
          </a:xfrm>
          <a:prstGeom prst="rect">
            <a:avLst/>
          </a:prstGeom>
          <a:noFill/>
        </p:spPr>
        <p:txBody>
          <a:bodyPr spcFirstLastPara="1" wrap="square" lIns="91425" tIns="91425" rIns="91425" bIns="91425" anchor="ctr" anchorCtr="0">
            <a:noAutofit/>
          </a:bodyPr>
          <a:lstStyle>
            <a:lvl1pPr lvl="0" algn="r">
              <a:lnSpc>
                <a:spcPct val="100000"/>
              </a:lnSpc>
              <a:spcBef>
                <a:spcPts val="0"/>
              </a:spcBef>
              <a:spcAft>
                <a:spcPts val="0"/>
              </a:spcAft>
              <a:buNone/>
              <a:defRPr sz="2400" b="1">
                <a:solidFill>
                  <a:schemeClr val="dk1"/>
                </a:solidFill>
              </a:defRPr>
            </a:lvl1pPr>
            <a:lvl2pPr lvl="1" algn="r">
              <a:lnSpc>
                <a:spcPct val="100000"/>
              </a:lnSpc>
              <a:spcBef>
                <a:spcPts val="0"/>
              </a:spcBef>
              <a:spcAft>
                <a:spcPts val="0"/>
              </a:spcAft>
              <a:buNone/>
              <a:defRPr sz="2400" b="1">
                <a:solidFill>
                  <a:schemeClr val="dk1"/>
                </a:solidFill>
              </a:defRPr>
            </a:lvl2pPr>
            <a:lvl3pPr lvl="2" algn="r">
              <a:lnSpc>
                <a:spcPct val="100000"/>
              </a:lnSpc>
              <a:spcBef>
                <a:spcPts val="0"/>
              </a:spcBef>
              <a:spcAft>
                <a:spcPts val="0"/>
              </a:spcAft>
              <a:buNone/>
              <a:defRPr sz="2400" b="1">
                <a:solidFill>
                  <a:schemeClr val="dk1"/>
                </a:solidFill>
              </a:defRPr>
            </a:lvl3pPr>
            <a:lvl4pPr lvl="3" algn="r">
              <a:lnSpc>
                <a:spcPct val="100000"/>
              </a:lnSpc>
              <a:spcBef>
                <a:spcPts val="0"/>
              </a:spcBef>
              <a:spcAft>
                <a:spcPts val="0"/>
              </a:spcAft>
              <a:buNone/>
              <a:defRPr sz="2400" b="1">
                <a:solidFill>
                  <a:schemeClr val="dk1"/>
                </a:solidFill>
              </a:defRPr>
            </a:lvl4pPr>
            <a:lvl5pPr lvl="4" algn="r">
              <a:lnSpc>
                <a:spcPct val="100000"/>
              </a:lnSpc>
              <a:spcBef>
                <a:spcPts val="0"/>
              </a:spcBef>
              <a:spcAft>
                <a:spcPts val="0"/>
              </a:spcAft>
              <a:buNone/>
              <a:defRPr sz="2400" b="1">
                <a:solidFill>
                  <a:schemeClr val="dk1"/>
                </a:solidFill>
              </a:defRPr>
            </a:lvl5pPr>
            <a:lvl6pPr lvl="5" algn="r">
              <a:lnSpc>
                <a:spcPct val="100000"/>
              </a:lnSpc>
              <a:spcBef>
                <a:spcPts val="0"/>
              </a:spcBef>
              <a:spcAft>
                <a:spcPts val="0"/>
              </a:spcAft>
              <a:buNone/>
              <a:defRPr sz="2400" b="1">
                <a:solidFill>
                  <a:schemeClr val="dk1"/>
                </a:solidFill>
              </a:defRPr>
            </a:lvl6pPr>
            <a:lvl7pPr lvl="6" algn="r">
              <a:lnSpc>
                <a:spcPct val="100000"/>
              </a:lnSpc>
              <a:spcBef>
                <a:spcPts val="0"/>
              </a:spcBef>
              <a:spcAft>
                <a:spcPts val="0"/>
              </a:spcAft>
              <a:buNone/>
              <a:defRPr sz="2400" b="1">
                <a:solidFill>
                  <a:schemeClr val="dk1"/>
                </a:solidFill>
              </a:defRPr>
            </a:lvl7pPr>
            <a:lvl8pPr lvl="7" algn="r">
              <a:lnSpc>
                <a:spcPct val="100000"/>
              </a:lnSpc>
              <a:spcBef>
                <a:spcPts val="0"/>
              </a:spcBef>
              <a:spcAft>
                <a:spcPts val="0"/>
              </a:spcAft>
              <a:buNone/>
              <a:defRPr sz="2400" b="1">
                <a:solidFill>
                  <a:schemeClr val="dk1"/>
                </a:solidFill>
              </a:defRPr>
            </a:lvl8pPr>
            <a:lvl9pPr lvl="8" algn="r">
              <a:lnSpc>
                <a:spcPct val="100000"/>
              </a:lnSpc>
              <a:spcBef>
                <a:spcPts val="0"/>
              </a:spcBef>
              <a:spcAft>
                <a:spcPts val="0"/>
              </a:spcAft>
              <a:buNone/>
              <a:defRPr sz="2400" b="1">
                <a:solidFill>
                  <a:schemeClr val="dk1"/>
                </a:solidFill>
              </a:defRPr>
            </a:lvl9pPr>
          </a:lstStyle>
          <a:p>
            <a:endParaRPr/>
          </a:p>
        </p:txBody>
      </p:sp>
      <p:sp>
        <p:nvSpPr>
          <p:cNvPr id="96" name="Google Shape;96;p14"/>
          <p:cNvSpPr txBox="1">
            <a:spLocks noGrp="1"/>
          </p:cNvSpPr>
          <p:nvPr>
            <p:ph type="body" idx="1"/>
          </p:nvPr>
        </p:nvSpPr>
        <p:spPr>
          <a:xfrm>
            <a:off x="4252525" y="836250"/>
            <a:ext cx="4185900" cy="3408000"/>
          </a:xfrm>
          <a:prstGeom prst="rect">
            <a:avLst/>
          </a:prstGeom>
          <a:noFill/>
        </p:spPr>
        <p:txBody>
          <a:bodyPr spcFirstLastPara="1" wrap="square" lIns="91425" tIns="91425" rIns="91425" bIns="91425" anchor="ctr" anchorCtr="0">
            <a:noAutofit/>
          </a:bodyPr>
          <a:lstStyle>
            <a:lvl1pPr marL="457200" lvl="0" indent="-317500" algn="l">
              <a:lnSpc>
                <a:spcPct val="115000"/>
              </a:lnSpc>
              <a:spcBef>
                <a:spcPts val="0"/>
              </a:spcBef>
              <a:spcAft>
                <a:spcPts val="0"/>
              </a:spcAft>
              <a:buClr>
                <a:schemeClr val="dk2"/>
              </a:buClr>
              <a:buSzPts val="1400"/>
              <a:buChar char="●"/>
              <a:defRPr sz="1400">
                <a:solidFill>
                  <a:schemeClr val="dk2"/>
                </a:solidFill>
              </a:defRPr>
            </a:lvl1pPr>
            <a:lvl2pPr marL="914400" lvl="1" indent="-304800" algn="l">
              <a:lnSpc>
                <a:spcPct val="115000"/>
              </a:lnSpc>
              <a:spcBef>
                <a:spcPts val="1600"/>
              </a:spcBef>
              <a:spcAft>
                <a:spcPts val="0"/>
              </a:spcAft>
              <a:buClr>
                <a:schemeClr val="dk2"/>
              </a:buClr>
              <a:buSzPts val="1200"/>
              <a:buChar char="○"/>
              <a:defRPr sz="1200">
                <a:solidFill>
                  <a:schemeClr val="dk2"/>
                </a:solidFill>
              </a:defRPr>
            </a:lvl2pPr>
            <a:lvl3pPr marL="1371600" lvl="2" indent="-304800" algn="l">
              <a:lnSpc>
                <a:spcPct val="115000"/>
              </a:lnSpc>
              <a:spcBef>
                <a:spcPts val="1600"/>
              </a:spcBef>
              <a:spcAft>
                <a:spcPts val="0"/>
              </a:spcAft>
              <a:buClr>
                <a:schemeClr val="dk2"/>
              </a:buClr>
              <a:buSzPts val="1200"/>
              <a:buChar char="■"/>
              <a:defRPr sz="1200">
                <a:solidFill>
                  <a:schemeClr val="dk2"/>
                </a:solidFill>
              </a:defRPr>
            </a:lvl3pPr>
            <a:lvl4pPr marL="1828800" lvl="3" indent="-304800" algn="l">
              <a:lnSpc>
                <a:spcPct val="115000"/>
              </a:lnSpc>
              <a:spcBef>
                <a:spcPts val="1600"/>
              </a:spcBef>
              <a:spcAft>
                <a:spcPts val="0"/>
              </a:spcAft>
              <a:buClr>
                <a:schemeClr val="dk2"/>
              </a:buClr>
              <a:buSzPts val="1200"/>
              <a:buChar char="●"/>
              <a:defRPr sz="1200">
                <a:solidFill>
                  <a:schemeClr val="dk2"/>
                </a:solidFill>
              </a:defRPr>
            </a:lvl4pPr>
            <a:lvl5pPr marL="2286000" lvl="4" indent="-304800" algn="l">
              <a:lnSpc>
                <a:spcPct val="115000"/>
              </a:lnSpc>
              <a:spcBef>
                <a:spcPts val="1600"/>
              </a:spcBef>
              <a:spcAft>
                <a:spcPts val="0"/>
              </a:spcAft>
              <a:buClr>
                <a:schemeClr val="dk2"/>
              </a:buClr>
              <a:buSzPts val="1200"/>
              <a:buChar char="○"/>
              <a:defRPr sz="1200">
                <a:solidFill>
                  <a:schemeClr val="dk2"/>
                </a:solidFill>
              </a:defRPr>
            </a:lvl5pPr>
            <a:lvl6pPr marL="2743200" lvl="5" indent="-304800" algn="l">
              <a:lnSpc>
                <a:spcPct val="115000"/>
              </a:lnSpc>
              <a:spcBef>
                <a:spcPts val="1600"/>
              </a:spcBef>
              <a:spcAft>
                <a:spcPts val="0"/>
              </a:spcAft>
              <a:buClr>
                <a:schemeClr val="dk2"/>
              </a:buClr>
              <a:buSzPts val="1200"/>
              <a:buChar char="■"/>
              <a:defRPr sz="1200">
                <a:solidFill>
                  <a:schemeClr val="dk2"/>
                </a:solidFill>
              </a:defRPr>
            </a:lvl6pPr>
            <a:lvl7pPr marL="3200400" lvl="6" indent="-304800" algn="l">
              <a:lnSpc>
                <a:spcPct val="115000"/>
              </a:lnSpc>
              <a:spcBef>
                <a:spcPts val="1600"/>
              </a:spcBef>
              <a:spcAft>
                <a:spcPts val="0"/>
              </a:spcAft>
              <a:buClr>
                <a:schemeClr val="dk2"/>
              </a:buClr>
              <a:buSzPts val="1200"/>
              <a:buChar char="●"/>
              <a:defRPr sz="1200">
                <a:solidFill>
                  <a:schemeClr val="dk2"/>
                </a:solidFill>
              </a:defRPr>
            </a:lvl7pPr>
            <a:lvl8pPr marL="3657600" lvl="7" indent="-304800" algn="l">
              <a:lnSpc>
                <a:spcPct val="115000"/>
              </a:lnSpc>
              <a:spcBef>
                <a:spcPts val="1600"/>
              </a:spcBef>
              <a:spcAft>
                <a:spcPts val="0"/>
              </a:spcAft>
              <a:buClr>
                <a:schemeClr val="dk2"/>
              </a:buClr>
              <a:buSzPts val="1200"/>
              <a:buChar char="○"/>
              <a:defRPr sz="1200">
                <a:solidFill>
                  <a:schemeClr val="dk2"/>
                </a:solidFill>
              </a:defRPr>
            </a:lvl8pPr>
            <a:lvl9pPr marL="4114800" lvl="8" indent="-304800" algn="l">
              <a:lnSpc>
                <a:spcPct val="115000"/>
              </a:lnSpc>
              <a:spcBef>
                <a:spcPts val="1600"/>
              </a:spcBef>
              <a:spcAft>
                <a:spcPts val="1600"/>
              </a:spcAft>
              <a:buClr>
                <a:schemeClr val="dk2"/>
              </a:buClr>
              <a:buSzPts val="1200"/>
              <a:buChar char="■"/>
              <a:defRPr sz="1200">
                <a:solidFill>
                  <a:schemeClr val="dk2"/>
                </a:solidFill>
              </a:defRPr>
            </a:lvl9pPr>
          </a:lstStyle>
          <a:p>
            <a:endParaRPr/>
          </a:p>
        </p:txBody>
      </p:sp>
      <p:sp>
        <p:nvSpPr>
          <p:cNvPr id="97" name="Google Shape;97;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ustom layout 2">
  <p:cSld name="AUTOLAYOUT_2">
    <p:bg>
      <p:bgPr>
        <a:solidFill>
          <a:srgbClr val="37474F"/>
        </a:solidFill>
        <a:effectLst/>
      </p:bgPr>
    </p:bg>
    <p:spTree>
      <p:nvGrpSpPr>
        <p:cNvPr id="1" name="Shape 98"/>
        <p:cNvGrpSpPr/>
        <p:nvPr/>
      </p:nvGrpSpPr>
      <p:grpSpPr>
        <a:xfrm>
          <a:off x="0" y="0"/>
          <a:ext cx="0" cy="0"/>
          <a:chOff x="0" y="0"/>
          <a:chExt cx="0" cy="0"/>
        </a:xfrm>
      </p:grpSpPr>
      <p:sp>
        <p:nvSpPr>
          <p:cNvPr id="99" name="Google Shape;99;p15"/>
          <p:cNvSpPr/>
          <p:nvPr/>
        </p:nvSpPr>
        <p:spPr>
          <a:xfrm>
            <a:off x="0" y="0"/>
            <a:ext cx="914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5"/>
          <p:cNvSpPr/>
          <p:nvPr/>
        </p:nvSpPr>
        <p:spPr>
          <a:xfrm>
            <a:off x="0" y="0"/>
            <a:ext cx="4568400" cy="5143500"/>
          </a:xfrm>
          <a:prstGeom prst="rect">
            <a:avLst/>
          </a:prstGeom>
          <a:solidFill>
            <a:srgbClr val="FFFF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5"/>
          <p:cNvSpPr/>
          <p:nvPr/>
        </p:nvSpPr>
        <p:spPr>
          <a:xfrm>
            <a:off x="6795047" y="584570"/>
            <a:ext cx="143700" cy="1437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5"/>
          <p:cNvSpPr/>
          <p:nvPr/>
        </p:nvSpPr>
        <p:spPr>
          <a:xfrm>
            <a:off x="6795047" y="4415195"/>
            <a:ext cx="143700" cy="1437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3" name="Google Shape;103;p15"/>
          <p:cNvCxnSpPr/>
          <p:nvPr/>
        </p:nvCxnSpPr>
        <p:spPr>
          <a:xfrm>
            <a:off x="4895600" y="656926"/>
            <a:ext cx="3942600" cy="0"/>
          </a:xfrm>
          <a:prstGeom prst="straightConnector1">
            <a:avLst/>
          </a:prstGeom>
          <a:noFill/>
          <a:ln w="9525" cap="flat" cmpd="sng">
            <a:solidFill>
              <a:srgbClr val="FFFFFF"/>
            </a:solidFill>
            <a:prstDash val="solid"/>
            <a:round/>
            <a:headEnd type="none" w="sm" len="sm"/>
            <a:tailEnd type="none" w="sm" len="sm"/>
          </a:ln>
        </p:spPr>
      </p:cxnSp>
      <p:cxnSp>
        <p:nvCxnSpPr>
          <p:cNvPr id="104" name="Google Shape;104;p15"/>
          <p:cNvCxnSpPr/>
          <p:nvPr/>
        </p:nvCxnSpPr>
        <p:spPr>
          <a:xfrm>
            <a:off x="4895600" y="4487700"/>
            <a:ext cx="3942600" cy="0"/>
          </a:xfrm>
          <a:prstGeom prst="straightConnector1">
            <a:avLst/>
          </a:prstGeom>
          <a:noFill/>
          <a:ln w="9525" cap="flat" cmpd="sng">
            <a:solidFill>
              <a:srgbClr val="FFFFFF"/>
            </a:solidFill>
            <a:prstDash val="solid"/>
            <a:round/>
            <a:headEnd type="none" w="sm" len="sm"/>
            <a:tailEnd type="none" w="sm" len="sm"/>
          </a:ln>
        </p:spPr>
      </p:cxnSp>
      <p:sp>
        <p:nvSpPr>
          <p:cNvPr id="105" name="Google Shape;105;p15"/>
          <p:cNvSpPr txBox="1">
            <a:spLocks noGrp="1"/>
          </p:cNvSpPr>
          <p:nvPr>
            <p:ph type="title"/>
          </p:nvPr>
        </p:nvSpPr>
        <p:spPr>
          <a:xfrm>
            <a:off x="312850" y="1069200"/>
            <a:ext cx="3942600" cy="3005100"/>
          </a:xfrm>
          <a:prstGeom prst="rect">
            <a:avLst/>
          </a:prstGeom>
          <a:noFill/>
        </p:spPr>
        <p:txBody>
          <a:bodyPr spcFirstLastPara="1" wrap="square" lIns="91425" tIns="91425" rIns="91425" bIns="91425" anchor="ctr" anchorCtr="0">
            <a:noAutofit/>
          </a:bodyPr>
          <a:lstStyle>
            <a:lvl1pPr lvl="0" algn="ctr">
              <a:lnSpc>
                <a:spcPct val="100000"/>
              </a:lnSpc>
              <a:spcBef>
                <a:spcPts val="0"/>
              </a:spcBef>
              <a:spcAft>
                <a:spcPts val="0"/>
              </a:spcAft>
              <a:buClr>
                <a:srgbClr val="FFFFFF"/>
              </a:buClr>
              <a:buSzPts val="3000"/>
              <a:buNone/>
              <a:defRPr sz="3000">
                <a:solidFill>
                  <a:srgbClr val="FFFFFF"/>
                </a:solidFill>
              </a:defRPr>
            </a:lvl1pPr>
            <a:lvl2pPr lvl="1" algn="ctr">
              <a:lnSpc>
                <a:spcPct val="100000"/>
              </a:lnSpc>
              <a:spcBef>
                <a:spcPts val="0"/>
              </a:spcBef>
              <a:spcAft>
                <a:spcPts val="0"/>
              </a:spcAft>
              <a:buClr>
                <a:srgbClr val="FFFFFF"/>
              </a:buClr>
              <a:buSzPts val="3000"/>
              <a:buNone/>
              <a:defRPr sz="3000">
                <a:solidFill>
                  <a:srgbClr val="FFFFFF"/>
                </a:solidFill>
              </a:defRPr>
            </a:lvl2pPr>
            <a:lvl3pPr lvl="2" algn="ctr">
              <a:lnSpc>
                <a:spcPct val="100000"/>
              </a:lnSpc>
              <a:spcBef>
                <a:spcPts val="0"/>
              </a:spcBef>
              <a:spcAft>
                <a:spcPts val="0"/>
              </a:spcAft>
              <a:buClr>
                <a:srgbClr val="FFFFFF"/>
              </a:buClr>
              <a:buSzPts val="3000"/>
              <a:buNone/>
              <a:defRPr sz="3000">
                <a:solidFill>
                  <a:srgbClr val="FFFFFF"/>
                </a:solidFill>
              </a:defRPr>
            </a:lvl3pPr>
            <a:lvl4pPr lvl="3" algn="ctr">
              <a:lnSpc>
                <a:spcPct val="100000"/>
              </a:lnSpc>
              <a:spcBef>
                <a:spcPts val="0"/>
              </a:spcBef>
              <a:spcAft>
                <a:spcPts val="0"/>
              </a:spcAft>
              <a:buClr>
                <a:srgbClr val="FFFFFF"/>
              </a:buClr>
              <a:buSzPts val="3000"/>
              <a:buNone/>
              <a:defRPr sz="3000">
                <a:solidFill>
                  <a:srgbClr val="FFFFFF"/>
                </a:solidFill>
              </a:defRPr>
            </a:lvl4pPr>
            <a:lvl5pPr lvl="4" algn="ctr">
              <a:lnSpc>
                <a:spcPct val="100000"/>
              </a:lnSpc>
              <a:spcBef>
                <a:spcPts val="0"/>
              </a:spcBef>
              <a:spcAft>
                <a:spcPts val="0"/>
              </a:spcAft>
              <a:buClr>
                <a:srgbClr val="FFFFFF"/>
              </a:buClr>
              <a:buSzPts val="3000"/>
              <a:buNone/>
              <a:defRPr sz="3000">
                <a:solidFill>
                  <a:srgbClr val="FFFFFF"/>
                </a:solidFill>
              </a:defRPr>
            </a:lvl5pPr>
            <a:lvl6pPr lvl="5" algn="ctr">
              <a:lnSpc>
                <a:spcPct val="100000"/>
              </a:lnSpc>
              <a:spcBef>
                <a:spcPts val="0"/>
              </a:spcBef>
              <a:spcAft>
                <a:spcPts val="0"/>
              </a:spcAft>
              <a:buClr>
                <a:srgbClr val="FFFFFF"/>
              </a:buClr>
              <a:buSzPts val="3000"/>
              <a:buNone/>
              <a:defRPr sz="3000">
                <a:solidFill>
                  <a:srgbClr val="FFFFFF"/>
                </a:solidFill>
              </a:defRPr>
            </a:lvl6pPr>
            <a:lvl7pPr lvl="6" algn="ctr">
              <a:lnSpc>
                <a:spcPct val="100000"/>
              </a:lnSpc>
              <a:spcBef>
                <a:spcPts val="0"/>
              </a:spcBef>
              <a:spcAft>
                <a:spcPts val="0"/>
              </a:spcAft>
              <a:buClr>
                <a:srgbClr val="FFFFFF"/>
              </a:buClr>
              <a:buSzPts val="3000"/>
              <a:buNone/>
              <a:defRPr sz="3000">
                <a:solidFill>
                  <a:srgbClr val="FFFFFF"/>
                </a:solidFill>
              </a:defRPr>
            </a:lvl7pPr>
            <a:lvl8pPr lvl="7" algn="ctr">
              <a:lnSpc>
                <a:spcPct val="100000"/>
              </a:lnSpc>
              <a:spcBef>
                <a:spcPts val="0"/>
              </a:spcBef>
              <a:spcAft>
                <a:spcPts val="0"/>
              </a:spcAft>
              <a:buClr>
                <a:srgbClr val="FFFFFF"/>
              </a:buClr>
              <a:buSzPts val="3000"/>
              <a:buNone/>
              <a:defRPr sz="3000">
                <a:solidFill>
                  <a:srgbClr val="FFFFFF"/>
                </a:solidFill>
              </a:defRPr>
            </a:lvl8pPr>
            <a:lvl9pPr lvl="8" algn="ctr">
              <a:lnSpc>
                <a:spcPct val="100000"/>
              </a:lnSpc>
              <a:spcBef>
                <a:spcPts val="0"/>
              </a:spcBef>
              <a:spcAft>
                <a:spcPts val="0"/>
              </a:spcAft>
              <a:buClr>
                <a:srgbClr val="FFFFFF"/>
              </a:buClr>
              <a:buSzPts val="3000"/>
              <a:buNone/>
              <a:defRPr sz="3000">
                <a:solidFill>
                  <a:srgbClr val="FFFFFF"/>
                </a:solidFill>
              </a:defRPr>
            </a:lvl9pPr>
          </a:lstStyle>
          <a:p>
            <a:endParaRPr/>
          </a:p>
        </p:txBody>
      </p:sp>
      <p:sp>
        <p:nvSpPr>
          <p:cNvPr id="106" name="Google Shape;106;p15"/>
          <p:cNvSpPr txBox="1">
            <a:spLocks noGrp="1"/>
          </p:cNvSpPr>
          <p:nvPr>
            <p:ph type="body" idx="1"/>
          </p:nvPr>
        </p:nvSpPr>
        <p:spPr>
          <a:xfrm>
            <a:off x="4891175" y="1069200"/>
            <a:ext cx="3942600" cy="3005100"/>
          </a:xfrm>
          <a:prstGeom prst="rect">
            <a:avLst/>
          </a:prstGeom>
          <a:noFill/>
        </p:spPr>
        <p:txBody>
          <a:bodyPr spcFirstLastPara="1" wrap="square" lIns="91425" tIns="91425" rIns="91425" bIns="91425" anchor="ctr" anchorCtr="0">
            <a:noAutofit/>
          </a:bodyPr>
          <a:lstStyle>
            <a:lvl1pPr marL="457200" lvl="0" indent="-317500" algn="l">
              <a:lnSpc>
                <a:spcPct val="115000"/>
              </a:lnSpc>
              <a:spcBef>
                <a:spcPts val="0"/>
              </a:spcBef>
              <a:spcAft>
                <a:spcPts val="0"/>
              </a:spcAft>
              <a:buClr>
                <a:srgbClr val="FFFFFF"/>
              </a:buClr>
              <a:buSzPts val="1400"/>
              <a:buChar char="●"/>
              <a:defRPr sz="1400">
                <a:solidFill>
                  <a:srgbClr val="FFFFFF"/>
                </a:solidFill>
              </a:defRPr>
            </a:lvl1pPr>
            <a:lvl2pPr marL="914400" lvl="1" indent="-304800" algn="l">
              <a:lnSpc>
                <a:spcPct val="115000"/>
              </a:lnSpc>
              <a:spcBef>
                <a:spcPts val="1600"/>
              </a:spcBef>
              <a:spcAft>
                <a:spcPts val="0"/>
              </a:spcAft>
              <a:buClr>
                <a:srgbClr val="FFFFFF"/>
              </a:buClr>
              <a:buSzPts val="1200"/>
              <a:buChar char="○"/>
              <a:defRPr sz="1200">
                <a:solidFill>
                  <a:srgbClr val="FFFFFF"/>
                </a:solidFill>
              </a:defRPr>
            </a:lvl2pPr>
            <a:lvl3pPr marL="1371600" lvl="2" indent="-304800" algn="l">
              <a:lnSpc>
                <a:spcPct val="115000"/>
              </a:lnSpc>
              <a:spcBef>
                <a:spcPts val="1600"/>
              </a:spcBef>
              <a:spcAft>
                <a:spcPts val="0"/>
              </a:spcAft>
              <a:buClr>
                <a:srgbClr val="FFFFFF"/>
              </a:buClr>
              <a:buSzPts val="1200"/>
              <a:buChar char="■"/>
              <a:defRPr sz="1200">
                <a:solidFill>
                  <a:srgbClr val="FFFFFF"/>
                </a:solidFill>
              </a:defRPr>
            </a:lvl3pPr>
            <a:lvl4pPr marL="1828800" lvl="3" indent="-304800" algn="l">
              <a:lnSpc>
                <a:spcPct val="115000"/>
              </a:lnSpc>
              <a:spcBef>
                <a:spcPts val="1600"/>
              </a:spcBef>
              <a:spcAft>
                <a:spcPts val="0"/>
              </a:spcAft>
              <a:buClr>
                <a:srgbClr val="FFFFFF"/>
              </a:buClr>
              <a:buSzPts val="1200"/>
              <a:buChar char="●"/>
              <a:defRPr sz="1200">
                <a:solidFill>
                  <a:srgbClr val="FFFFFF"/>
                </a:solidFill>
              </a:defRPr>
            </a:lvl4pPr>
            <a:lvl5pPr marL="2286000" lvl="4" indent="-304800" algn="l">
              <a:lnSpc>
                <a:spcPct val="115000"/>
              </a:lnSpc>
              <a:spcBef>
                <a:spcPts val="1600"/>
              </a:spcBef>
              <a:spcAft>
                <a:spcPts val="0"/>
              </a:spcAft>
              <a:buClr>
                <a:srgbClr val="FFFFFF"/>
              </a:buClr>
              <a:buSzPts val="1200"/>
              <a:buChar char="○"/>
              <a:defRPr sz="1200">
                <a:solidFill>
                  <a:srgbClr val="FFFFFF"/>
                </a:solidFill>
              </a:defRPr>
            </a:lvl5pPr>
            <a:lvl6pPr marL="2743200" lvl="5" indent="-304800" algn="l">
              <a:lnSpc>
                <a:spcPct val="115000"/>
              </a:lnSpc>
              <a:spcBef>
                <a:spcPts val="1600"/>
              </a:spcBef>
              <a:spcAft>
                <a:spcPts val="0"/>
              </a:spcAft>
              <a:buClr>
                <a:srgbClr val="FFFFFF"/>
              </a:buClr>
              <a:buSzPts val="1200"/>
              <a:buChar char="■"/>
              <a:defRPr sz="1200">
                <a:solidFill>
                  <a:srgbClr val="FFFFFF"/>
                </a:solidFill>
              </a:defRPr>
            </a:lvl6pPr>
            <a:lvl7pPr marL="3200400" lvl="6" indent="-304800" algn="l">
              <a:lnSpc>
                <a:spcPct val="115000"/>
              </a:lnSpc>
              <a:spcBef>
                <a:spcPts val="1600"/>
              </a:spcBef>
              <a:spcAft>
                <a:spcPts val="0"/>
              </a:spcAft>
              <a:buClr>
                <a:srgbClr val="FFFFFF"/>
              </a:buClr>
              <a:buSzPts val="1200"/>
              <a:buChar char="●"/>
              <a:defRPr sz="1200">
                <a:solidFill>
                  <a:srgbClr val="FFFFFF"/>
                </a:solidFill>
              </a:defRPr>
            </a:lvl7pPr>
            <a:lvl8pPr marL="3657600" lvl="7" indent="-304800" algn="l">
              <a:lnSpc>
                <a:spcPct val="115000"/>
              </a:lnSpc>
              <a:spcBef>
                <a:spcPts val="1600"/>
              </a:spcBef>
              <a:spcAft>
                <a:spcPts val="0"/>
              </a:spcAft>
              <a:buClr>
                <a:srgbClr val="FFFFFF"/>
              </a:buClr>
              <a:buSzPts val="1200"/>
              <a:buChar char="○"/>
              <a:defRPr sz="1200">
                <a:solidFill>
                  <a:srgbClr val="FFFFFF"/>
                </a:solidFill>
              </a:defRPr>
            </a:lvl8pPr>
            <a:lvl9pPr marL="4114800" lvl="8" indent="-304800" algn="l">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07" name="Google Shape;107;p15"/>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ustom layout 3">
  <p:cSld name="AUTOLAYOUT_3">
    <p:bg>
      <p:bgPr>
        <a:solidFill>
          <a:srgbClr val="37474F"/>
        </a:solidFill>
        <a:effectLst/>
      </p:bgPr>
    </p:bg>
    <p:spTree>
      <p:nvGrpSpPr>
        <p:cNvPr id="1" name="Shape 108"/>
        <p:cNvGrpSpPr/>
        <p:nvPr/>
      </p:nvGrpSpPr>
      <p:grpSpPr>
        <a:xfrm>
          <a:off x="0" y="0"/>
          <a:ext cx="0" cy="0"/>
          <a:chOff x="0" y="0"/>
          <a:chExt cx="0" cy="0"/>
        </a:xfrm>
      </p:grpSpPr>
      <p:sp>
        <p:nvSpPr>
          <p:cNvPr id="109" name="Google Shape;109;p16"/>
          <p:cNvSpPr/>
          <p:nvPr/>
        </p:nvSpPr>
        <p:spPr>
          <a:xfrm>
            <a:off x="0" y="0"/>
            <a:ext cx="914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6"/>
          <p:cNvSpPr/>
          <p:nvPr/>
        </p:nvSpPr>
        <p:spPr>
          <a:xfrm>
            <a:off x="0" y="0"/>
            <a:ext cx="4568400" cy="5143500"/>
          </a:xfrm>
          <a:prstGeom prst="rect">
            <a:avLst/>
          </a:prstGeom>
          <a:solidFill>
            <a:srgbClr val="FFFF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6"/>
          <p:cNvSpPr/>
          <p:nvPr/>
        </p:nvSpPr>
        <p:spPr>
          <a:xfrm>
            <a:off x="6795047" y="584570"/>
            <a:ext cx="143700" cy="1437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6"/>
          <p:cNvSpPr/>
          <p:nvPr/>
        </p:nvSpPr>
        <p:spPr>
          <a:xfrm>
            <a:off x="6795047" y="4415195"/>
            <a:ext cx="143700" cy="1437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3" name="Google Shape;113;p16"/>
          <p:cNvCxnSpPr/>
          <p:nvPr/>
        </p:nvCxnSpPr>
        <p:spPr>
          <a:xfrm>
            <a:off x="4895600" y="656926"/>
            <a:ext cx="3942600" cy="0"/>
          </a:xfrm>
          <a:prstGeom prst="straightConnector1">
            <a:avLst/>
          </a:prstGeom>
          <a:noFill/>
          <a:ln w="9525" cap="flat" cmpd="sng">
            <a:solidFill>
              <a:srgbClr val="FFFFFF"/>
            </a:solidFill>
            <a:prstDash val="solid"/>
            <a:round/>
            <a:headEnd type="none" w="sm" len="sm"/>
            <a:tailEnd type="none" w="sm" len="sm"/>
          </a:ln>
        </p:spPr>
      </p:cxnSp>
      <p:cxnSp>
        <p:nvCxnSpPr>
          <p:cNvPr id="114" name="Google Shape;114;p16"/>
          <p:cNvCxnSpPr/>
          <p:nvPr/>
        </p:nvCxnSpPr>
        <p:spPr>
          <a:xfrm>
            <a:off x="4895600" y="4487700"/>
            <a:ext cx="3942600" cy="0"/>
          </a:xfrm>
          <a:prstGeom prst="straightConnector1">
            <a:avLst/>
          </a:prstGeom>
          <a:noFill/>
          <a:ln w="9525" cap="flat" cmpd="sng">
            <a:solidFill>
              <a:srgbClr val="FFFFFF"/>
            </a:solidFill>
            <a:prstDash val="solid"/>
            <a:round/>
            <a:headEnd type="none" w="sm" len="sm"/>
            <a:tailEnd type="none" w="sm" len="sm"/>
          </a:ln>
        </p:spPr>
      </p:cxnSp>
      <p:sp>
        <p:nvSpPr>
          <p:cNvPr id="115" name="Google Shape;115;p16"/>
          <p:cNvSpPr txBox="1">
            <a:spLocks noGrp="1"/>
          </p:cNvSpPr>
          <p:nvPr>
            <p:ph type="title"/>
          </p:nvPr>
        </p:nvSpPr>
        <p:spPr>
          <a:xfrm>
            <a:off x="312850" y="1069200"/>
            <a:ext cx="3942600" cy="3005100"/>
          </a:xfrm>
          <a:prstGeom prst="rect">
            <a:avLst/>
          </a:prstGeom>
          <a:noFill/>
        </p:spPr>
        <p:txBody>
          <a:bodyPr spcFirstLastPara="1" wrap="square" lIns="91425" tIns="91425" rIns="91425" bIns="91425" anchor="ctr" anchorCtr="0">
            <a:noAutofit/>
          </a:bodyPr>
          <a:lstStyle>
            <a:lvl1pPr lvl="0" algn="ctr">
              <a:lnSpc>
                <a:spcPct val="100000"/>
              </a:lnSpc>
              <a:spcBef>
                <a:spcPts val="0"/>
              </a:spcBef>
              <a:spcAft>
                <a:spcPts val="0"/>
              </a:spcAft>
              <a:buClr>
                <a:srgbClr val="FFFFFF"/>
              </a:buClr>
              <a:buSzPts val="3000"/>
              <a:buNone/>
              <a:defRPr sz="3000">
                <a:solidFill>
                  <a:srgbClr val="FFFFFF"/>
                </a:solidFill>
              </a:defRPr>
            </a:lvl1pPr>
            <a:lvl2pPr lvl="1" algn="ctr">
              <a:lnSpc>
                <a:spcPct val="100000"/>
              </a:lnSpc>
              <a:spcBef>
                <a:spcPts val="0"/>
              </a:spcBef>
              <a:spcAft>
                <a:spcPts val="0"/>
              </a:spcAft>
              <a:buClr>
                <a:srgbClr val="FFFFFF"/>
              </a:buClr>
              <a:buSzPts val="3000"/>
              <a:buNone/>
              <a:defRPr sz="3000">
                <a:solidFill>
                  <a:srgbClr val="FFFFFF"/>
                </a:solidFill>
              </a:defRPr>
            </a:lvl2pPr>
            <a:lvl3pPr lvl="2" algn="ctr">
              <a:lnSpc>
                <a:spcPct val="100000"/>
              </a:lnSpc>
              <a:spcBef>
                <a:spcPts val="0"/>
              </a:spcBef>
              <a:spcAft>
                <a:spcPts val="0"/>
              </a:spcAft>
              <a:buClr>
                <a:srgbClr val="FFFFFF"/>
              </a:buClr>
              <a:buSzPts val="3000"/>
              <a:buNone/>
              <a:defRPr sz="3000">
                <a:solidFill>
                  <a:srgbClr val="FFFFFF"/>
                </a:solidFill>
              </a:defRPr>
            </a:lvl3pPr>
            <a:lvl4pPr lvl="3" algn="ctr">
              <a:lnSpc>
                <a:spcPct val="100000"/>
              </a:lnSpc>
              <a:spcBef>
                <a:spcPts val="0"/>
              </a:spcBef>
              <a:spcAft>
                <a:spcPts val="0"/>
              </a:spcAft>
              <a:buClr>
                <a:srgbClr val="FFFFFF"/>
              </a:buClr>
              <a:buSzPts val="3000"/>
              <a:buNone/>
              <a:defRPr sz="3000">
                <a:solidFill>
                  <a:srgbClr val="FFFFFF"/>
                </a:solidFill>
              </a:defRPr>
            </a:lvl4pPr>
            <a:lvl5pPr lvl="4" algn="ctr">
              <a:lnSpc>
                <a:spcPct val="100000"/>
              </a:lnSpc>
              <a:spcBef>
                <a:spcPts val="0"/>
              </a:spcBef>
              <a:spcAft>
                <a:spcPts val="0"/>
              </a:spcAft>
              <a:buClr>
                <a:srgbClr val="FFFFFF"/>
              </a:buClr>
              <a:buSzPts val="3000"/>
              <a:buNone/>
              <a:defRPr sz="3000">
                <a:solidFill>
                  <a:srgbClr val="FFFFFF"/>
                </a:solidFill>
              </a:defRPr>
            </a:lvl5pPr>
            <a:lvl6pPr lvl="5" algn="ctr">
              <a:lnSpc>
                <a:spcPct val="100000"/>
              </a:lnSpc>
              <a:spcBef>
                <a:spcPts val="0"/>
              </a:spcBef>
              <a:spcAft>
                <a:spcPts val="0"/>
              </a:spcAft>
              <a:buClr>
                <a:srgbClr val="FFFFFF"/>
              </a:buClr>
              <a:buSzPts val="3000"/>
              <a:buNone/>
              <a:defRPr sz="3000">
                <a:solidFill>
                  <a:srgbClr val="FFFFFF"/>
                </a:solidFill>
              </a:defRPr>
            </a:lvl6pPr>
            <a:lvl7pPr lvl="6" algn="ctr">
              <a:lnSpc>
                <a:spcPct val="100000"/>
              </a:lnSpc>
              <a:spcBef>
                <a:spcPts val="0"/>
              </a:spcBef>
              <a:spcAft>
                <a:spcPts val="0"/>
              </a:spcAft>
              <a:buClr>
                <a:srgbClr val="FFFFFF"/>
              </a:buClr>
              <a:buSzPts val="3000"/>
              <a:buNone/>
              <a:defRPr sz="3000">
                <a:solidFill>
                  <a:srgbClr val="FFFFFF"/>
                </a:solidFill>
              </a:defRPr>
            </a:lvl7pPr>
            <a:lvl8pPr lvl="7" algn="ctr">
              <a:lnSpc>
                <a:spcPct val="100000"/>
              </a:lnSpc>
              <a:spcBef>
                <a:spcPts val="0"/>
              </a:spcBef>
              <a:spcAft>
                <a:spcPts val="0"/>
              </a:spcAft>
              <a:buClr>
                <a:srgbClr val="FFFFFF"/>
              </a:buClr>
              <a:buSzPts val="3000"/>
              <a:buNone/>
              <a:defRPr sz="3000">
                <a:solidFill>
                  <a:srgbClr val="FFFFFF"/>
                </a:solidFill>
              </a:defRPr>
            </a:lvl8pPr>
            <a:lvl9pPr lvl="8" algn="ctr">
              <a:lnSpc>
                <a:spcPct val="100000"/>
              </a:lnSpc>
              <a:spcBef>
                <a:spcPts val="0"/>
              </a:spcBef>
              <a:spcAft>
                <a:spcPts val="0"/>
              </a:spcAft>
              <a:buClr>
                <a:srgbClr val="FFFFFF"/>
              </a:buClr>
              <a:buSzPts val="3000"/>
              <a:buNone/>
              <a:defRPr sz="3000">
                <a:solidFill>
                  <a:srgbClr val="FFFFFF"/>
                </a:solidFill>
              </a:defRPr>
            </a:lvl9pPr>
          </a:lstStyle>
          <a:p>
            <a:endParaRPr/>
          </a:p>
        </p:txBody>
      </p:sp>
      <p:sp>
        <p:nvSpPr>
          <p:cNvPr id="116" name="Google Shape;116;p16"/>
          <p:cNvSpPr txBox="1">
            <a:spLocks noGrp="1"/>
          </p:cNvSpPr>
          <p:nvPr>
            <p:ph type="body" idx="1"/>
          </p:nvPr>
        </p:nvSpPr>
        <p:spPr>
          <a:xfrm>
            <a:off x="4891175" y="1069200"/>
            <a:ext cx="3942600" cy="3005100"/>
          </a:xfrm>
          <a:prstGeom prst="rect">
            <a:avLst/>
          </a:prstGeom>
          <a:noFill/>
        </p:spPr>
        <p:txBody>
          <a:bodyPr spcFirstLastPara="1" wrap="square" lIns="91425" tIns="91425" rIns="91425" bIns="91425" anchor="ctr" anchorCtr="0">
            <a:noAutofit/>
          </a:bodyPr>
          <a:lstStyle>
            <a:lvl1pPr marL="457200" lvl="0" indent="-317500" algn="l">
              <a:lnSpc>
                <a:spcPct val="115000"/>
              </a:lnSpc>
              <a:spcBef>
                <a:spcPts val="0"/>
              </a:spcBef>
              <a:spcAft>
                <a:spcPts val="0"/>
              </a:spcAft>
              <a:buClr>
                <a:srgbClr val="FFFFFF"/>
              </a:buClr>
              <a:buSzPts val="1400"/>
              <a:buChar char="●"/>
              <a:defRPr sz="1400">
                <a:solidFill>
                  <a:srgbClr val="FFFFFF"/>
                </a:solidFill>
              </a:defRPr>
            </a:lvl1pPr>
            <a:lvl2pPr marL="914400" lvl="1" indent="-304800" algn="l">
              <a:lnSpc>
                <a:spcPct val="115000"/>
              </a:lnSpc>
              <a:spcBef>
                <a:spcPts val="1600"/>
              </a:spcBef>
              <a:spcAft>
                <a:spcPts val="0"/>
              </a:spcAft>
              <a:buClr>
                <a:srgbClr val="FFFFFF"/>
              </a:buClr>
              <a:buSzPts val="1200"/>
              <a:buChar char="○"/>
              <a:defRPr sz="1200">
                <a:solidFill>
                  <a:srgbClr val="FFFFFF"/>
                </a:solidFill>
              </a:defRPr>
            </a:lvl2pPr>
            <a:lvl3pPr marL="1371600" lvl="2" indent="-304800" algn="l">
              <a:lnSpc>
                <a:spcPct val="115000"/>
              </a:lnSpc>
              <a:spcBef>
                <a:spcPts val="1600"/>
              </a:spcBef>
              <a:spcAft>
                <a:spcPts val="0"/>
              </a:spcAft>
              <a:buClr>
                <a:srgbClr val="FFFFFF"/>
              </a:buClr>
              <a:buSzPts val="1200"/>
              <a:buChar char="■"/>
              <a:defRPr sz="1200">
                <a:solidFill>
                  <a:srgbClr val="FFFFFF"/>
                </a:solidFill>
              </a:defRPr>
            </a:lvl3pPr>
            <a:lvl4pPr marL="1828800" lvl="3" indent="-304800" algn="l">
              <a:lnSpc>
                <a:spcPct val="115000"/>
              </a:lnSpc>
              <a:spcBef>
                <a:spcPts val="1600"/>
              </a:spcBef>
              <a:spcAft>
                <a:spcPts val="0"/>
              </a:spcAft>
              <a:buClr>
                <a:srgbClr val="FFFFFF"/>
              </a:buClr>
              <a:buSzPts val="1200"/>
              <a:buChar char="●"/>
              <a:defRPr sz="1200">
                <a:solidFill>
                  <a:srgbClr val="FFFFFF"/>
                </a:solidFill>
              </a:defRPr>
            </a:lvl4pPr>
            <a:lvl5pPr marL="2286000" lvl="4" indent="-304800" algn="l">
              <a:lnSpc>
                <a:spcPct val="115000"/>
              </a:lnSpc>
              <a:spcBef>
                <a:spcPts val="1600"/>
              </a:spcBef>
              <a:spcAft>
                <a:spcPts val="0"/>
              </a:spcAft>
              <a:buClr>
                <a:srgbClr val="FFFFFF"/>
              </a:buClr>
              <a:buSzPts val="1200"/>
              <a:buChar char="○"/>
              <a:defRPr sz="1200">
                <a:solidFill>
                  <a:srgbClr val="FFFFFF"/>
                </a:solidFill>
              </a:defRPr>
            </a:lvl5pPr>
            <a:lvl6pPr marL="2743200" lvl="5" indent="-304800" algn="l">
              <a:lnSpc>
                <a:spcPct val="115000"/>
              </a:lnSpc>
              <a:spcBef>
                <a:spcPts val="1600"/>
              </a:spcBef>
              <a:spcAft>
                <a:spcPts val="0"/>
              </a:spcAft>
              <a:buClr>
                <a:srgbClr val="FFFFFF"/>
              </a:buClr>
              <a:buSzPts val="1200"/>
              <a:buChar char="■"/>
              <a:defRPr sz="1200">
                <a:solidFill>
                  <a:srgbClr val="FFFFFF"/>
                </a:solidFill>
              </a:defRPr>
            </a:lvl6pPr>
            <a:lvl7pPr marL="3200400" lvl="6" indent="-304800" algn="l">
              <a:lnSpc>
                <a:spcPct val="115000"/>
              </a:lnSpc>
              <a:spcBef>
                <a:spcPts val="1600"/>
              </a:spcBef>
              <a:spcAft>
                <a:spcPts val="0"/>
              </a:spcAft>
              <a:buClr>
                <a:srgbClr val="FFFFFF"/>
              </a:buClr>
              <a:buSzPts val="1200"/>
              <a:buChar char="●"/>
              <a:defRPr sz="1200">
                <a:solidFill>
                  <a:srgbClr val="FFFFFF"/>
                </a:solidFill>
              </a:defRPr>
            </a:lvl7pPr>
            <a:lvl8pPr marL="3657600" lvl="7" indent="-304800" algn="l">
              <a:lnSpc>
                <a:spcPct val="115000"/>
              </a:lnSpc>
              <a:spcBef>
                <a:spcPts val="1600"/>
              </a:spcBef>
              <a:spcAft>
                <a:spcPts val="0"/>
              </a:spcAft>
              <a:buClr>
                <a:srgbClr val="FFFFFF"/>
              </a:buClr>
              <a:buSzPts val="1200"/>
              <a:buChar char="○"/>
              <a:defRPr sz="1200">
                <a:solidFill>
                  <a:srgbClr val="FFFFFF"/>
                </a:solidFill>
              </a:defRPr>
            </a:lvl8pPr>
            <a:lvl9pPr marL="4114800" lvl="8" indent="-304800" algn="l">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17" name="Google Shape;117;p16"/>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7"/>
          <p:cNvSpPr txBox="1">
            <a:spLocks noGrp="1"/>
          </p:cNvSpPr>
          <p:nvPr>
            <p:ph type="ctrTitle"/>
          </p:nvPr>
        </p:nvSpPr>
        <p:spPr>
          <a:xfrm>
            <a:off x="1883125" y="1447250"/>
            <a:ext cx="5400900" cy="1971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The Road</a:t>
            </a:r>
            <a:endParaRPr/>
          </a:p>
        </p:txBody>
      </p:sp>
      <p:sp>
        <p:nvSpPr>
          <p:cNvPr id="123" name="Google Shape;123;p17"/>
          <p:cNvSpPr txBox="1">
            <a:spLocks noGrp="1"/>
          </p:cNvSpPr>
          <p:nvPr>
            <p:ph type="subTitle" idx="1"/>
          </p:nvPr>
        </p:nvSpPr>
        <p:spPr>
          <a:xfrm>
            <a:off x="2429850" y="3493650"/>
            <a:ext cx="4287600" cy="788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Pg. 228-239/Pg. 74-77(PDF)</a:t>
            </a:r>
            <a:endParaRPr/>
          </a:p>
          <a:p>
            <a:pPr marL="0" lvl="0" indent="0" algn="ctr" rtl="0">
              <a:spcBef>
                <a:spcPts val="0"/>
              </a:spcBef>
              <a:spcAft>
                <a:spcPts val="0"/>
              </a:spcAft>
              <a:buNone/>
            </a:pPr>
            <a:r>
              <a:rPr lang="en"/>
              <a:t>Jada Alexander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6"/>
          <p:cNvSpPr txBox="1">
            <a:spLocks noGrp="1"/>
          </p:cNvSpPr>
          <p:nvPr>
            <p:ph type="body" idx="1"/>
          </p:nvPr>
        </p:nvSpPr>
        <p:spPr>
          <a:xfrm>
            <a:off x="311700" y="446050"/>
            <a:ext cx="39999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Scarcity</a:t>
            </a:r>
            <a:endParaRPr b="1"/>
          </a:p>
          <a:p>
            <a:pPr marL="0" lvl="0" indent="0" algn="l" rtl="0">
              <a:spcBef>
                <a:spcPts val="1600"/>
              </a:spcBef>
              <a:spcAft>
                <a:spcPts val="0"/>
              </a:spcAft>
              <a:buNone/>
            </a:pPr>
            <a:r>
              <a:rPr lang="en"/>
              <a:t>Throughout the text, there is the constant idea that there is never enough and when there is, it is only enough for a certain period of time. This includes food, shelter, and non tangible things like motivation.</a:t>
            </a:r>
            <a:endParaRPr/>
          </a:p>
          <a:p>
            <a:pPr marL="0" lvl="0" indent="0" algn="l" rtl="0">
              <a:spcBef>
                <a:spcPts val="1600"/>
              </a:spcBef>
              <a:spcAft>
                <a:spcPts val="1600"/>
              </a:spcAft>
              <a:buNone/>
            </a:pPr>
            <a:r>
              <a:rPr lang="en"/>
              <a:t> “He raised up the tarp and pulled it over them and then used the rocks to hold down the edges inside. He got the boy out of his wet coat and pulled the blankets over them, the rain pelting them through the plastic.”</a:t>
            </a:r>
            <a:endParaRPr/>
          </a:p>
        </p:txBody>
      </p:sp>
      <p:sp>
        <p:nvSpPr>
          <p:cNvPr id="177" name="Google Shape;177;p26"/>
          <p:cNvSpPr txBox="1">
            <a:spLocks noGrp="1"/>
          </p:cNvSpPr>
          <p:nvPr>
            <p:ph type="body" idx="2"/>
          </p:nvPr>
        </p:nvSpPr>
        <p:spPr>
          <a:xfrm>
            <a:off x="4832400" y="446050"/>
            <a:ext cx="39999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Death</a:t>
            </a:r>
            <a:endParaRPr b="1"/>
          </a:p>
          <a:p>
            <a:pPr marL="0" lvl="0" indent="0" algn="l" rtl="0">
              <a:spcBef>
                <a:spcPts val="1600"/>
              </a:spcBef>
              <a:spcAft>
                <a:spcPts val="0"/>
              </a:spcAft>
              <a:buNone/>
            </a:pPr>
            <a:r>
              <a:rPr lang="en"/>
              <a:t>Death always seems to be around the next corner in this text, but as the man has been hurt so many times previously, it appears to be coming much closer.</a:t>
            </a:r>
            <a:endParaRPr/>
          </a:p>
          <a:p>
            <a:pPr marL="0" lvl="0" indent="0" algn="l" rtl="0">
              <a:spcBef>
                <a:spcPts val="1600"/>
              </a:spcBef>
              <a:spcAft>
                <a:spcPts val="1600"/>
              </a:spcAft>
              <a:buNone/>
            </a:pPr>
            <a:r>
              <a:rPr lang="en"/>
              <a:t> “Every day is a lie, he said. But you are dying. That is not a lie.”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7"/>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Literary Devices</a:t>
            </a:r>
            <a:endParaRPr/>
          </a:p>
        </p:txBody>
      </p:sp>
      <p:sp>
        <p:nvSpPr>
          <p:cNvPr id="183" name="Google Shape;183;p2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Similes, Metaphors, Imagery, etc.</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8"/>
          <p:cNvSpPr txBox="1">
            <a:spLocks noGrp="1"/>
          </p:cNvSpPr>
          <p:nvPr>
            <p:ph type="body" idx="1"/>
          </p:nvPr>
        </p:nvSpPr>
        <p:spPr>
          <a:xfrm>
            <a:off x="311700" y="446050"/>
            <a:ext cx="39999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Personification</a:t>
            </a:r>
            <a:endParaRPr b="1"/>
          </a:p>
          <a:p>
            <a:pPr marL="0" lvl="0" indent="0" algn="l" rtl="0">
              <a:spcBef>
                <a:spcPts val="1600"/>
              </a:spcBef>
              <a:spcAft>
                <a:spcPts val="0"/>
              </a:spcAft>
              <a:buNone/>
            </a:pPr>
            <a:r>
              <a:rPr lang="en"/>
              <a:t>“Is the dark going to catch us? I dont know. It is, isnt it? Come on. We'll hurry.”</a:t>
            </a:r>
            <a:endParaRPr/>
          </a:p>
          <a:p>
            <a:pPr marL="0" lvl="0" indent="0" algn="l" rtl="0">
              <a:spcBef>
                <a:spcPts val="1600"/>
              </a:spcBef>
              <a:spcAft>
                <a:spcPts val="0"/>
              </a:spcAft>
              <a:buNone/>
            </a:pPr>
            <a:r>
              <a:rPr lang="en"/>
              <a:t>“They stood in the wind from off the sea with the grass hissing all about them, the boy holding on to his hand.“</a:t>
            </a:r>
            <a:endParaRPr/>
          </a:p>
          <a:p>
            <a:pPr marL="0" lvl="0" indent="0" algn="l" rtl="0">
              <a:spcBef>
                <a:spcPts val="1600"/>
              </a:spcBef>
              <a:spcAft>
                <a:spcPts val="1600"/>
              </a:spcAft>
              <a:buNone/>
            </a:pPr>
            <a:endParaRPr/>
          </a:p>
        </p:txBody>
      </p:sp>
      <p:sp>
        <p:nvSpPr>
          <p:cNvPr id="189" name="Google Shape;189;p28"/>
          <p:cNvSpPr txBox="1">
            <a:spLocks noGrp="1"/>
          </p:cNvSpPr>
          <p:nvPr>
            <p:ph type="body" idx="2"/>
          </p:nvPr>
        </p:nvSpPr>
        <p:spPr>
          <a:xfrm>
            <a:off x="4832400" y="446075"/>
            <a:ext cx="39999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Important Subjects</a:t>
            </a:r>
            <a:endParaRPr/>
          </a:p>
        </p:txBody>
      </p:sp>
      <p:sp>
        <p:nvSpPr>
          <p:cNvPr id="195" name="Google Shape;195;p2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Topics that are seen throughout this part of the text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0"/>
          <p:cNvSpPr txBox="1">
            <a:spLocks noGrp="1"/>
          </p:cNvSpPr>
          <p:nvPr>
            <p:ph type="body" idx="1"/>
          </p:nvPr>
        </p:nvSpPr>
        <p:spPr>
          <a:xfrm>
            <a:off x="311700" y="462000"/>
            <a:ext cx="3999900" cy="410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False Hope</a:t>
            </a:r>
            <a:endParaRPr/>
          </a:p>
          <a:p>
            <a:pPr marL="0" lvl="0" indent="0" algn="l" rtl="0">
              <a:spcBef>
                <a:spcPts val="1600"/>
              </a:spcBef>
              <a:spcAft>
                <a:spcPts val="0"/>
              </a:spcAft>
              <a:buNone/>
            </a:pPr>
            <a:r>
              <a:rPr lang="en"/>
              <a:t>The main part of the story is that the two main characters are trying to get to a place where they can survive, but the destination seems to only present another struggle.</a:t>
            </a:r>
            <a:endParaRPr/>
          </a:p>
          <a:p>
            <a:pPr marL="0" lvl="0" indent="0" algn="l" rtl="0">
              <a:spcBef>
                <a:spcPts val="1600"/>
              </a:spcBef>
              <a:spcAft>
                <a:spcPts val="0"/>
              </a:spcAft>
              <a:buNone/>
            </a:pPr>
            <a:r>
              <a:rPr lang="en"/>
              <a:t>Compassion and Forgiveness</a:t>
            </a:r>
            <a:endParaRPr/>
          </a:p>
          <a:p>
            <a:pPr marL="0" lvl="0" indent="0" algn="l" rtl="0">
              <a:spcBef>
                <a:spcPts val="1600"/>
              </a:spcBef>
              <a:spcAft>
                <a:spcPts val="1600"/>
              </a:spcAft>
              <a:buNone/>
            </a:pPr>
            <a:r>
              <a:rPr lang="en"/>
              <a:t>At this point in the story, the man has been forgiving his son to the fullest extent because he fears his life is coming to an end.</a:t>
            </a:r>
            <a:endParaRPr/>
          </a:p>
        </p:txBody>
      </p:sp>
      <p:sp>
        <p:nvSpPr>
          <p:cNvPr id="201" name="Google Shape;201;p30"/>
          <p:cNvSpPr txBox="1">
            <a:spLocks noGrp="1"/>
          </p:cNvSpPr>
          <p:nvPr>
            <p:ph type="body" idx="2"/>
          </p:nvPr>
        </p:nvSpPr>
        <p:spPr>
          <a:xfrm>
            <a:off x="4832400" y="462000"/>
            <a:ext cx="3999900" cy="410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Memory and The Past</a:t>
            </a:r>
            <a:endParaRPr/>
          </a:p>
          <a:p>
            <a:pPr marL="0" lvl="0" indent="0" algn="l" rtl="0">
              <a:spcBef>
                <a:spcPts val="1600"/>
              </a:spcBef>
              <a:spcAft>
                <a:spcPts val="1600"/>
              </a:spcAft>
              <a:buNone/>
            </a:pPr>
            <a:r>
              <a:rPr lang="en"/>
              <a:t>The ship they find in this part of the book brings back old thoughts and memories of the world that once was for the man.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1"/>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Discussion Questions</a:t>
            </a:r>
            <a:endParaRPr/>
          </a:p>
        </p:txBody>
      </p:sp>
      <p:sp>
        <p:nvSpPr>
          <p:cNvPr id="207" name="Google Shape;207;p31"/>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08" name="Google Shape;208;p3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AutoNum type="arabicParenR"/>
            </a:pPr>
            <a:r>
              <a:rPr lang="en"/>
              <a:t>How does happily ever after or a lack thereof play a part in the text?</a:t>
            </a:r>
            <a:endParaRPr/>
          </a:p>
          <a:p>
            <a:pPr marL="457200" lvl="0" indent="-342900" algn="l" rtl="0">
              <a:spcBef>
                <a:spcPts val="0"/>
              </a:spcBef>
              <a:spcAft>
                <a:spcPts val="0"/>
              </a:spcAft>
              <a:buSzPts val="1800"/>
              <a:buAutoNum type="arabicParenR"/>
            </a:pPr>
            <a:r>
              <a:rPr lang="en"/>
              <a:t>How has the mindset of the man changed from the beginning until now?</a:t>
            </a:r>
            <a:endParaRPr/>
          </a:p>
          <a:p>
            <a:pPr marL="457200" lvl="0" indent="-342900" algn="l" rtl="0">
              <a:spcBef>
                <a:spcPts val="0"/>
              </a:spcBef>
              <a:spcAft>
                <a:spcPts val="0"/>
              </a:spcAft>
              <a:buSzPts val="1800"/>
              <a:buAutoNum type="arabicParenR"/>
            </a:pPr>
            <a:r>
              <a:rPr lang="en"/>
              <a:t>How has the boy grown or possibly stayed the same?</a:t>
            </a:r>
            <a:endParaRPr/>
          </a:p>
          <a:p>
            <a:pPr marL="457200" lvl="0" indent="-342900" algn="l" rtl="0">
              <a:spcBef>
                <a:spcPts val="0"/>
              </a:spcBef>
              <a:spcAft>
                <a:spcPts val="0"/>
              </a:spcAft>
              <a:buSzPts val="1800"/>
              <a:buAutoNum type="arabicParenR"/>
            </a:pPr>
            <a:r>
              <a:rPr lang="en"/>
              <a:t>What would the idea of “south” be seen as they would say they were heading south?</a:t>
            </a:r>
            <a:endParaRPr/>
          </a:p>
          <a:p>
            <a:pPr marL="457200" lvl="0" indent="-342900" algn="l" rtl="0">
              <a:spcBef>
                <a:spcPts val="0"/>
              </a:spcBef>
              <a:spcAft>
                <a:spcPts val="0"/>
              </a:spcAft>
              <a:buSzPts val="1800"/>
              <a:buAutoNum type="arabicParenR"/>
            </a:pPr>
            <a:r>
              <a:rPr lang="en"/>
              <a:t>What sort of end could someone see coming from this?</a:t>
            </a:r>
            <a:endParaRPr/>
          </a:p>
          <a:p>
            <a:pPr marL="457200" lvl="0" indent="-342900" algn="l" rtl="0">
              <a:spcBef>
                <a:spcPts val="0"/>
              </a:spcBef>
              <a:spcAft>
                <a:spcPts val="0"/>
              </a:spcAft>
              <a:buSzPts val="1800"/>
              <a:buAutoNum type="arabicParenR"/>
            </a:pPr>
            <a:r>
              <a:rPr lang="en"/>
              <a:t>How do literary texts capture the spirit of the time and the values of a culture?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8"/>
          <p:cNvSpPr txBox="1">
            <a:spLocks noGrp="1"/>
          </p:cNvSpPr>
          <p:nvPr>
            <p:ph type="title"/>
          </p:nvPr>
        </p:nvSpPr>
        <p:spPr>
          <a:xfrm>
            <a:off x="705600" y="1415400"/>
            <a:ext cx="3394200" cy="2249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Overview/Background</a:t>
            </a:r>
            <a:endParaRPr/>
          </a:p>
        </p:txBody>
      </p:sp>
      <p:sp>
        <p:nvSpPr>
          <p:cNvPr id="129" name="Google Shape;129;p18"/>
          <p:cNvSpPr txBox="1">
            <a:spLocks noGrp="1"/>
          </p:cNvSpPr>
          <p:nvPr>
            <p:ph type="body" idx="1"/>
          </p:nvPr>
        </p:nvSpPr>
        <p:spPr>
          <a:xfrm>
            <a:off x="4252525" y="836250"/>
            <a:ext cx="4185900" cy="3408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At this point in the story, the man and the boy have come south to a beach after traveling on the road for a period of time. Now they have been staying on the beach and have found an old ship that the man has been using for supplies.</a:t>
            </a:r>
            <a:endParaRPr/>
          </a:p>
          <a:p>
            <a:pPr marL="0" lvl="0" indent="0" algn="l" rtl="0">
              <a:spcBef>
                <a:spcPts val="1600"/>
              </a:spcBef>
              <a:spcAft>
                <a:spcPts val="1600"/>
              </a:spcAft>
              <a:buNone/>
            </a:pPr>
            <a:r>
              <a:rPr lang="en"/>
              <a:t>This section is getting closer to the end of the text although the typical happy ending has not been seen which may cause the reader to question how such a journey would end.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312850" y="1069200"/>
            <a:ext cx="3942600" cy="300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Thematic Concepts</a:t>
            </a:r>
            <a:endParaRPr/>
          </a:p>
        </p:txBody>
      </p:sp>
      <p:sp>
        <p:nvSpPr>
          <p:cNvPr id="135" name="Google Shape;135;p19"/>
          <p:cNvSpPr txBox="1">
            <a:spLocks noGrp="1"/>
          </p:cNvSpPr>
          <p:nvPr>
            <p:ph type="body" idx="1"/>
          </p:nvPr>
        </p:nvSpPr>
        <p:spPr>
          <a:xfrm>
            <a:off x="4891175" y="1069200"/>
            <a:ext cx="3942600" cy="300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Messages that audience would think the text is about.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0"/>
          <p:cNvSpPr txBox="1">
            <a:spLocks noGrp="1"/>
          </p:cNvSpPr>
          <p:nvPr>
            <p:ph type="body" idx="1"/>
          </p:nvPr>
        </p:nvSpPr>
        <p:spPr>
          <a:xfrm>
            <a:off x="311700" y="446050"/>
            <a:ext cx="3999900" cy="412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Never Ending Struggle</a:t>
            </a:r>
            <a:endParaRPr b="1"/>
          </a:p>
          <a:p>
            <a:pPr marL="0" lvl="0" indent="0" algn="l" rtl="0">
              <a:spcBef>
                <a:spcPts val="1600"/>
              </a:spcBef>
              <a:spcAft>
                <a:spcPts val="0"/>
              </a:spcAft>
              <a:buNone/>
            </a:pPr>
            <a:r>
              <a:rPr lang="en"/>
              <a:t>Although the reader may have thought traveling south would provide a better ending for the characters, they continued to struggle in their new scenery just as they had before and still needed to move.</a:t>
            </a:r>
            <a:endParaRPr/>
          </a:p>
          <a:p>
            <a:pPr marL="0" lvl="0" indent="0" algn="l" rtl="0">
              <a:spcBef>
                <a:spcPts val="1600"/>
              </a:spcBef>
              <a:spcAft>
                <a:spcPts val="0"/>
              </a:spcAft>
              <a:buNone/>
            </a:pPr>
            <a:r>
              <a:rPr lang="en"/>
              <a:t> “...good luck might be no such thing. There were few nights lying in the dark that he did not envy the dead.”</a:t>
            </a:r>
            <a:endParaRPr/>
          </a:p>
          <a:p>
            <a:pPr marL="0" lvl="0" indent="0" algn="l" rtl="0">
              <a:spcBef>
                <a:spcPts val="1600"/>
              </a:spcBef>
              <a:spcAft>
                <a:spcPts val="0"/>
              </a:spcAft>
              <a:buNone/>
            </a:pPr>
            <a:r>
              <a:rPr lang="en"/>
              <a:t>“We're going to eat well tonight. But we need to get a move on.”</a:t>
            </a:r>
            <a:endParaRPr/>
          </a:p>
          <a:p>
            <a:pPr marL="0" lvl="0" indent="0" algn="l" rtl="0">
              <a:spcBef>
                <a:spcPts val="1600"/>
              </a:spcBef>
              <a:spcAft>
                <a:spcPts val="1600"/>
              </a:spcAft>
              <a:buNone/>
            </a:pPr>
            <a:endParaRPr/>
          </a:p>
        </p:txBody>
      </p:sp>
      <p:sp>
        <p:nvSpPr>
          <p:cNvPr id="141" name="Google Shape;141;p20"/>
          <p:cNvSpPr txBox="1">
            <a:spLocks noGrp="1"/>
          </p:cNvSpPr>
          <p:nvPr>
            <p:ph type="body" idx="2"/>
          </p:nvPr>
        </p:nvSpPr>
        <p:spPr>
          <a:xfrm>
            <a:off x="4832400" y="446275"/>
            <a:ext cx="3999900" cy="412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Memories of the World</a:t>
            </a:r>
            <a:endParaRPr b="1"/>
          </a:p>
          <a:p>
            <a:pPr marL="0" lvl="0" indent="0" algn="l" rtl="0">
              <a:spcBef>
                <a:spcPts val="1600"/>
              </a:spcBef>
              <a:spcAft>
                <a:spcPts val="0"/>
              </a:spcAft>
              <a:buNone/>
            </a:pPr>
            <a:r>
              <a:rPr lang="en"/>
              <a:t>The text surrounds itself in one central location assumed to be the U.S and there hadn’t been mention of what life is like in other places in the world, but here the man is acknowledging life and the past globally outside of what was happening now.</a:t>
            </a:r>
            <a:endParaRPr/>
          </a:p>
          <a:p>
            <a:pPr marL="0" lvl="0" indent="0" algn="l" rtl="0">
              <a:spcBef>
                <a:spcPts val="1600"/>
              </a:spcBef>
              <a:spcAft>
                <a:spcPts val="0"/>
              </a:spcAft>
              <a:buNone/>
            </a:pPr>
            <a:r>
              <a:rPr lang="en"/>
              <a:t> “He wiped the verdigris from the plate at the base. Hezzaninth, London. He held it to his eye and turned the wheel. It was the first thing he'd seen in a long time that stirred him.”</a:t>
            </a:r>
            <a:endParaRPr/>
          </a:p>
          <a:p>
            <a:pPr marL="0" lvl="0" indent="0" algn="l" rtl="0">
              <a:spcBef>
                <a:spcPts val="1600"/>
              </a:spcBef>
              <a:spcAft>
                <a:spcPts val="1600"/>
              </a:spcAft>
              <a:buNone/>
            </a:pPr>
            <a:r>
              <a:rPr lang="en"/>
              <a:t>“They'd all been stripped of their labels and the contents written on the metal in black marker pen in Spanish.”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body" idx="1"/>
          </p:nvPr>
        </p:nvSpPr>
        <p:spPr>
          <a:xfrm>
            <a:off x="311700" y="446050"/>
            <a:ext cx="45207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Family Bonds</a:t>
            </a:r>
            <a:endParaRPr b="1"/>
          </a:p>
          <a:p>
            <a:pPr marL="0" lvl="0" indent="0" algn="l" rtl="0">
              <a:spcBef>
                <a:spcPts val="1600"/>
              </a:spcBef>
              <a:spcAft>
                <a:spcPts val="0"/>
              </a:spcAft>
              <a:buNone/>
            </a:pPr>
            <a:r>
              <a:rPr lang="en"/>
              <a:t>One of the few and consistent things in the text would be represented by the relationship between the man and the boy and their unwavering love for each other.</a:t>
            </a:r>
            <a:endParaRPr/>
          </a:p>
          <a:p>
            <a:pPr marL="0" lvl="0" indent="0" algn="l" rtl="0">
              <a:spcBef>
                <a:spcPts val="1600"/>
              </a:spcBef>
              <a:spcAft>
                <a:spcPts val="0"/>
              </a:spcAft>
              <a:buNone/>
            </a:pPr>
            <a:r>
              <a:rPr lang="en"/>
              <a:t>“I'm sorry, Papa. Come on. We're okay. Everything's okay.”</a:t>
            </a:r>
            <a:endParaRPr/>
          </a:p>
          <a:p>
            <a:pPr marL="0" lvl="0" indent="0" algn="l" rtl="0">
              <a:spcBef>
                <a:spcPts val="1600"/>
              </a:spcBef>
              <a:spcAft>
                <a:spcPts val="1600"/>
              </a:spcAft>
              <a:buNone/>
            </a:pPr>
            <a:r>
              <a:rPr lang="en"/>
              <a:t>“Dont let go. Okay. No matter what. No matter what.”</a:t>
            </a:r>
            <a:endParaRPr/>
          </a:p>
        </p:txBody>
      </p:sp>
      <p:sp>
        <p:nvSpPr>
          <p:cNvPr id="147" name="Google Shape;147;p21"/>
          <p:cNvSpPr txBox="1">
            <a:spLocks noGrp="1"/>
          </p:cNvSpPr>
          <p:nvPr>
            <p:ph type="body" idx="2"/>
          </p:nvPr>
        </p:nvSpPr>
        <p:spPr>
          <a:xfrm>
            <a:off x="4832400" y="445975"/>
            <a:ext cx="39999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2"/>
          <p:cNvSpPr txBox="1">
            <a:spLocks noGrp="1"/>
          </p:cNvSpPr>
          <p:nvPr>
            <p:ph type="title"/>
          </p:nvPr>
        </p:nvSpPr>
        <p:spPr>
          <a:xfrm>
            <a:off x="312850" y="1069200"/>
            <a:ext cx="3942600" cy="300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Symbols</a:t>
            </a:r>
            <a:endParaRPr/>
          </a:p>
        </p:txBody>
      </p:sp>
      <p:sp>
        <p:nvSpPr>
          <p:cNvPr id="153" name="Google Shape;153;p22"/>
          <p:cNvSpPr txBox="1">
            <a:spLocks noGrp="1"/>
          </p:cNvSpPr>
          <p:nvPr>
            <p:ph type="body" idx="1"/>
          </p:nvPr>
        </p:nvSpPr>
        <p:spPr>
          <a:xfrm>
            <a:off x="4891175" y="1069200"/>
            <a:ext cx="3942600" cy="300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Things that represent something beyond its literal meaning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3"/>
          <p:cNvSpPr txBox="1">
            <a:spLocks noGrp="1"/>
          </p:cNvSpPr>
          <p:nvPr>
            <p:ph type="body" idx="1"/>
          </p:nvPr>
        </p:nvSpPr>
        <p:spPr>
          <a:xfrm>
            <a:off x="311700" y="446050"/>
            <a:ext cx="39999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The Ship</a:t>
            </a:r>
            <a:endParaRPr b="1"/>
          </a:p>
          <a:p>
            <a:pPr marL="0" lvl="0" indent="0" algn="l" rtl="0">
              <a:spcBef>
                <a:spcPts val="1600"/>
              </a:spcBef>
              <a:spcAft>
                <a:spcPts val="0"/>
              </a:spcAft>
              <a:buNone/>
            </a:pPr>
            <a:r>
              <a:rPr lang="en"/>
              <a:t>The ship represented not only a new source of things to use to survive but also as a connection to the past of the rest of the world. It held contents that provided a more global scale or outlook on the text.</a:t>
            </a:r>
            <a:endParaRPr/>
          </a:p>
          <a:p>
            <a:pPr marL="0" lvl="0" indent="0" algn="l" rtl="0">
              <a:spcBef>
                <a:spcPts val="1600"/>
              </a:spcBef>
              <a:spcAft>
                <a:spcPts val="0"/>
              </a:spcAft>
              <a:buNone/>
            </a:pPr>
            <a:r>
              <a:rPr lang="en"/>
              <a:t>“What if the boat washes away? the boy said. It wont wash away.”</a:t>
            </a:r>
            <a:endParaRPr/>
          </a:p>
          <a:p>
            <a:pPr marL="0" lvl="0" indent="0" algn="l" rtl="0">
              <a:spcBef>
                <a:spcPts val="1600"/>
              </a:spcBef>
              <a:spcAft>
                <a:spcPts val="1600"/>
              </a:spcAft>
              <a:buNone/>
            </a:pPr>
            <a:r>
              <a:rPr lang="en"/>
              <a:t> “Inside under the deck was a space that held some rolled sails and what looked to be a two man rubber raft rolled and tied with bungee cords. A pair of small plastic oars. A box of flares.”</a:t>
            </a:r>
            <a:endParaRPr/>
          </a:p>
        </p:txBody>
      </p:sp>
      <p:sp>
        <p:nvSpPr>
          <p:cNvPr id="159" name="Google Shape;159;p23"/>
          <p:cNvSpPr txBox="1">
            <a:spLocks noGrp="1"/>
          </p:cNvSpPr>
          <p:nvPr>
            <p:ph type="body" idx="2"/>
          </p:nvPr>
        </p:nvSpPr>
        <p:spPr>
          <a:xfrm>
            <a:off x="4832400" y="446050"/>
            <a:ext cx="39999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Lightning</a:t>
            </a:r>
            <a:endParaRPr b="1"/>
          </a:p>
          <a:p>
            <a:pPr marL="0" lvl="0" indent="0" algn="l" rtl="0">
              <a:spcBef>
                <a:spcPts val="1600"/>
              </a:spcBef>
              <a:spcAft>
                <a:spcPts val="0"/>
              </a:spcAft>
              <a:buNone/>
            </a:pPr>
            <a:r>
              <a:rPr lang="en"/>
              <a:t>Fire was a significant symbol in the text beforehand but as the setting changes, lightning has now taken the place of something so dangerous and so necessary to survive with light.</a:t>
            </a:r>
            <a:endParaRPr/>
          </a:p>
          <a:p>
            <a:pPr marL="0" lvl="0" indent="0" algn="l" rtl="0">
              <a:spcBef>
                <a:spcPts val="1600"/>
              </a:spcBef>
              <a:spcAft>
                <a:spcPts val="0"/>
              </a:spcAft>
              <a:buNone/>
            </a:pPr>
            <a:r>
              <a:rPr lang="en"/>
              <a:t>“I'm really cold, Papa. I know. Pray for lightning.”</a:t>
            </a:r>
            <a:endParaRPr/>
          </a:p>
          <a:p>
            <a:pPr marL="0" lvl="0" indent="0" algn="l" rtl="0">
              <a:spcBef>
                <a:spcPts val="1600"/>
              </a:spcBef>
              <a:spcAft>
                <a:spcPts val="0"/>
              </a:spcAft>
              <a:buNone/>
            </a:pPr>
            <a:r>
              <a:rPr lang="en"/>
              <a:t> “They trudged on through the sand at the upper edge of the beach, hoping to see the shape of the log where they'd camped. Soon the lightning was all but gone.”</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4"/>
          <p:cNvSpPr txBox="1">
            <a:spLocks noGrp="1"/>
          </p:cNvSpPr>
          <p:nvPr>
            <p:ph type="body" idx="1"/>
          </p:nvPr>
        </p:nvSpPr>
        <p:spPr>
          <a:xfrm>
            <a:off x="311700" y="446050"/>
            <a:ext cx="39999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The Pistol</a:t>
            </a:r>
            <a:endParaRPr b="1"/>
          </a:p>
          <a:p>
            <a:pPr marL="0" lvl="0" indent="0" algn="l" rtl="0">
              <a:spcBef>
                <a:spcPts val="1600"/>
              </a:spcBef>
              <a:spcAft>
                <a:spcPts val="0"/>
              </a:spcAft>
              <a:buNone/>
            </a:pPr>
            <a:r>
              <a:rPr lang="en"/>
              <a:t>The pistol had significant meaning as it provided protection for the man and boy but also represented a drastic way out, however where the man would once protect it with his life, he seemed very calm about it being forgotten.</a:t>
            </a:r>
            <a:endParaRPr/>
          </a:p>
          <a:p>
            <a:pPr marL="0" lvl="0" indent="0" algn="l" rtl="0">
              <a:spcBef>
                <a:spcPts val="1600"/>
              </a:spcBef>
              <a:spcAft>
                <a:spcPts val="0"/>
              </a:spcAft>
              <a:buNone/>
            </a:pPr>
            <a:r>
              <a:rPr lang="en"/>
              <a:t> “A moment of panic before he saw him walking along the bench downshore with the pistol hanging in his hand, his head down.”</a:t>
            </a:r>
            <a:endParaRPr/>
          </a:p>
          <a:p>
            <a:pPr marL="0" lvl="0" indent="0" algn="l" rtl="0">
              <a:spcBef>
                <a:spcPts val="1600"/>
              </a:spcBef>
              <a:spcAft>
                <a:spcPts val="1600"/>
              </a:spcAft>
              <a:buNone/>
            </a:pPr>
            <a:r>
              <a:rPr lang="en"/>
              <a:t>“Then he stopped. Where's the pistol? he said. The boy froze. He looked terrified.”</a:t>
            </a:r>
            <a:endParaRPr/>
          </a:p>
        </p:txBody>
      </p:sp>
      <p:sp>
        <p:nvSpPr>
          <p:cNvPr id="165" name="Google Shape;165;p24"/>
          <p:cNvSpPr txBox="1">
            <a:spLocks noGrp="1"/>
          </p:cNvSpPr>
          <p:nvPr>
            <p:ph type="body" idx="2"/>
          </p:nvPr>
        </p:nvSpPr>
        <p:spPr>
          <a:xfrm>
            <a:off x="4832400" y="446050"/>
            <a:ext cx="3999900" cy="412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The Flare Pistol</a:t>
            </a:r>
            <a:endParaRPr b="1"/>
          </a:p>
          <a:p>
            <a:pPr marL="0" lvl="0" indent="0" algn="l" rtl="0">
              <a:spcBef>
                <a:spcPts val="1600"/>
              </a:spcBef>
              <a:spcAft>
                <a:spcPts val="0"/>
              </a:spcAft>
              <a:buNone/>
            </a:pPr>
            <a:r>
              <a:rPr lang="en"/>
              <a:t>This new tool represented a way to communicate and connect with life outside of themselves. </a:t>
            </a:r>
            <a:endParaRPr/>
          </a:p>
          <a:p>
            <a:pPr marL="0" lvl="0" indent="0" algn="l" rtl="0">
              <a:spcBef>
                <a:spcPts val="1600"/>
              </a:spcBef>
              <a:spcAft>
                <a:spcPts val="0"/>
              </a:spcAft>
              <a:buNone/>
            </a:pPr>
            <a:r>
              <a:rPr lang="en"/>
              <a:t>“ He lifted it out and unsnapped the latches and opened it. Inside was fitted an old 37 millimeter bronze flarepistol.”</a:t>
            </a:r>
            <a:endParaRPr/>
          </a:p>
          <a:p>
            <a:pPr marL="0" lvl="0" indent="0" algn="l" rtl="0">
              <a:spcBef>
                <a:spcPts val="1600"/>
              </a:spcBef>
              <a:spcAft>
                <a:spcPts val="1600"/>
              </a:spcAft>
              <a:buNone/>
            </a:pPr>
            <a:r>
              <a:rPr lang="en"/>
              <a:t>“I found a first-aid kit. And I found a flarepistol. What's that? I'll show you. It's to signal with.”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5"/>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Motifs</a:t>
            </a:r>
            <a:endParaRPr/>
          </a:p>
        </p:txBody>
      </p:sp>
      <p:sp>
        <p:nvSpPr>
          <p:cNvPr id="171" name="Google Shape;171;p25"/>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Recurring thematic elements </a:t>
            </a: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1150</Words>
  <Application>Microsoft Office PowerPoint</Application>
  <PresentationFormat>On-screen Show (16:9)</PresentationFormat>
  <Paragraphs>66</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Roboto</vt:lpstr>
      <vt:lpstr>Geometric</vt:lpstr>
      <vt:lpstr>The Road</vt:lpstr>
      <vt:lpstr>Overview/Background</vt:lpstr>
      <vt:lpstr>Thematic Concepts</vt:lpstr>
      <vt:lpstr>PowerPoint Presentation</vt:lpstr>
      <vt:lpstr>PowerPoint Presentation</vt:lpstr>
      <vt:lpstr>Symbols</vt:lpstr>
      <vt:lpstr>PowerPoint Presentation</vt:lpstr>
      <vt:lpstr>PowerPoint Presentation</vt:lpstr>
      <vt:lpstr>Motifs</vt:lpstr>
      <vt:lpstr>PowerPoint Presentation</vt:lpstr>
      <vt:lpstr>Literary Devices</vt:lpstr>
      <vt:lpstr>PowerPoint Presentation</vt:lpstr>
      <vt:lpstr>Important Subjects</vt:lpstr>
      <vt:lpstr>PowerPoint Presentation</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dc:title>
  <dc:creator>Thorne, Elizabeth C</dc:creator>
  <cp:lastModifiedBy>Thorne, Elizabeth C</cp:lastModifiedBy>
  <cp:revision>1</cp:revision>
  <dcterms:modified xsi:type="dcterms:W3CDTF">2019-12-12T17:30:51Z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thornee@fultonschools.org</vt:lpwstr>
  </property>
  <property fmtid="{D5CDD505-2E9C-101B-9397-08002B2CF9AE}" pid="5" name="MSIP_Label_0ee3c538-ec52-435f-ae58-017644bd9513_SetDate">
    <vt:lpwstr>2019-12-12T17:30:19.1453179Z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ies>
</file>