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3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4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 bwMode="ltGray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"/>
            <p:cNvSpPr>
              <a:spLocks noChangeArrowheads="1"/>
            </p:cNvSpPr>
            <p:nvPr/>
          </p:nvSpPr>
          <p:spPr bwMode="ltGray">
            <a:xfrm flipH="1">
              <a:off x="90458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ltGray">
            <a:xfrm flipH="1">
              <a:off x="7255119" y="16002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ltGray">
            <a:xfrm flipH="1">
              <a:off x="5464419" y="16002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ltGray">
            <a:xfrm flipH="1">
              <a:off x="5464419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ltGray">
            <a:xfrm flipH="1">
              <a:off x="3732457" y="3276600"/>
              <a:ext cx="1524000" cy="152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ltGray">
            <a:xfrm flipH="1">
              <a:off x="9045819" y="327660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AD9C-B2AB-4742-B9D5-88A1B5443D17}" type="datetime1">
              <a:rPr lang="en-US" smtClean="0"/>
              <a:t>11/19/2019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6FAA-2408-45A7-869F-2014C214FC1D}" type="datetime1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00D2-426F-4F92-907F-34BAC1037045}" type="datetime1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0A1930-6C43-4E8F-9426-A3A84C496FC0}" type="datetime1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17CD-D39E-4644-9F4A-FCA0A2101615}" type="datetime1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1651-45E6-4A2C-99B8-82F921298F2D}" type="datetime1">
              <a:rPr lang="en-US" smtClean="0"/>
              <a:t>11/19/2019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6B7-6F8B-402A-A5AA-EC8CCA413C89}" type="datetime1">
              <a:rPr lang="en-US" smtClean="0"/>
              <a:t>11/19/2019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8042-1CDC-4A3A-9348-8618A3117C5A}" type="datetime1">
              <a:rPr lang="en-US" smtClean="0"/>
              <a:t>11/19/2019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7805-3287-4562-914A-E3154CDB99E0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338138" indent="-338138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D92-D8A0-4DA7-91C7-7D40AE100B92}" type="datetime1">
              <a:rPr lang="en-US" smtClean="0"/>
              <a:t>11/19/2019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C7D-996C-4D51-8355-44BC67D378B3}" type="datetime1">
              <a:rPr lang="en-US" smtClean="0"/>
              <a:t>11/19/2019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860687" y="450998"/>
            <a:ext cx="7620000" cy="1139952"/>
            <a:chOff x="1860687" y="450998"/>
            <a:chExt cx="7620000" cy="1139952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60687" y="450998"/>
              <a:ext cx="7620000" cy="113995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1860687" y="450998"/>
              <a:ext cx="7615237" cy="1106488"/>
              <a:chOff x="1891518" y="519806"/>
              <a:chExt cx="7615237" cy="1106488"/>
            </a:xfrm>
          </p:grpSpPr>
          <p:sp>
            <p:nvSpPr>
              <p:cNvPr id="24" name="Oval 6"/>
              <p:cNvSpPr>
                <a:spLocks noChangeArrowheads="1"/>
              </p:cNvSpPr>
              <p:nvPr/>
            </p:nvSpPr>
            <p:spPr bwMode="hidden">
              <a:xfrm flipH="1">
                <a:off x="5688818" y="519806"/>
                <a:ext cx="1104900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hidden">
              <a:xfrm flipH="1">
                <a:off x="8403443" y="519806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hidden">
              <a:xfrm flipH="1">
                <a:off x="1891518" y="521394"/>
                <a:ext cx="1103312" cy="1104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7" name="Oval 9"/>
              <p:cNvSpPr>
                <a:spLocks noChangeArrowheads="1"/>
              </p:cNvSpPr>
              <p:nvPr/>
            </p:nvSpPr>
            <p:spPr bwMode="hidden">
              <a:xfrm flipH="1">
                <a:off x="7144555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0E0F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28" name="Oval 10"/>
              <p:cNvSpPr>
                <a:spLocks noChangeArrowheads="1"/>
              </p:cNvSpPr>
              <p:nvPr/>
            </p:nvSpPr>
            <p:spPr bwMode="hidden">
              <a:xfrm flipH="1">
                <a:off x="3178980" y="519806"/>
                <a:ext cx="1103312" cy="11049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346F80-965E-4784-B7D3-29765BD94027}" type="datetime1">
              <a:rPr lang="en-US" smtClean="0"/>
              <a:t>11/19/2019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2155A9-2BEA-4E1A-A809-3AB570F0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22225">
            <a:solidFill>
              <a:schemeClr val="tx2"/>
            </a:solidFill>
            <a:prstDash val="solid"/>
          </a:ln>
          <a:solidFill>
            <a:schemeClr val="tx2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>
            <a:lumMod val="75000"/>
          </a:schemeClr>
        </a:buClr>
        <a:buSzPct val="70000"/>
        <a:buFont typeface="Wingdings" panose="05000000000000000000" pitchFamily="2" charset="2"/>
        <a:buChar char="¤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" panose="05000000000000000000" pitchFamily="2" charset="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6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1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>
            <a:lumMod val="75000"/>
          </a:schemeClr>
        </a:buClr>
        <a:buSzPct val="70000"/>
        <a:buFont typeface="Wingdings" panose="05000000000000000000" pitchFamily="2" charset="2"/>
        <a:buChar char="¤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FOA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IB DP Language &amp; Literature </a:t>
            </a:r>
          </a:p>
        </p:txBody>
      </p:sp>
      <p:pic>
        <p:nvPicPr>
          <p:cNvPr id="2050" name="Picture 2" descr="Image result for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10" y="1325847"/>
            <a:ext cx="3931953" cy="39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FOA; What is it?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7311" r="4236" b="9788"/>
          <a:stretch/>
        </p:blipFill>
        <p:spPr>
          <a:xfrm>
            <a:off x="1975449" y="1388852"/>
            <a:ext cx="9230473" cy="53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7" b="71698"/>
          <a:stretch/>
        </p:blipFill>
        <p:spPr>
          <a:xfrm>
            <a:off x="5158596" y="5817537"/>
            <a:ext cx="6719978" cy="44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THE FOA; What are the rules &amp; when is it done?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5158" r="11761" b="3397"/>
          <a:stretch/>
        </p:blipFill>
        <p:spPr>
          <a:xfrm>
            <a:off x="5158596" y="1027906"/>
            <a:ext cx="6719978" cy="4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FOA; How is it marked?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21271" r="7139" b="10167"/>
          <a:stretch/>
        </p:blipFill>
        <p:spPr>
          <a:xfrm>
            <a:off x="1870308" y="1259455"/>
            <a:ext cx="9089252" cy="54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THE FOA; How is it marked?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 b="3144"/>
          <a:stretch/>
        </p:blipFill>
        <p:spPr>
          <a:xfrm>
            <a:off x="1762478" y="1293962"/>
            <a:ext cx="9144000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THE FOA; How is it marked? (cont.)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6541"/>
          <a:stretch/>
        </p:blipFill>
        <p:spPr>
          <a:xfrm>
            <a:off x="2104845" y="1390598"/>
            <a:ext cx="8396192" cy="53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mark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slides.potx" id="{155DE50B-7050-4C94-A1E2-D1CB6BE7200C}" vid="{CB226315-F714-4862-AA2D-99A0B670FE32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 design slides</Template>
  <TotalTime>51</TotalTime>
  <Words>62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Times New Roman</vt:lpstr>
      <vt:lpstr>Wingdings</vt:lpstr>
      <vt:lpstr>Watermark Design Template</vt:lpstr>
      <vt:lpstr>FOA</vt:lpstr>
      <vt:lpstr>ABOUT THE FOA; What is it? </vt:lpstr>
      <vt:lpstr>ABOUT THE FOA; What are the rules &amp; when is it done?</vt:lpstr>
      <vt:lpstr>ABOUT THE FOA; How is it marked? </vt:lpstr>
      <vt:lpstr>ABOUT THE FOA; How is it marked? (cont.)</vt:lpstr>
      <vt:lpstr>ABOUT THE FOA; How is it marked? (cont.)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03: practice FOA #1</dc:title>
  <dc:creator>Thorne, Elizabeth C</dc:creator>
  <cp:lastModifiedBy>Thorne, Elizabeth C</cp:lastModifiedBy>
  <cp:revision>9</cp:revision>
  <dcterms:created xsi:type="dcterms:W3CDTF">2018-08-20T15:47:41Z</dcterms:created>
  <dcterms:modified xsi:type="dcterms:W3CDTF">2019-11-19T16:40:10Z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0ee3c538-ec52-435f-ae58-017644bd9513_Enabled">
    <vt:lpwstr>True</vt:lpwstr>
  </property>
  <property fmtid="{D5CDD505-2E9C-101B-9397-08002B2CF9AE}" pid="13" name="MSIP_Label_0ee3c538-ec52-435f-ae58-017644bd9513_SiteId">
    <vt:lpwstr>0cdcb198-8169-4b70-ba9f-da7e3ba700c2</vt:lpwstr>
  </property>
  <property fmtid="{D5CDD505-2E9C-101B-9397-08002B2CF9AE}" pid="14" name="MSIP_Label_0ee3c538-ec52-435f-ae58-017644bd9513_Owner">
    <vt:lpwstr>thornee@fultonschools.org</vt:lpwstr>
  </property>
  <property fmtid="{D5CDD505-2E9C-101B-9397-08002B2CF9AE}" pid="15" name="MSIP_Label_0ee3c538-ec52-435f-ae58-017644bd9513_SetDate">
    <vt:lpwstr>2019-11-19T16:39:57.6321505Z</vt:lpwstr>
  </property>
  <property fmtid="{D5CDD505-2E9C-101B-9397-08002B2CF9AE}" pid="16" name="MSIP_Label_0ee3c538-ec52-435f-ae58-017644bd9513_Name">
    <vt:lpwstr>General</vt:lpwstr>
  </property>
  <property fmtid="{D5CDD505-2E9C-101B-9397-08002B2CF9AE}" pid="17" name="MSIP_Label_0ee3c538-ec52-435f-ae58-017644bd9513_Application">
    <vt:lpwstr>Microsoft Azure Information Protection</vt:lpwstr>
  </property>
  <property fmtid="{D5CDD505-2E9C-101B-9397-08002B2CF9AE}" pid="18" name="MSIP_Label_0ee3c538-ec52-435f-ae58-017644bd9513_Extended_MSFT_Method">
    <vt:lpwstr>Automatic</vt:lpwstr>
  </property>
  <property fmtid="{D5CDD505-2E9C-101B-9397-08002B2CF9AE}" pid="19" name="Sensitivity">
    <vt:lpwstr>General</vt:lpwstr>
  </property>
</Properties>
</file>