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enda, break, busy, relaxation, schedule, tea, time icon">
            <a:extLst>
              <a:ext uri="{FF2B5EF4-FFF2-40B4-BE49-F238E27FC236}">
                <a16:creationId xmlns:a16="http://schemas.microsoft.com/office/drawing/2014/main" id="{212F2003-B4D1-4768-B1CF-10267013E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8538" b="4"/>
          <a:stretch/>
        </p:blipFill>
        <p:spPr bwMode="auto">
          <a:xfrm>
            <a:off x="20" y="10"/>
            <a:ext cx="61030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r="2543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A2DC90B-6786-4496-8FD4-1E0DC9972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0963"/>
            <a:ext cx="0" cy="6858000"/>
          </a:xfrm>
          <a:prstGeom prst="line">
            <a:avLst/>
          </a:prstGeom>
          <a:ln w="3810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7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677790"/>
          </a:xfrm>
        </p:spPr>
        <p:txBody>
          <a:bodyPr>
            <a:normAutofit/>
          </a:bodyPr>
          <a:lstStyle/>
          <a:p>
            <a:r>
              <a:rPr lang="en-US" sz="4000" dirty="0"/>
              <a:t>Agenda: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2508069"/>
            <a:ext cx="3485072" cy="267640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3200" dirty="0">
                <a:solidFill>
                  <a:srgbClr val="FEAE2E"/>
                </a:solidFill>
              </a:rPr>
              <a:t>Survey </a:t>
            </a:r>
          </a:p>
          <a:p>
            <a:pPr marL="800100" lvl="1" indent="-342900" algn="l">
              <a:buAutoNum type="arabicPeriod"/>
            </a:pPr>
            <a:r>
              <a:rPr lang="en-US" sz="3000" dirty="0">
                <a:solidFill>
                  <a:srgbClr val="FEAE2E"/>
                </a:solidFill>
              </a:rPr>
              <a:t>[10 min]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3200" dirty="0">
                <a:solidFill>
                  <a:srgbClr val="FEAE2E"/>
                </a:solidFill>
              </a:rPr>
              <a:t>Letter to My Future Self </a:t>
            </a:r>
          </a:p>
          <a:p>
            <a:pPr marL="800100" lvl="1" indent="-342900" algn="l">
              <a:buAutoNum type="arabicPeriod"/>
            </a:pPr>
            <a:r>
              <a:rPr lang="en-US" sz="3000" dirty="0">
                <a:solidFill>
                  <a:srgbClr val="FEAE2E"/>
                </a:solidFill>
              </a:rPr>
              <a:t>[30 min]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Survey QR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F1F20-BB8D-48E1-B5FA-5A66EEBB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10353762" cy="1352550"/>
          </a:xfrm>
        </p:spPr>
        <p:txBody>
          <a:bodyPr/>
          <a:lstStyle/>
          <a:p>
            <a:r>
              <a:rPr lang="en-US" dirty="0"/>
              <a:t>https://forms.office.com/Pages/ResponsePage.aspx?id=mLHcDGmBcEu6n9p-O6cAwjIkYrHF7pZLjrmesJuMna5UNERERlMxOFgxUVNMWTRFVFJDN05UUUNFQi4u</a:t>
            </a:r>
          </a:p>
        </p:txBody>
      </p:sp>
      <p:pic>
        <p:nvPicPr>
          <p:cNvPr id="7" name="Picture 6" descr="A picture containing crossword, object, clock&#10;&#10;Description automatically generated">
            <a:extLst>
              <a:ext uri="{FF2B5EF4-FFF2-40B4-BE49-F238E27FC236}">
                <a16:creationId xmlns:a16="http://schemas.microsoft.com/office/drawing/2014/main" id="{4E907019-470C-4314-B84C-72BC45A76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926" y="33740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Goudy Old Style</vt:lpstr>
      <vt:lpstr>Wingdings 2</vt:lpstr>
      <vt:lpstr>SlateVTI</vt:lpstr>
      <vt:lpstr>Agenda: </vt:lpstr>
      <vt:lpstr>Survey QR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</dc:title>
  <dc:creator>Thorne, Elizabeth C</dc:creator>
  <cp:lastModifiedBy>Thorne, Elizabeth C</cp:lastModifiedBy>
  <cp:revision>1</cp:revision>
  <dcterms:created xsi:type="dcterms:W3CDTF">2020-08-18T11:53:13Z</dcterms:created>
  <dcterms:modified xsi:type="dcterms:W3CDTF">2020-08-18T11:56:21Z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thornee@fultonschools.org</vt:lpwstr>
  </property>
  <property fmtid="{D5CDD505-2E9C-101B-9397-08002B2CF9AE}" pid="5" name="MSIP_Label_0ee3c538-ec52-435f-ae58-017644bd9513_SetDate">
    <vt:lpwstr>2020-08-18T11:56:12.0105002Z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