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3/5/2019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5962" y="0"/>
            <a:ext cx="6326038" cy="4565785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Harlow Solid Italic" panose="04030604020F02020D02" pitchFamily="82" charset="0"/>
              </a:rPr>
              <a:t>Station Rotation </a:t>
            </a:r>
            <a:endParaRPr lang="en-US" sz="11500" dirty="0">
              <a:latin typeface="Harlow Solid Italic" panose="04030604020F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5962" y="4565785"/>
            <a:ext cx="5919638" cy="1752600"/>
          </a:xfrm>
        </p:spPr>
        <p:txBody>
          <a:bodyPr/>
          <a:lstStyle/>
          <a:p>
            <a:r>
              <a:rPr lang="en-US" b="1" dirty="0" smtClean="0"/>
              <a:t>Instructions</a:t>
            </a:r>
            <a:r>
              <a:rPr lang="en-US" dirty="0" smtClean="0"/>
              <a:t>: Depending on which station you are at, find the corresponding instructions.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Importance of Setting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800" y="1417637"/>
            <a:ext cx="8618709" cy="550937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Explain the setting of the story. </a:t>
            </a:r>
          </a:p>
          <a:p>
            <a:r>
              <a:rPr lang="en-US" sz="3600" dirty="0" smtClean="0"/>
              <a:t>How does the setting affect the story overall? </a:t>
            </a:r>
          </a:p>
          <a:p>
            <a:pPr lvl="1"/>
            <a:r>
              <a:rPr lang="en-US" sz="3200" dirty="0" smtClean="0"/>
              <a:t>How does it affect the characters of the story?</a:t>
            </a:r>
          </a:p>
          <a:p>
            <a:pPr lvl="1"/>
            <a:r>
              <a:rPr lang="en-US" sz="3200" dirty="0" smtClean="0"/>
              <a:t>How does it affect the mood of the story?</a:t>
            </a:r>
          </a:p>
          <a:p>
            <a:pPr lvl="1"/>
            <a:r>
              <a:rPr lang="en-US" sz="3200" dirty="0" smtClean="0"/>
              <a:t>How does it affect the plot of the story?</a:t>
            </a:r>
          </a:p>
          <a:p>
            <a:r>
              <a:rPr lang="en-US" sz="3600" dirty="0" smtClean="0"/>
              <a:t>Please provide SPECIFIC examples from the story. </a:t>
            </a:r>
            <a:endParaRPr lang="en-US" sz="3600" dirty="0"/>
          </a:p>
        </p:txBody>
      </p:sp>
      <p:pic>
        <p:nvPicPr>
          <p:cNvPr id="8194" name="Picture 2" descr="Image result for s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15" y="2518914"/>
            <a:ext cx="2179669" cy="20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Recurring Elements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669" y="1706592"/>
            <a:ext cx="6410347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Note all recurring ideas, images and/or words in the text. </a:t>
            </a:r>
          </a:p>
          <a:p>
            <a:pPr lvl="1"/>
            <a:r>
              <a:rPr lang="en-US" dirty="0" smtClean="0"/>
              <a:t>How might they be important? </a:t>
            </a:r>
          </a:p>
          <a:p>
            <a:r>
              <a:rPr lang="en-US" dirty="0" smtClean="0"/>
              <a:t>Are any of these recurring elements used symbolically? If so, how? </a:t>
            </a:r>
          </a:p>
          <a:p>
            <a:r>
              <a:rPr lang="en-US" dirty="0" smtClean="0"/>
              <a:t>Understanding the author’s message: questions</a:t>
            </a:r>
          </a:p>
          <a:p>
            <a:endParaRPr lang="en-US" dirty="0"/>
          </a:p>
        </p:txBody>
      </p:sp>
      <p:pic>
        <p:nvPicPr>
          <p:cNvPr id="7170" name="Picture 2" descr="Image result for recurring elements in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42" y="2776087"/>
            <a:ext cx="4562758" cy="26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Resolving Conflict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5116384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conflicts exist in the story? What is the main conflict? </a:t>
            </a:r>
          </a:p>
          <a:p>
            <a:r>
              <a:rPr lang="en-US" sz="3600" dirty="0" smtClean="0"/>
              <a:t>How is the conflict resolved? How could the resolution of conflict contribute to the overall message? </a:t>
            </a:r>
            <a:endParaRPr lang="en-US" sz="3600" dirty="0"/>
          </a:p>
        </p:txBody>
      </p:sp>
      <p:pic>
        <p:nvPicPr>
          <p:cNvPr id="6146" name="Picture 2" descr="Image result for confli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r="18063"/>
          <a:stretch/>
        </p:blipFill>
        <p:spPr bwMode="auto">
          <a:xfrm>
            <a:off x="7341079" y="2095500"/>
            <a:ext cx="419243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6" y="304800"/>
            <a:ext cx="10743683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Understanding Character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316" y="1454989"/>
            <a:ext cx="7919971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List the main character traits of the protagonist. </a:t>
            </a:r>
          </a:p>
          <a:p>
            <a:pPr lvl="1"/>
            <a:r>
              <a:rPr lang="en-US" dirty="0" smtClean="0"/>
              <a:t>Include support from the story. </a:t>
            </a:r>
            <a:endParaRPr lang="en-US" dirty="0"/>
          </a:p>
          <a:p>
            <a:r>
              <a:rPr lang="en-US" dirty="0" smtClean="0"/>
              <a:t>How does the main character change and grow throughout the story? </a:t>
            </a:r>
          </a:p>
          <a:p>
            <a:r>
              <a:rPr lang="en-US" dirty="0" smtClean="0"/>
              <a:t>How do minor characters contribute to the story? </a:t>
            </a:r>
          </a:p>
          <a:p>
            <a:r>
              <a:rPr lang="en-US" dirty="0" smtClean="0"/>
              <a:t>How does the antagonist change and grow throughout the story? </a:t>
            </a:r>
          </a:p>
        </p:txBody>
      </p:sp>
      <p:pic>
        <p:nvPicPr>
          <p:cNvPr id="5122" name="Picture 2" descr="Image result for important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77" y="3496780"/>
            <a:ext cx="3122463" cy="13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Plot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318" y="1417638"/>
            <a:ext cx="6945184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Create a plot diagram for the story [</a:t>
            </a:r>
            <a:r>
              <a:rPr lang="en-US" sz="3600" i="1" dirty="0" smtClean="0"/>
              <a:t>Freytag’s pyramid</a:t>
            </a:r>
            <a:r>
              <a:rPr lang="en-US" sz="3600" dirty="0" smtClean="0"/>
              <a:t>]. </a:t>
            </a:r>
          </a:p>
          <a:p>
            <a:r>
              <a:rPr lang="en-US" sz="3600" dirty="0" smtClean="0"/>
              <a:t>What are the most important elements of plot? </a:t>
            </a:r>
          </a:p>
          <a:p>
            <a:r>
              <a:rPr lang="en-US" sz="3600" dirty="0" smtClean="0"/>
              <a:t>At what point in the story is the tension the highest? </a:t>
            </a:r>
          </a:p>
          <a:p>
            <a:pPr lvl="1"/>
            <a:r>
              <a:rPr lang="en-US" dirty="0" smtClean="0"/>
              <a:t>Why do you think this is the highest point? </a:t>
            </a:r>
            <a:endParaRPr lang="en-US" dirty="0"/>
          </a:p>
        </p:txBody>
      </p:sp>
      <p:pic>
        <p:nvPicPr>
          <p:cNvPr id="4098" name="Picture 2" descr="Image result for freytag's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35" y="2769574"/>
            <a:ext cx="3829259" cy="20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Important Quotations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5763365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Record quotations that you believe to be significant. Explain WHY. </a:t>
            </a:r>
          </a:p>
          <a:p>
            <a:r>
              <a:rPr lang="en-US" sz="3600" dirty="0" smtClean="0"/>
              <a:t>Of the quotations you recorded, which is the most important from the story? Why? </a:t>
            </a:r>
            <a:endParaRPr lang="en-US" sz="3600" dirty="0"/>
          </a:p>
        </p:txBody>
      </p:sp>
      <p:pic>
        <p:nvPicPr>
          <p:cNvPr id="3074" name="Picture 2" descr="Image result for quotation ma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8187423" y="2279916"/>
            <a:ext cx="3173568" cy="31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Title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5176769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Note any references to the title in the story. </a:t>
            </a:r>
          </a:p>
          <a:p>
            <a:pPr lvl="1"/>
            <a:r>
              <a:rPr lang="en-US" dirty="0" smtClean="0"/>
              <a:t>How are they significant? </a:t>
            </a:r>
          </a:p>
          <a:p>
            <a:r>
              <a:rPr lang="en-US" dirty="0" smtClean="0"/>
              <a:t>How does the title relate to the rest of the piece? </a:t>
            </a:r>
            <a:endParaRPr lang="en-US" dirty="0"/>
          </a:p>
        </p:txBody>
      </p:sp>
      <p:pic>
        <p:nvPicPr>
          <p:cNvPr id="2050" name="Picture 2" descr="Image result for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70" y="1732531"/>
            <a:ext cx="3369454" cy="34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Harlow Solid Italic" panose="04030604020F02020D02" pitchFamily="82" charset="0"/>
              </a:rPr>
              <a:t>Point of View</a:t>
            </a:r>
            <a:endParaRPr lang="en-US" sz="8000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5306165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point of view? </a:t>
            </a:r>
          </a:p>
          <a:p>
            <a:pPr lvl="1"/>
            <a:r>
              <a:rPr lang="en-US" dirty="0" smtClean="0"/>
              <a:t>Explain using specific examples. </a:t>
            </a:r>
          </a:p>
          <a:p>
            <a:r>
              <a:rPr lang="en-US" sz="3600" dirty="0" smtClean="0"/>
              <a:t>How does the point of view affect the story? </a:t>
            </a:r>
          </a:p>
          <a:p>
            <a:pPr lvl="1"/>
            <a:r>
              <a:rPr lang="en-US" dirty="0" smtClean="0"/>
              <a:t>Explain using specific examples. </a:t>
            </a:r>
            <a:endParaRPr lang="en-US" dirty="0"/>
          </a:p>
        </p:txBody>
      </p:sp>
      <p:pic>
        <p:nvPicPr>
          <p:cNvPr id="1026" name="Picture 2" descr="Image result for point of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67" y="1604111"/>
            <a:ext cx="3346749" cy="44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35</TotalTime>
  <Words>329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Harlow Solid Italic</vt:lpstr>
      <vt:lpstr>Verdana</vt:lpstr>
      <vt:lpstr>Wingdings 2</vt:lpstr>
      <vt:lpstr>Idea design template</vt:lpstr>
      <vt:lpstr>Station Rotation </vt:lpstr>
      <vt:lpstr>Importance of Setting</vt:lpstr>
      <vt:lpstr>Recurring Elements</vt:lpstr>
      <vt:lpstr>Resolving Conflict</vt:lpstr>
      <vt:lpstr>Understanding Character</vt:lpstr>
      <vt:lpstr>Plot</vt:lpstr>
      <vt:lpstr>Important Quotations</vt:lpstr>
      <vt:lpstr>Title</vt:lpstr>
      <vt:lpstr>Point of 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Rotation </dc:title>
  <dc:creator>Thorne, Elizabeth C</dc:creator>
  <cp:lastModifiedBy>Thorne, Elizabeth C</cp:lastModifiedBy>
  <cp:revision>5</cp:revision>
  <dcterms:created xsi:type="dcterms:W3CDTF">2019-03-05T13:18:21Z</dcterms:created>
  <dcterms:modified xsi:type="dcterms:W3CDTF">2019-03-05T13:54:15Z</dcterms:modified>
</cp:coreProperties>
</file>