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7"/>
  </p:notesMasterIdLst>
  <p:sldIdLst>
    <p:sldId id="285" r:id="rId2"/>
    <p:sldId id="286" r:id="rId3"/>
    <p:sldId id="287" r:id="rId4"/>
    <p:sldId id="288" r:id="rId5"/>
    <p:sldId id="28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F45"/>
    <a:srgbClr val="BF0045"/>
    <a:srgbClr val="FF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8" autoAdjust="0"/>
    <p:restoredTop sz="93217" autoAdjust="0"/>
  </p:normalViewPr>
  <p:slideViewPr>
    <p:cSldViewPr snapToGrid="0" snapToObjects="1">
      <p:cViewPr varScale="1">
        <p:scale>
          <a:sx n="106" d="100"/>
          <a:sy n="106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10278-C90B-49BC-A8F5-80427517036F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F71B3-048F-40DD-9C23-D237FE796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97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686EE8-85A3-3F48-B120-FD0FE2E4B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-3163229"/>
            <a:ext cx="12192000" cy="10021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C06EF-D6FD-244E-BFB3-F8910FFEFB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7707085"/>
            <a:ext cx="12192000" cy="1456508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1A3D3C7-60CE-3B45-9F8D-2568A4EDEEB7}"/>
              </a:ext>
            </a:extLst>
          </p:cNvPr>
          <p:cNvSpPr/>
          <p:nvPr userDrawn="1"/>
        </p:nvSpPr>
        <p:spPr>
          <a:xfrm>
            <a:off x="3515868" y="621792"/>
            <a:ext cx="5614416" cy="5614416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4F1BFF-7E9D-A745-AE06-5C69C2FE5C8D}"/>
              </a:ext>
            </a:extLst>
          </p:cNvPr>
          <p:cNvSpPr/>
          <p:nvPr userDrawn="1"/>
        </p:nvSpPr>
        <p:spPr>
          <a:xfrm>
            <a:off x="3305556" y="621792"/>
            <a:ext cx="5614416" cy="5614416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09E91F-C890-5543-9527-A10051918F0E}"/>
              </a:ext>
            </a:extLst>
          </p:cNvPr>
          <p:cNvSpPr/>
          <p:nvPr userDrawn="1"/>
        </p:nvSpPr>
        <p:spPr>
          <a:xfrm>
            <a:off x="3061716" y="621792"/>
            <a:ext cx="5614416" cy="5614416"/>
          </a:xfrm>
          <a:prstGeom prst="ellipse">
            <a:avLst/>
          </a:prstGeom>
          <a:solidFill>
            <a:srgbClr val="BF004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3DB14D9-6409-354B-95FF-27B1AE2E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26" y="1990217"/>
            <a:ext cx="3796862" cy="2819509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0065 0.66366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3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69 1.00116 L -2.08333E-7 0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500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213 -0.77662 L -0.0013 0.003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39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339 -0.57315 L 0.00052 0.0071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43" y="290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0 L -0.02253 -0.0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-1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0 L 0.03698 -0.024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1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0 L -0.02591 0.069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3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591 0.0699 L -0.40625 1.1307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530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3698 -0.02407 L 0.42032 -1.0414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508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253 -0.0294 L -0.41888 -1.0428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5067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66 1.00255 L -0.00586 0.01204 " pathEditMode="relative" ptsTypes="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664 0.00417 L -0.02916 -0.025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-13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916 -0.02523 L -0.42383 -1.0321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5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2" grpId="0" animBg="1"/>
      <p:bldP spid="12" grpId="1" animBg="1"/>
      <p:bldP spid="12" grpId="2" animBg="1"/>
      <p:bldP spid="11" grpId="0" animBg="1"/>
      <p:bldP spid="11" grpId="1" animBg="1"/>
      <p:bldP spid="11" grpId="2" animBg="1"/>
      <p:bldP spid="15" grpId="0"/>
      <p:bldP spid="15" grpId="1"/>
      <p:bldP spid="15" grpId="2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344711"/>
            <a:ext cx="5472000" cy="36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921682"/>
            <a:ext cx="5472000" cy="41983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06224" y="6356350"/>
            <a:ext cx="3705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EC6BDA-4EF2-4001-BA40-F8286207C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4" y="432000"/>
            <a:ext cx="11255165" cy="6957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9E603-2E51-4A76-B2DA-73C43D7475AA}"/>
              </a:ext>
            </a:extLst>
          </p:cNvPr>
          <p:cNvSpPr/>
          <p:nvPr userDrawn="1"/>
        </p:nvSpPr>
        <p:spPr>
          <a:xfrm>
            <a:off x="432000" y="432000"/>
            <a:ext cx="84835" cy="6957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AC0AC83-4BF5-452E-9148-988027C74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344711"/>
            <a:ext cx="5483996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0B75294-97C0-4F49-A2A0-761663E8A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8002" y="1921683"/>
            <a:ext cx="5483996" cy="41983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38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68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9025" y="1990217"/>
            <a:ext cx="4876799" cy="2819509"/>
          </a:xfrm>
        </p:spPr>
        <p:txBody>
          <a:bodyPr/>
          <a:lstStyle/>
          <a:p>
            <a:r>
              <a:rPr lang="en-US" dirty="0">
                <a:latin typeface="Magneto" panose="04030805050802020D02" pitchFamily="82" charset="0"/>
              </a:rPr>
              <a:t>Context of Composition &amp; Context of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7955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t="33167" r="3343" b="35162"/>
          <a:stretch/>
        </p:blipFill>
        <p:spPr>
          <a:xfrm>
            <a:off x="511506" y="2009955"/>
            <a:ext cx="11289431" cy="32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7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14264" r="1639" b="15640"/>
          <a:stretch/>
        </p:blipFill>
        <p:spPr>
          <a:xfrm>
            <a:off x="1164566" y="439947"/>
            <a:ext cx="10575985" cy="59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4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8818" r="16807" b="7310"/>
          <a:stretch/>
        </p:blipFill>
        <p:spPr>
          <a:xfrm rot="5400000">
            <a:off x="2953204" y="157252"/>
            <a:ext cx="6103878" cy="713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16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2" b="13356"/>
          <a:stretch/>
        </p:blipFill>
        <p:spPr>
          <a:xfrm rot="5400000">
            <a:off x="2492619" y="918799"/>
            <a:ext cx="6603022" cy="494127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1398300">
            <a:off x="8984201" y="386860"/>
            <a:ext cx="3006969" cy="163537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Copy this chart down in your notes!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  <p:sp>
        <p:nvSpPr>
          <p:cNvPr id="4" name="Round Diagonal Corner Rectangle 3"/>
          <p:cNvSpPr/>
          <p:nvPr/>
        </p:nvSpPr>
        <p:spPr>
          <a:xfrm>
            <a:off x="914401" y="677008"/>
            <a:ext cx="2286000" cy="870438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CONTEXT OF COMPOSITION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914399" y="2550335"/>
            <a:ext cx="2285999" cy="870438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AUDIENCE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914400" y="4144108"/>
            <a:ext cx="2285999" cy="870438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CONTEXT OF INTERPRETATION</a:t>
            </a:r>
          </a:p>
        </p:txBody>
      </p:sp>
      <p:cxnSp>
        <p:nvCxnSpPr>
          <p:cNvPr id="8" name="Straight Arrow Connector 7"/>
          <p:cNvCxnSpPr>
            <a:endCxn id="5" idx="3"/>
          </p:cNvCxnSpPr>
          <p:nvPr/>
        </p:nvCxnSpPr>
        <p:spPr>
          <a:xfrm flipH="1">
            <a:off x="2057399" y="1618350"/>
            <a:ext cx="1" cy="931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5" idx="1"/>
          </p:cNvCxnSpPr>
          <p:nvPr/>
        </p:nvCxnSpPr>
        <p:spPr>
          <a:xfrm flipH="1" flipV="1">
            <a:off x="2057399" y="3420773"/>
            <a:ext cx="1" cy="723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700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000073"/>
      </a:dk2>
      <a:lt2>
        <a:srgbClr val="FFE6E6"/>
      </a:lt2>
      <a:accent1>
        <a:srgbClr val="FF005C"/>
      </a:accent1>
      <a:accent2>
        <a:srgbClr val="FDDF03"/>
      </a:accent2>
      <a:accent3>
        <a:srgbClr val="00D39C"/>
      </a:accent3>
      <a:accent4>
        <a:srgbClr val="0185B6"/>
      </a:accent4>
      <a:accent5>
        <a:srgbClr val="00B2C0"/>
      </a:accent5>
      <a:accent6>
        <a:srgbClr val="83CFC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imated  title circlesTF33358180.potx" id="{CFFD4B0C-658C-460C-A709-86EC4AC92081}" vid="{8F83C6C5-8D1E-4B0C-86AB-975CF9B964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Animated  title circles</Template>
  <TotalTime>0</TotalTime>
  <Words>24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Magneto</vt:lpstr>
      <vt:lpstr>Office Theme</vt:lpstr>
      <vt:lpstr>Context of Composition &amp; Context of Interpretation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2018-12-18T14:28:28Z</dcterms:created>
  <dcterms:modified xsi:type="dcterms:W3CDTF">2020-08-14T19:52:31Z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iteId">
    <vt:lpwstr>0cdcb198-8169-4b70-ba9f-da7e3ba700c2</vt:lpwstr>
  </property>
  <property fmtid="{D5CDD505-2E9C-101B-9397-08002B2CF9AE}" pid="4" name="MSIP_Label_0ee3c538-ec52-435f-ae58-017644bd9513_Owner">
    <vt:lpwstr>thornee@fultonschools.org</vt:lpwstr>
  </property>
  <property fmtid="{D5CDD505-2E9C-101B-9397-08002B2CF9AE}" pid="5" name="MSIP_Label_0ee3c538-ec52-435f-ae58-017644bd9513_SetDate">
    <vt:lpwstr>2019-08-22T13:41:10.9664276Z</vt:lpwstr>
  </property>
  <property fmtid="{D5CDD505-2E9C-101B-9397-08002B2CF9AE}" pid="6" name="MSIP_Label_0ee3c538-ec52-435f-ae58-017644bd9513_Name">
    <vt:lpwstr>General</vt:lpwstr>
  </property>
  <property fmtid="{D5CDD505-2E9C-101B-9397-08002B2CF9AE}" pid="7" name="MSIP_Label_0ee3c538-ec52-435f-ae58-017644bd9513_Application">
    <vt:lpwstr>Microsoft Azure Information Protection</vt:lpwstr>
  </property>
  <property fmtid="{D5CDD505-2E9C-101B-9397-08002B2CF9AE}" pid="8" name="MSIP_Label_0ee3c538-ec52-435f-ae58-017644bd9513_Extended_MSFT_Method">
    <vt:lpwstr>Automatic</vt:lpwstr>
  </property>
  <property fmtid="{D5CDD505-2E9C-101B-9397-08002B2CF9AE}" pid="9" name="MSIP_Label_f42aa342-8706-4288-bd11-ebb85995028c_Enabled">
    <vt:lpwstr>True</vt:lpwstr>
  </property>
  <property fmtid="{D5CDD505-2E9C-101B-9397-08002B2CF9AE}" pid="10" name="MSIP_Label_f42aa342-8706-4288-bd11-ebb85995028c_SiteId">
    <vt:lpwstr>72f988bf-86f1-41af-91ab-2d7cd011db47</vt:lpwstr>
  </property>
  <property fmtid="{D5CDD505-2E9C-101B-9397-08002B2CF9AE}" pid="11" name="MSIP_Label_f42aa342-8706-4288-bd11-ebb85995028c_Owner">
    <vt:lpwstr>v-abdarl@microsoft.com</vt:lpwstr>
  </property>
  <property fmtid="{D5CDD505-2E9C-101B-9397-08002B2CF9AE}" pid="12" name="MSIP_Label_f42aa342-8706-4288-bd11-ebb85995028c_SetDate">
    <vt:lpwstr>2018-08-15T22:09:54.9169052Z</vt:lpwstr>
  </property>
  <property fmtid="{D5CDD505-2E9C-101B-9397-08002B2CF9AE}" pid="13" name="MSIP_Label_f42aa342-8706-4288-bd11-ebb85995028c_Name">
    <vt:lpwstr>General</vt:lpwstr>
  </property>
  <property fmtid="{D5CDD505-2E9C-101B-9397-08002B2CF9AE}" pid="14" name="MSIP_Label_f42aa342-8706-4288-bd11-ebb85995028c_Application">
    <vt:lpwstr>Microsoft Azure Information Protection</vt:lpwstr>
  </property>
  <property fmtid="{D5CDD505-2E9C-101B-9397-08002B2CF9AE}" pid="15" name="MSIP_Label_f42aa342-8706-4288-bd11-ebb85995028c_Extended_MSFT_Method">
    <vt:lpwstr>Automatic</vt:lpwstr>
  </property>
  <property fmtid="{D5CDD505-2E9C-101B-9397-08002B2CF9AE}" pid="16" name="Sensitivity">
    <vt:lpwstr>General General</vt:lpwstr>
  </property>
</Properties>
</file>