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  <p:sldMasterId id="2147483696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9/16/2020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21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9/16/2020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9/16/2020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4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9/16/2020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9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9/16/2020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8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9/16/2020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4840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9/16/2020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4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  <a:uFillTx/>
              </a:defRPr>
            </a:lvl1pPr>
            <a:lvl2pPr>
              <a:defRPr sz="1800">
                <a:solidFill>
                  <a:schemeClr val="tx2"/>
                </a:solidFill>
                <a:uFillTx/>
              </a:defRPr>
            </a:lvl2pPr>
            <a:lvl3pPr>
              <a:defRPr sz="1600">
                <a:solidFill>
                  <a:schemeClr val="tx2"/>
                </a:solidFill>
                <a:uFillTx/>
              </a:defRPr>
            </a:lvl3pPr>
            <a:lvl4pPr>
              <a:defRPr sz="1400">
                <a:solidFill>
                  <a:schemeClr val="tx2"/>
                </a:solidFill>
                <a:uFillTx/>
              </a:defRPr>
            </a:lvl4pPr>
            <a:lvl5pPr>
              <a:defRPr sz="1400">
                <a:solidFill>
                  <a:schemeClr val="tx2"/>
                </a:solidFill>
                <a:uFillTx/>
              </a:defRPr>
            </a:lvl5pPr>
            <a:lvl6pPr>
              <a:defRPr sz="1400">
                <a:solidFill>
                  <a:schemeClr val="tx2"/>
                </a:solidFill>
                <a:uFillTx/>
              </a:defRPr>
            </a:lvl6pPr>
            <a:lvl7pPr>
              <a:defRPr sz="1400">
                <a:solidFill>
                  <a:schemeClr val="tx2"/>
                </a:solidFill>
                <a:uFillTx/>
              </a:defRPr>
            </a:lvl7pPr>
            <a:lvl8pPr>
              <a:defRPr sz="1400">
                <a:solidFill>
                  <a:schemeClr val="tx2"/>
                </a:solidFill>
                <a:uFillTx/>
              </a:defRPr>
            </a:lvl8pPr>
            <a:lvl9pPr>
              <a:defRPr sz="1400">
                <a:solidFill>
                  <a:schemeClr val="tx2"/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  <a:uFillTx/>
              </a:defRPr>
            </a:lvl1pPr>
            <a:lvl2pPr marL="457200" indent="0">
              <a:buNone/>
              <a:defRPr sz="11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9/16/2020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9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9/16/2020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42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>
                <a:uFillTx/>
              </a:defRPr>
            </a:lvl1pPr>
            <a:lvl2pPr algn="l">
              <a:defRPr>
                <a:uFillTx/>
              </a:defRPr>
            </a:lvl2pPr>
            <a:lvl3pPr algn="l">
              <a:defRPr>
                <a:uFillTx/>
              </a:defRPr>
            </a:lvl3pPr>
            <a:lvl4pPr algn="l">
              <a:defRPr>
                <a:uFillTx/>
              </a:defRPr>
            </a:lvl4pPr>
            <a:lvl5pPr algn="l">
              <a:defRPr>
                <a:uFillTx/>
              </a:defRPr>
            </a:lvl5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9/16/2020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34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9/16/2020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uFillTx/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9/16/2020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uFillTx/>
              </a:defRPr>
            </a:lvl1pPr>
          </a:lstStyle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uFillTx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>
            <a:spLocks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>
            <a:spLocks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318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uFillTx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  <a:uFillTx/>
        </a:defRPr>
      </a:lvl2pPr>
      <a:lvl3pPr eaLnBrk="1" hangingPunct="1">
        <a:defRPr>
          <a:solidFill>
            <a:schemeClr val="tx2"/>
          </a:solidFill>
          <a:uFillTx/>
        </a:defRPr>
      </a:lvl3pPr>
      <a:lvl4pPr eaLnBrk="1" hangingPunct="1">
        <a:defRPr>
          <a:solidFill>
            <a:schemeClr val="tx2"/>
          </a:solidFill>
          <a:uFillTx/>
        </a:defRPr>
      </a:lvl4pPr>
      <a:lvl5pPr eaLnBrk="1" hangingPunct="1">
        <a:defRPr>
          <a:solidFill>
            <a:schemeClr val="tx2"/>
          </a:solidFill>
          <a:uFillTx/>
        </a:defRPr>
      </a:lvl5pPr>
      <a:lvl6pPr eaLnBrk="1" hangingPunct="1">
        <a:defRPr>
          <a:solidFill>
            <a:schemeClr val="tx2"/>
          </a:solidFill>
          <a:uFillTx/>
        </a:defRPr>
      </a:lvl6pPr>
      <a:lvl7pPr eaLnBrk="1" hangingPunct="1">
        <a:defRPr>
          <a:solidFill>
            <a:schemeClr val="tx2"/>
          </a:solidFill>
          <a:uFillTx/>
        </a:defRPr>
      </a:lvl7pPr>
      <a:lvl8pPr eaLnBrk="1" hangingPunct="1">
        <a:defRPr>
          <a:solidFill>
            <a:schemeClr val="tx2"/>
          </a:solidFill>
          <a:uFillTx/>
        </a:defRPr>
      </a:lvl8pPr>
      <a:lvl9pPr eaLnBrk="1" hangingPunct="1">
        <a:defRPr>
          <a:solidFill>
            <a:schemeClr val="tx2"/>
          </a:solidFill>
          <a:uFillTx/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uFillTx/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uFillTx/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uFillTx/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Annotating Texts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To Take Notes </a:t>
            </a:r>
            <a:r>
              <a:rPr lang="en-US" altLang="en-US" i="1" dirty="0"/>
              <a:t>On</a:t>
            </a:r>
            <a:r>
              <a:rPr lang="en-US" altLang="en-US" dirty="0"/>
              <a:t> A Text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76400" y="5730875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Adaptation by Sharon Fulmer, Tiffany Holmes, &amp; Laura Hayes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 Academy of Irving, Texas, 2008</a:t>
            </a:r>
          </a:p>
        </p:txBody>
      </p:sp>
      <p:sp>
        <p:nvSpPr>
          <p:cNvPr id="7" name="SMARTPenAnnotation616"/>
          <p:cNvSpPr/>
          <p:nvPr/>
        </p:nvSpPr>
        <p:spPr>
          <a:xfrm>
            <a:off x="4587876" y="1817689"/>
            <a:ext cx="822325" cy="719137"/>
          </a:xfrm>
          <a:custGeom>
            <a:avLst/>
            <a:gdLst/>
            <a:ahLst/>
            <a:cxnLst/>
            <a:rect l="0" t="0" r="0" b="0"/>
            <a:pathLst>
              <a:path w="822962" h="720091">
                <a:moveTo>
                  <a:pt x="822961" y="720090"/>
                </a:moveTo>
                <a:lnTo>
                  <a:pt x="816893" y="714023"/>
                </a:lnTo>
                <a:lnTo>
                  <a:pt x="813835" y="712235"/>
                </a:lnTo>
                <a:lnTo>
                  <a:pt x="807052" y="710249"/>
                </a:lnTo>
                <a:lnTo>
                  <a:pt x="804734" y="708450"/>
                </a:lnTo>
                <a:lnTo>
                  <a:pt x="803190" y="705980"/>
                </a:lnTo>
                <a:lnTo>
                  <a:pt x="802160" y="703063"/>
                </a:lnTo>
                <a:lnTo>
                  <a:pt x="800204" y="701119"/>
                </a:lnTo>
                <a:lnTo>
                  <a:pt x="797629" y="699823"/>
                </a:lnTo>
                <a:lnTo>
                  <a:pt x="794643" y="698959"/>
                </a:lnTo>
                <a:lnTo>
                  <a:pt x="787938" y="694612"/>
                </a:lnTo>
                <a:lnTo>
                  <a:pt x="765746" y="674141"/>
                </a:lnTo>
                <a:lnTo>
                  <a:pt x="750558" y="659085"/>
                </a:lnTo>
                <a:lnTo>
                  <a:pt x="739137" y="641619"/>
                </a:lnTo>
                <a:lnTo>
                  <a:pt x="724746" y="624254"/>
                </a:lnTo>
                <a:lnTo>
                  <a:pt x="701997" y="599831"/>
                </a:lnTo>
                <a:lnTo>
                  <a:pt x="690459" y="589172"/>
                </a:lnTo>
                <a:lnTo>
                  <a:pt x="670953" y="574761"/>
                </a:lnTo>
                <a:lnTo>
                  <a:pt x="652341" y="551166"/>
                </a:lnTo>
                <a:lnTo>
                  <a:pt x="639179" y="537063"/>
                </a:lnTo>
                <a:lnTo>
                  <a:pt x="612163" y="509628"/>
                </a:lnTo>
                <a:lnTo>
                  <a:pt x="601149" y="497232"/>
                </a:lnTo>
                <a:lnTo>
                  <a:pt x="585525" y="476686"/>
                </a:lnTo>
                <a:lnTo>
                  <a:pt x="570960" y="462474"/>
                </a:lnTo>
                <a:lnTo>
                  <a:pt x="548480" y="443946"/>
                </a:lnTo>
                <a:lnTo>
                  <a:pt x="530790" y="428450"/>
                </a:lnTo>
                <a:lnTo>
                  <a:pt x="505993" y="408862"/>
                </a:lnTo>
                <a:lnTo>
                  <a:pt x="488200" y="390844"/>
                </a:lnTo>
                <a:lnTo>
                  <a:pt x="474788" y="374369"/>
                </a:lnTo>
                <a:lnTo>
                  <a:pt x="460361" y="358579"/>
                </a:lnTo>
                <a:lnTo>
                  <a:pt x="438708" y="339709"/>
                </a:lnTo>
                <a:lnTo>
                  <a:pt x="414692" y="321162"/>
                </a:lnTo>
                <a:lnTo>
                  <a:pt x="395551" y="308686"/>
                </a:lnTo>
                <a:lnTo>
                  <a:pt x="370495" y="288454"/>
                </a:lnTo>
                <a:lnTo>
                  <a:pt x="322714" y="248169"/>
                </a:lnTo>
                <a:lnTo>
                  <a:pt x="305313" y="232756"/>
                </a:lnTo>
                <a:lnTo>
                  <a:pt x="272431" y="202084"/>
                </a:lnTo>
                <a:lnTo>
                  <a:pt x="247658" y="181679"/>
                </a:lnTo>
                <a:lnTo>
                  <a:pt x="228181" y="167106"/>
                </a:lnTo>
                <a:lnTo>
                  <a:pt x="211057" y="152163"/>
                </a:lnTo>
                <a:lnTo>
                  <a:pt x="191594" y="137055"/>
                </a:lnTo>
                <a:lnTo>
                  <a:pt x="171513" y="121874"/>
                </a:lnTo>
                <a:lnTo>
                  <a:pt x="145928" y="100317"/>
                </a:lnTo>
                <a:lnTo>
                  <a:pt x="123531" y="85322"/>
                </a:lnTo>
                <a:lnTo>
                  <a:pt x="100554" y="68877"/>
                </a:lnTo>
                <a:lnTo>
                  <a:pt x="82711" y="57238"/>
                </a:lnTo>
                <a:lnTo>
                  <a:pt x="65994" y="45746"/>
                </a:lnTo>
                <a:lnTo>
                  <a:pt x="44954" y="34298"/>
                </a:lnTo>
                <a:lnTo>
                  <a:pt x="26020" y="22863"/>
                </a:lnTo>
                <a:lnTo>
                  <a:pt x="14312" y="13689"/>
                </a:lnTo>
                <a:lnTo>
                  <a:pt x="9325" y="12434"/>
                </a:lnTo>
                <a:lnTo>
                  <a:pt x="6217" y="12100"/>
                </a:lnTo>
                <a:lnTo>
                  <a:pt x="4144" y="10607"/>
                </a:lnTo>
                <a:lnTo>
                  <a:pt x="2763" y="8341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MARTPenAnnotation617"/>
          <p:cNvSpPr/>
          <p:nvPr/>
        </p:nvSpPr>
        <p:spPr>
          <a:xfrm>
            <a:off x="2690813" y="1235076"/>
            <a:ext cx="296862" cy="523875"/>
          </a:xfrm>
          <a:custGeom>
            <a:avLst/>
            <a:gdLst/>
            <a:ahLst/>
            <a:cxnLst/>
            <a:rect l="0" t="0" r="0" b="0"/>
            <a:pathLst>
              <a:path w="296525" h="523721">
                <a:moveTo>
                  <a:pt x="33634" y="228359"/>
                </a:moveTo>
                <a:lnTo>
                  <a:pt x="33634" y="282096"/>
                </a:lnTo>
                <a:lnTo>
                  <a:pt x="34904" y="288314"/>
                </a:lnTo>
                <a:lnTo>
                  <a:pt x="39701" y="298609"/>
                </a:lnTo>
                <a:lnTo>
                  <a:pt x="42680" y="314192"/>
                </a:lnTo>
                <a:lnTo>
                  <a:pt x="43475" y="323681"/>
                </a:lnTo>
                <a:lnTo>
                  <a:pt x="44004" y="332547"/>
                </a:lnTo>
                <a:lnTo>
                  <a:pt x="44593" y="349172"/>
                </a:lnTo>
                <a:lnTo>
                  <a:pt x="44924" y="391015"/>
                </a:lnTo>
                <a:lnTo>
                  <a:pt x="46241" y="404106"/>
                </a:lnTo>
                <a:lnTo>
                  <a:pt x="48388" y="415374"/>
                </a:lnTo>
                <a:lnTo>
                  <a:pt x="51090" y="425426"/>
                </a:lnTo>
                <a:lnTo>
                  <a:pt x="52891" y="434667"/>
                </a:lnTo>
                <a:lnTo>
                  <a:pt x="54092" y="443368"/>
                </a:lnTo>
                <a:lnTo>
                  <a:pt x="54893" y="451708"/>
                </a:lnTo>
                <a:lnTo>
                  <a:pt x="55782" y="467749"/>
                </a:lnTo>
                <a:lnTo>
                  <a:pt x="56177" y="484615"/>
                </a:lnTo>
                <a:lnTo>
                  <a:pt x="56481" y="523720"/>
                </a:lnTo>
                <a:lnTo>
                  <a:pt x="56493" y="483721"/>
                </a:lnTo>
                <a:lnTo>
                  <a:pt x="55223" y="474800"/>
                </a:lnTo>
                <a:lnTo>
                  <a:pt x="53107" y="465043"/>
                </a:lnTo>
                <a:lnTo>
                  <a:pt x="50425" y="454729"/>
                </a:lnTo>
                <a:lnTo>
                  <a:pt x="47368" y="444042"/>
                </a:lnTo>
                <a:lnTo>
                  <a:pt x="40585" y="422008"/>
                </a:lnTo>
                <a:lnTo>
                  <a:pt x="38268" y="410799"/>
                </a:lnTo>
                <a:lnTo>
                  <a:pt x="36723" y="399516"/>
                </a:lnTo>
                <a:lnTo>
                  <a:pt x="35693" y="388184"/>
                </a:lnTo>
                <a:lnTo>
                  <a:pt x="33737" y="376819"/>
                </a:lnTo>
                <a:lnTo>
                  <a:pt x="31162" y="365432"/>
                </a:lnTo>
                <a:lnTo>
                  <a:pt x="28176" y="354032"/>
                </a:lnTo>
                <a:lnTo>
                  <a:pt x="24915" y="337541"/>
                </a:lnTo>
                <a:lnTo>
                  <a:pt x="6819" y="227936"/>
                </a:lnTo>
                <a:lnTo>
                  <a:pt x="4327" y="209027"/>
                </a:lnTo>
                <a:lnTo>
                  <a:pt x="2666" y="192611"/>
                </a:lnTo>
                <a:lnTo>
                  <a:pt x="1559" y="177858"/>
                </a:lnTo>
                <a:lnTo>
                  <a:pt x="820" y="164211"/>
                </a:lnTo>
                <a:lnTo>
                  <a:pt x="0" y="138889"/>
                </a:lnTo>
                <a:lnTo>
                  <a:pt x="1051" y="124263"/>
                </a:lnTo>
                <a:lnTo>
                  <a:pt x="3022" y="108162"/>
                </a:lnTo>
                <a:lnTo>
                  <a:pt x="5606" y="91078"/>
                </a:lnTo>
                <a:lnTo>
                  <a:pt x="8598" y="75878"/>
                </a:lnTo>
                <a:lnTo>
                  <a:pt x="11864" y="61935"/>
                </a:lnTo>
                <a:lnTo>
                  <a:pt x="15310" y="48830"/>
                </a:lnTo>
                <a:lnTo>
                  <a:pt x="17608" y="38823"/>
                </a:lnTo>
                <a:lnTo>
                  <a:pt x="20161" y="24318"/>
                </a:lnTo>
                <a:lnTo>
                  <a:pt x="24682" y="13638"/>
                </a:lnTo>
                <a:lnTo>
                  <a:pt x="27666" y="9012"/>
                </a:lnTo>
                <a:lnTo>
                  <a:pt x="30925" y="5928"/>
                </a:lnTo>
                <a:lnTo>
                  <a:pt x="34368" y="3872"/>
                </a:lnTo>
                <a:lnTo>
                  <a:pt x="41580" y="1587"/>
                </a:lnTo>
                <a:lnTo>
                  <a:pt x="49019" y="572"/>
                </a:lnTo>
                <a:lnTo>
                  <a:pt x="56558" y="120"/>
                </a:lnTo>
                <a:lnTo>
                  <a:pt x="60347" y="0"/>
                </a:lnTo>
                <a:lnTo>
                  <a:pt x="62872" y="1190"/>
                </a:lnTo>
                <a:lnTo>
                  <a:pt x="64556" y="3253"/>
                </a:lnTo>
                <a:lnTo>
                  <a:pt x="65679" y="5899"/>
                </a:lnTo>
                <a:lnTo>
                  <a:pt x="73699" y="15611"/>
                </a:lnTo>
                <a:lnTo>
                  <a:pt x="84461" y="27125"/>
                </a:lnTo>
                <a:lnTo>
                  <a:pt x="93477" y="36475"/>
                </a:lnTo>
                <a:lnTo>
                  <a:pt x="100199" y="47097"/>
                </a:lnTo>
                <a:lnTo>
                  <a:pt x="108491" y="61798"/>
                </a:lnTo>
                <a:lnTo>
                  <a:pt x="117828" y="79218"/>
                </a:lnTo>
                <a:lnTo>
                  <a:pt x="125323" y="94642"/>
                </a:lnTo>
                <a:lnTo>
                  <a:pt x="131590" y="108734"/>
                </a:lnTo>
                <a:lnTo>
                  <a:pt x="137038" y="121940"/>
                </a:lnTo>
                <a:lnTo>
                  <a:pt x="141940" y="133283"/>
                </a:lnTo>
                <a:lnTo>
                  <a:pt x="150773" y="152660"/>
                </a:lnTo>
                <a:lnTo>
                  <a:pt x="165706" y="190059"/>
                </a:lnTo>
                <a:lnTo>
                  <a:pt x="182502" y="232927"/>
                </a:lnTo>
                <a:lnTo>
                  <a:pt x="188759" y="247914"/>
                </a:lnTo>
                <a:lnTo>
                  <a:pt x="194201" y="260446"/>
                </a:lnTo>
                <a:lnTo>
                  <a:pt x="200368" y="271341"/>
                </a:lnTo>
                <a:lnTo>
                  <a:pt x="207020" y="281144"/>
                </a:lnTo>
                <a:lnTo>
                  <a:pt x="213995" y="290219"/>
                </a:lnTo>
                <a:lnTo>
                  <a:pt x="219914" y="298809"/>
                </a:lnTo>
                <a:lnTo>
                  <a:pt x="225131" y="307076"/>
                </a:lnTo>
                <a:lnTo>
                  <a:pt x="234313" y="323035"/>
                </a:lnTo>
                <a:lnTo>
                  <a:pt x="242628" y="338594"/>
                </a:lnTo>
                <a:lnTo>
                  <a:pt x="279609" y="411776"/>
                </a:lnTo>
                <a:lnTo>
                  <a:pt x="282708" y="415407"/>
                </a:lnTo>
                <a:lnTo>
                  <a:pt x="286043" y="417828"/>
                </a:lnTo>
                <a:lnTo>
                  <a:pt x="296524" y="4226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MARTPenAnnotation618"/>
          <p:cNvSpPr/>
          <p:nvPr/>
        </p:nvSpPr>
        <p:spPr>
          <a:xfrm>
            <a:off x="2689226" y="1450976"/>
            <a:ext cx="309563" cy="206375"/>
          </a:xfrm>
          <a:custGeom>
            <a:avLst/>
            <a:gdLst/>
            <a:ahLst/>
            <a:cxnLst/>
            <a:rect l="0" t="0" r="0" b="0"/>
            <a:pathLst>
              <a:path w="308611" h="205742">
                <a:moveTo>
                  <a:pt x="0" y="205741"/>
                </a:moveTo>
                <a:lnTo>
                  <a:pt x="34054" y="171686"/>
                </a:lnTo>
                <a:lnTo>
                  <a:pt x="64241" y="144885"/>
                </a:lnTo>
                <a:lnTo>
                  <a:pt x="84737" y="127070"/>
                </a:lnTo>
                <a:lnTo>
                  <a:pt x="102212" y="113924"/>
                </a:lnTo>
                <a:lnTo>
                  <a:pt x="117671" y="103889"/>
                </a:lnTo>
                <a:lnTo>
                  <a:pt x="131787" y="95930"/>
                </a:lnTo>
                <a:lnTo>
                  <a:pt x="143738" y="88083"/>
                </a:lnTo>
                <a:lnTo>
                  <a:pt x="154245" y="80312"/>
                </a:lnTo>
                <a:lnTo>
                  <a:pt x="163790" y="72592"/>
                </a:lnTo>
                <a:lnTo>
                  <a:pt x="172693" y="66175"/>
                </a:lnTo>
                <a:lnTo>
                  <a:pt x="181169" y="60627"/>
                </a:lnTo>
                <a:lnTo>
                  <a:pt x="189359" y="55658"/>
                </a:lnTo>
                <a:lnTo>
                  <a:pt x="197359" y="51075"/>
                </a:lnTo>
                <a:lnTo>
                  <a:pt x="213022" y="42597"/>
                </a:lnTo>
                <a:lnTo>
                  <a:pt x="236119" y="30684"/>
                </a:lnTo>
                <a:lnTo>
                  <a:pt x="242503" y="26806"/>
                </a:lnTo>
                <a:lnTo>
                  <a:pt x="248028" y="22951"/>
                </a:lnTo>
                <a:lnTo>
                  <a:pt x="252982" y="19111"/>
                </a:lnTo>
                <a:lnTo>
                  <a:pt x="261873" y="14844"/>
                </a:lnTo>
                <a:lnTo>
                  <a:pt x="266022" y="13706"/>
                </a:lnTo>
                <a:lnTo>
                  <a:pt x="274018" y="9055"/>
                </a:lnTo>
                <a:lnTo>
                  <a:pt x="277929" y="6037"/>
                </a:lnTo>
                <a:lnTo>
                  <a:pt x="285660" y="2683"/>
                </a:lnTo>
                <a:lnTo>
                  <a:pt x="293330" y="1193"/>
                </a:lnTo>
                <a:lnTo>
                  <a:pt x="297153" y="795"/>
                </a:lnTo>
                <a:lnTo>
                  <a:pt x="3086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MARTPenAnnotation619"/>
          <p:cNvSpPr/>
          <p:nvPr/>
        </p:nvSpPr>
        <p:spPr>
          <a:xfrm>
            <a:off x="3009900" y="1285876"/>
            <a:ext cx="274638" cy="284163"/>
          </a:xfrm>
          <a:custGeom>
            <a:avLst/>
            <a:gdLst/>
            <a:ahLst/>
            <a:cxnLst/>
            <a:rect l="0" t="0" r="0" b="0"/>
            <a:pathLst>
              <a:path w="274321" h="284253">
                <a:moveTo>
                  <a:pt x="0" y="96644"/>
                </a:moveTo>
                <a:lnTo>
                  <a:pt x="60965" y="218575"/>
                </a:lnTo>
                <a:lnTo>
                  <a:pt x="64773" y="224921"/>
                </a:lnTo>
                <a:lnTo>
                  <a:pt x="68582" y="230422"/>
                </a:lnTo>
                <a:lnTo>
                  <a:pt x="72391" y="235360"/>
                </a:lnTo>
                <a:lnTo>
                  <a:pt x="74931" y="241191"/>
                </a:lnTo>
                <a:lnTo>
                  <a:pt x="76624" y="247619"/>
                </a:lnTo>
                <a:lnTo>
                  <a:pt x="77752" y="254444"/>
                </a:lnTo>
                <a:lnTo>
                  <a:pt x="79775" y="260264"/>
                </a:lnTo>
                <a:lnTo>
                  <a:pt x="82393" y="265414"/>
                </a:lnTo>
                <a:lnTo>
                  <a:pt x="85409" y="270118"/>
                </a:lnTo>
                <a:lnTo>
                  <a:pt x="88759" y="278730"/>
                </a:lnTo>
                <a:lnTo>
                  <a:pt x="89653" y="282805"/>
                </a:lnTo>
                <a:lnTo>
                  <a:pt x="90248" y="284252"/>
                </a:lnTo>
                <a:lnTo>
                  <a:pt x="90645" y="283946"/>
                </a:lnTo>
                <a:lnTo>
                  <a:pt x="91204" y="277448"/>
                </a:lnTo>
                <a:lnTo>
                  <a:pt x="91283" y="274330"/>
                </a:lnTo>
                <a:lnTo>
                  <a:pt x="90065" y="269712"/>
                </a:lnTo>
                <a:lnTo>
                  <a:pt x="87983" y="264093"/>
                </a:lnTo>
                <a:lnTo>
                  <a:pt x="85325" y="257806"/>
                </a:lnTo>
                <a:lnTo>
                  <a:pt x="83553" y="251076"/>
                </a:lnTo>
                <a:lnTo>
                  <a:pt x="82372" y="244049"/>
                </a:lnTo>
                <a:lnTo>
                  <a:pt x="81585" y="236824"/>
                </a:lnTo>
                <a:lnTo>
                  <a:pt x="79790" y="228197"/>
                </a:lnTo>
                <a:lnTo>
                  <a:pt x="77323" y="218637"/>
                </a:lnTo>
                <a:lnTo>
                  <a:pt x="74408" y="208452"/>
                </a:lnTo>
                <a:lnTo>
                  <a:pt x="71196" y="199123"/>
                </a:lnTo>
                <a:lnTo>
                  <a:pt x="67784" y="190364"/>
                </a:lnTo>
                <a:lnTo>
                  <a:pt x="64239" y="181984"/>
                </a:lnTo>
                <a:lnTo>
                  <a:pt x="61876" y="173857"/>
                </a:lnTo>
                <a:lnTo>
                  <a:pt x="60300" y="165900"/>
                </a:lnTo>
                <a:lnTo>
                  <a:pt x="59250" y="158055"/>
                </a:lnTo>
                <a:lnTo>
                  <a:pt x="57280" y="149015"/>
                </a:lnTo>
                <a:lnTo>
                  <a:pt x="54697" y="139178"/>
                </a:lnTo>
                <a:lnTo>
                  <a:pt x="51704" y="128810"/>
                </a:lnTo>
                <a:lnTo>
                  <a:pt x="48439" y="119358"/>
                </a:lnTo>
                <a:lnTo>
                  <a:pt x="44993" y="110517"/>
                </a:lnTo>
                <a:lnTo>
                  <a:pt x="41425" y="102083"/>
                </a:lnTo>
                <a:lnTo>
                  <a:pt x="39047" y="91380"/>
                </a:lnTo>
                <a:lnTo>
                  <a:pt x="37461" y="79165"/>
                </a:lnTo>
                <a:lnTo>
                  <a:pt x="36404" y="65941"/>
                </a:lnTo>
                <a:lnTo>
                  <a:pt x="35699" y="54586"/>
                </a:lnTo>
                <a:lnTo>
                  <a:pt x="34916" y="35195"/>
                </a:lnTo>
                <a:lnTo>
                  <a:pt x="35977" y="29008"/>
                </a:lnTo>
                <a:lnTo>
                  <a:pt x="37955" y="24884"/>
                </a:lnTo>
                <a:lnTo>
                  <a:pt x="40543" y="22134"/>
                </a:lnTo>
                <a:lnTo>
                  <a:pt x="44808" y="19031"/>
                </a:lnTo>
                <a:lnTo>
                  <a:pt x="50192" y="15692"/>
                </a:lnTo>
                <a:lnTo>
                  <a:pt x="56321" y="12196"/>
                </a:lnTo>
                <a:lnTo>
                  <a:pt x="61677" y="8596"/>
                </a:lnTo>
                <a:lnTo>
                  <a:pt x="66518" y="4925"/>
                </a:lnTo>
                <a:lnTo>
                  <a:pt x="71015" y="1208"/>
                </a:lnTo>
                <a:lnTo>
                  <a:pt x="76553" y="0"/>
                </a:lnTo>
                <a:lnTo>
                  <a:pt x="82785" y="465"/>
                </a:lnTo>
                <a:lnTo>
                  <a:pt x="89480" y="2045"/>
                </a:lnTo>
                <a:lnTo>
                  <a:pt x="95213" y="3098"/>
                </a:lnTo>
                <a:lnTo>
                  <a:pt x="100305" y="3800"/>
                </a:lnTo>
                <a:lnTo>
                  <a:pt x="104970" y="4268"/>
                </a:lnTo>
                <a:lnTo>
                  <a:pt x="109350" y="5850"/>
                </a:lnTo>
                <a:lnTo>
                  <a:pt x="117603" y="10995"/>
                </a:lnTo>
                <a:lnTo>
                  <a:pt x="124122" y="16685"/>
                </a:lnTo>
                <a:lnTo>
                  <a:pt x="132278" y="24288"/>
                </a:lnTo>
                <a:lnTo>
                  <a:pt x="141525" y="33167"/>
                </a:lnTo>
                <a:lnTo>
                  <a:pt x="148960" y="41626"/>
                </a:lnTo>
                <a:lnTo>
                  <a:pt x="155187" y="49806"/>
                </a:lnTo>
                <a:lnTo>
                  <a:pt x="160608" y="57799"/>
                </a:lnTo>
                <a:lnTo>
                  <a:pt x="168031" y="66937"/>
                </a:lnTo>
                <a:lnTo>
                  <a:pt x="176791" y="76840"/>
                </a:lnTo>
                <a:lnTo>
                  <a:pt x="195414" y="96732"/>
                </a:lnTo>
                <a:lnTo>
                  <a:pt x="212157" y="114040"/>
                </a:lnTo>
                <a:lnTo>
                  <a:pt x="217638" y="120942"/>
                </a:lnTo>
                <a:lnTo>
                  <a:pt x="221292" y="126813"/>
                </a:lnTo>
                <a:lnTo>
                  <a:pt x="223728" y="131997"/>
                </a:lnTo>
                <a:lnTo>
                  <a:pt x="239292" y="163564"/>
                </a:lnTo>
                <a:lnTo>
                  <a:pt x="244618" y="171737"/>
                </a:lnTo>
                <a:lnTo>
                  <a:pt x="249438" y="177186"/>
                </a:lnTo>
                <a:lnTo>
                  <a:pt x="253922" y="180819"/>
                </a:lnTo>
                <a:lnTo>
                  <a:pt x="256911" y="184511"/>
                </a:lnTo>
                <a:lnTo>
                  <a:pt x="258904" y="188242"/>
                </a:lnTo>
                <a:lnTo>
                  <a:pt x="262102" y="197288"/>
                </a:lnTo>
                <a:lnTo>
                  <a:pt x="263635" y="196760"/>
                </a:lnTo>
                <a:lnTo>
                  <a:pt x="265926" y="195138"/>
                </a:lnTo>
                <a:lnTo>
                  <a:pt x="274320" y="18808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SMARTPenAnnotation620"/>
          <p:cNvSpPr/>
          <p:nvPr/>
        </p:nvSpPr>
        <p:spPr>
          <a:xfrm>
            <a:off x="3203576" y="1154114"/>
            <a:ext cx="320675" cy="287337"/>
          </a:xfrm>
          <a:custGeom>
            <a:avLst/>
            <a:gdLst/>
            <a:ahLst/>
            <a:cxnLst/>
            <a:rect l="0" t="0" r="0" b="0"/>
            <a:pathLst>
              <a:path w="320041" h="287311">
                <a:moveTo>
                  <a:pt x="0" y="79940"/>
                </a:moveTo>
                <a:lnTo>
                  <a:pt x="6067" y="92076"/>
                </a:lnTo>
                <a:lnTo>
                  <a:pt x="9125" y="96921"/>
                </a:lnTo>
                <a:lnTo>
                  <a:pt x="15908" y="105691"/>
                </a:lnTo>
                <a:lnTo>
                  <a:pt x="39004" y="135971"/>
                </a:lnTo>
                <a:lnTo>
                  <a:pt x="47592" y="146504"/>
                </a:lnTo>
                <a:lnTo>
                  <a:pt x="55858" y="156066"/>
                </a:lnTo>
                <a:lnTo>
                  <a:pt x="63909" y="164981"/>
                </a:lnTo>
                <a:lnTo>
                  <a:pt x="70545" y="173464"/>
                </a:lnTo>
                <a:lnTo>
                  <a:pt x="76240" y="181660"/>
                </a:lnTo>
                <a:lnTo>
                  <a:pt x="81307" y="189663"/>
                </a:lnTo>
                <a:lnTo>
                  <a:pt x="85954" y="197539"/>
                </a:lnTo>
                <a:lnTo>
                  <a:pt x="90323" y="205330"/>
                </a:lnTo>
                <a:lnTo>
                  <a:pt x="94505" y="213063"/>
                </a:lnTo>
                <a:lnTo>
                  <a:pt x="131659" y="286220"/>
                </a:lnTo>
                <a:lnTo>
                  <a:pt x="133493" y="287310"/>
                </a:lnTo>
                <a:lnTo>
                  <a:pt x="134715" y="285497"/>
                </a:lnTo>
                <a:lnTo>
                  <a:pt x="135530" y="281748"/>
                </a:lnTo>
                <a:lnTo>
                  <a:pt x="134803" y="276709"/>
                </a:lnTo>
                <a:lnTo>
                  <a:pt x="133049" y="270809"/>
                </a:lnTo>
                <a:lnTo>
                  <a:pt x="130609" y="264336"/>
                </a:lnTo>
                <a:lnTo>
                  <a:pt x="128982" y="257481"/>
                </a:lnTo>
                <a:lnTo>
                  <a:pt x="127898" y="250371"/>
                </a:lnTo>
                <a:lnTo>
                  <a:pt x="127175" y="243091"/>
                </a:lnTo>
                <a:lnTo>
                  <a:pt x="124153" y="233157"/>
                </a:lnTo>
                <a:lnTo>
                  <a:pt x="119599" y="221455"/>
                </a:lnTo>
                <a:lnTo>
                  <a:pt x="109035" y="197446"/>
                </a:lnTo>
                <a:lnTo>
                  <a:pt x="100106" y="178308"/>
                </a:lnTo>
                <a:lnTo>
                  <a:pt x="87940" y="153254"/>
                </a:lnTo>
                <a:lnTo>
                  <a:pt x="85296" y="142786"/>
                </a:lnTo>
                <a:lnTo>
                  <a:pt x="83534" y="130728"/>
                </a:lnTo>
                <a:lnTo>
                  <a:pt x="82359" y="117609"/>
                </a:lnTo>
                <a:lnTo>
                  <a:pt x="81576" y="105053"/>
                </a:lnTo>
                <a:lnTo>
                  <a:pt x="80706" y="80941"/>
                </a:lnTo>
                <a:lnTo>
                  <a:pt x="81744" y="69178"/>
                </a:lnTo>
                <a:lnTo>
                  <a:pt x="83706" y="57525"/>
                </a:lnTo>
                <a:lnTo>
                  <a:pt x="86284" y="45947"/>
                </a:lnTo>
                <a:lnTo>
                  <a:pt x="89272" y="36958"/>
                </a:lnTo>
                <a:lnTo>
                  <a:pt x="92535" y="29696"/>
                </a:lnTo>
                <a:lnTo>
                  <a:pt x="95980" y="23584"/>
                </a:lnTo>
                <a:lnTo>
                  <a:pt x="99546" y="18239"/>
                </a:lnTo>
                <a:lnTo>
                  <a:pt x="103194" y="13406"/>
                </a:lnTo>
                <a:lnTo>
                  <a:pt x="106896" y="8914"/>
                </a:lnTo>
                <a:lnTo>
                  <a:pt x="110634" y="5920"/>
                </a:lnTo>
                <a:lnTo>
                  <a:pt x="114396" y="3923"/>
                </a:lnTo>
                <a:lnTo>
                  <a:pt x="121962" y="1705"/>
                </a:lnTo>
                <a:lnTo>
                  <a:pt x="129558" y="719"/>
                </a:lnTo>
                <a:lnTo>
                  <a:pt x="134632" y="456"/>
                </a:lnTo>
                <a:lnTo>
                  <a:pt x="147043" y="164"/>
                </a:lnTo>
                <a:lnTo>
                  <a:pt x="162243" y="0"/>
                </a:lnTo>
                <a:lnTo>
                  <a:pt x="167852" y="1247"/>
                </a:lnTo>
                <a:lnTo>
                  <a:pt x="174131" y="3348"/>
                </a:lnTo>
                <a:lnTo>
                  <a:pt x="180857" y="6019"/>
                </a:lnTo>
                <a:lnTo>
                  <a:pt x="187881" y="9069"/>
                </a:lnTo>
                <a:lnTo>
                  <a:pt x="202459" y="15846"/>
                </a:lnTo>
                <a:lnTo>
                  <a:pt x="208633" y="20701"/>
                </a:lnTo>
                <a:lnTo>
                  <a:pt x="214018" y="26477"/>
                </a:lnTo>
                <a:lnTo>
                  <a:pt x="218879" y="32868"/>
                </a:lnTo>
                <a:lnTo>
                  <a:pt x="223389" y="38399"/>
                </a:lnTo>
                <a:lnTo>
                  <a:pt x="227666" y="43356"/>
                </a:lnTo>
                <a:lnTo>
                  <a:pt x="231787" y="47931"/>
                </a:lnTo>
                <a:lnTo>
                  <a:pt x="243140" y="59787"/>
                </a:lnTo>
                <a:lnTo>
                  <a:pt x="249723" y="66505"/>
                </a:lnTo>
                <a:lnTo>
                  <a:pt x="254112" y="73524"/>
                </a:lnTo>
                <a:lnTo>
                  <a:pt x="257038" y="80743"/>
                </a:lnTo>
                <a:lnTo>
                  <a:pt x="258988" y="88095"/>
                </a:lnTo>
                <a:lnTo>
                  <a:pt x="261559" y="95537"/>
                </a:lnTo>
                <a:lnTo>
                  <a:pt x="264542" y="103038"/>
                </a:lnTo>
                <a:lnTo>
                  <a:pt x="267801" y="110579"/>
                </a:lnTo>
                <a:lnTo>
                  <a:pt x="274809" y="125731"/>
                </a:lnTo>
                <a:lnTo>
                  <a:pt x="278456" y="133327"/>
                </a:lnTo>
                <a:lnTo>
                  <a:pt x="280887" y="140932"/>
                </a:lnTo>
                <a:lnTo>
                  <a:pt x="282508" y="148541"/>
                </a:lnTo>
                <a:lnTo>
                  <a:pt x="283589" y="156154"/>
                </a:lnTo>
                <a:lnTo>
                  <a:pt x="285579" y="162500"/>
                </a:lnTo>
                <a:lnTo>
                  <a:pt x="288176" y="168000"/>
                </a:lnTo>
                <a:lnTo>
                  <a:pt x="291177" y="172937"/>
                </a:lnTo>
                <a:lnTo>
                  <a:pt x="297898" y="181809"/>
                </a:lnTo>
                <a:lnTo>
                  <a:pt x="305119" y="189985"/>
                </a:lnTo>
                <a:lnTo>
                  <a:pt x="312562" y="197853"/>
                </a:lnTo>
                <a:lnTo>
                  <a:pt x="315054" y="199189"/>
                </a:lnTo>
                <a:lnTo>
                  <a:pt x="316716" y="198809"/>
                </a:lnTo>
                <a:lnTo>
                  <a:pt x="320040" y="194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SMARTPenAnnotation621"/>
          <p:cNvSpPr/>
          <p:nvPr/>
        </p:nvSpPr>
        <p:spPr>
          <a:xfrm>
            <a:off x="3505201" y="1087439"/>
            <a:ext cx="188913" cy="180975"/>
          </a:xfrm>
          <a:custGeom>
            <a:avLst/>
            <a:gdLst/>
            <a:ahLst/>
            <a:cxnLst/>
            <a:rect l="0" t="0" r="0" b="0"/>
            <a:pathLst>
              <a:path w="188554" h="180037">
                <a:moveTo>
                  <a:pt x="42264" y="20588"/>
                </a:moveTo>
                <a:lnTo>
                  <a:pt x="36196" y="26656"/>
                </a:lnTo>
                <a:lnTo>
                  <a:pt x="33138" y="32254"/>
                </a:lnTo>
                <a:lnTo>
                  <a:pt x="29830" y="39795"/>
                </a:lnTo>
                <a:lnTo>
                  <a:pt x="26355" y="48633"/>
                </a:lnTo>
                <a:lnTo>
                  <a:pt x="19106" y="68613"/>
                </a:lnTo>
                <a:lnTo>
                  <a:pt x="15395" y="79275"/>
                </a:lnTo>
                <a:lnTo>
                  <a:pt x="14191" y="88923"/>
                </a:lnTo>
                <a:lnTo>
                  <a:pt x="14659" y="97895"/>
                </a:lnTo>
                <a:lnTo>
                  <a:pt x="16240" y="106416"/>
                </a:lnTo>
                <a:lnTo>
                  <a:pt x="17295" y="113367"/>
                </a:lnTo>
                <a:lnTo>
                  <a:pt x="17998" y="119271"/>
                </a:lnTo>
                <a:lnTo>
                  <a:pt x="18466" y="124477"/>
                </a:lnTo>
                <a:lnTo>
                  <a:pt x="20049" y="129217"/>
                </a:lnTo>
                <a:lnTo>
                  <a:pt x="22374" y="133648"/>
                </a:lnTo>
                <a:lnTo>
                  <a:pt x="25194" y="137871"/>
                </a:lnTo>
                <a:lnTo>
                  <a:pt x="28344" y="143227"/>
                </a:lnTo>
                <a:lnTo>
                  <a:pt x="31714" y="149337"/>
                </a:lnTo>
                <a:lnTo>
                  <a:pt x="35230" y="155951"/>
                </a:lnTo>
                <a:lnTo>
                  <a:pt x="40115" y="160360"/>
                </a:lnTo>
                <a:lnTo>
                  <a:pt x="45911" y="163300"/>
                </a:lnTo>
                <a:lnTo>
                  <a:pt x="52315" y="165259"/>
                </a:lnTo>
                <a:lnTo>
                  <a:pt x="57855" y="167836"/>
                </a:lnTo>
                <a:lnTo>
                  <a:pt x="62818" y="170823"/>
                </a:lnTo>
                <a:lnTo>
                  <a:pt x="67396" y="174085"/>
                </a:lnTo>
                <a:lnTo>
                  <a:pt x="71719" y="176260"/>
                </a:lnTo>
                <a:lnTo>
                  <a:pt x="75870" y="177709"/>
                </a:lnTo>
                <a:lnTo>
                  <a:pt x="79908" y="178676"/>
                </a:lnTo>
                <a:lnTo>
                  <a:pt x="85140" y="179320"/>
                </a:lnTo>
                <a:lnTo>
                  <a:pt x="91168" y="179749"/>
                </a:lnTo>
                <a:lnTo>
                  <a:pt x="97726" y="180036"/>
                </a:lnTo>
                <a:lnTo>
                  <a:pt x="103369" y="178957"/>
                </a:lnTo>
                <a:lnTo>
                  <a:pt x="108400" y="176967"/>
                </a:lnTo>
                <a:lnTo>
                  <a:pt x="113025" y="174371"/>
                </a:lnTo>
                <a:lnTo>
                  <a:pt x="117378" y="171370"/>
                </a:lnTo>
                <a:lnTo>
                  <a:pt x="121550" y="168100"/>
                </a:lnTo>
                <a:lnTo>
                  <a:pt x="125601" y="164649"/>
                </a:lnTo>
                <a:lnTo>
                  <a:pt x="130842" y="161079"/>
                </a:lnTo>
                <a:lnTo>
                  <a:pt x="136876" y="157429"/>
                </a:lnTo>
                <a:lnTo>
                  <a:pt x="143438" y="153725"/>
                </a:lnTo>
                <a:lnTo>
                  <a:pt x="149083" y="149986"/>
                </a:lnTo>
                <a:lnTo>
                  <a:pt x="154117" y="146224"/>
                </a:lnTo>
                <a:lnTo>
                  <a:pt x="158742" y="142445"/>
                </a:lnTo>
                <a:lnTo>
                  <a:pt x="163096" y="137386"/>
                </a:lnTo>
                <a:lnTo>
                  <a:pt x="167269" y="131474"/>
                </a:lnTo>
                <a:lnTo>
                  <a:pt x="171320" y="124992"/>
                </a:lnTo>
                <a:lnTo>
                  <a:pt x="175291" y="119401"/>
                </a:lnTo>
                <a:lnTo>
                  <a:pt x="179209" y="114403"/>
                </a:lnTo>
                <a:lnTo>
                  <a:pt x="183090" y="109802"/>
                </a:lnTo>
                <a:lnTo>
                  <a:pt x="185678" y="104194"/>
                </a:lnTo>
                <a:lnTo>
                  <a:pt x="187403" y="97916"/>
                </a:lnTo>
                <a:lnTo>
                  <a:pt x="188553" y="91190"/>
                </a:lnTo>
                <a:lnTo>
                  <a:pt x="188050" y="85436"/>
                </a:lnTo>
                <a:lnTo>
                  <a:pt x="186444" y="80330"/>
                </a:lnTo>
                <a:lnTo>
                  <a:pt x="174743" y="56943"/>
                </a:lnTo>
                <a:lnTo>
                  <a:pt x="171223" y="51175"/>
                </a:lnTo>
                <a:lnTo>
                  <a:pt x="167606" y="46059"/>
                </a:lnTo>
                <a:lnTo>
                  <a:pt x="163925" y="41379"/>
                </a:lnTo>
                <a:lnTo>
                  <a:pt x="158931" y="36989"/>
                </a:lnTo>
                <a:lnTo>
                  <a:pt x="153062" y="32792"/>
                </a:lnTo>
                <a:lnTo>
                  <a:pt x="146609" y="28724"/>
                </a:lnTo>
                <a:lnTo>
                  <a:pt x="139767" y="24742"/>
                </a:lnTo>
                <a:lnTo>
                  <a:pt x="132666" y="20818"/>
                </a:lnTo>
                <a:lnTo>
                  <a:pt x="118003" y="13070"/>
                </a:lnTo>
                <a:lnTo>
                  <a:pt x="103019" y="5394"/>
                </a:lnTo>
                <a:lnTo>
                  <a:pt x="95467" y="2839"/>
                </a:lnTo>
                <a:lnTo>
                  <a:pt x="87893" y="1135"/>
                </a:lnTo>
                <a:lnTo>
                  <a:pt x="80303" y="0"/>
                </a:lnTo>
                <a:lnTo>
                  <a:pt x="73973" y="513"/>
                </a:lnTo>
                <a:lnTo>
                  <a:pt x="68483" y="2125"/>
                </a:lnTo>
                <a:lnTo>
                  <a:pt x="63553" y="4469"/>
                </a:lnTo>
                <a:lnTo>
                  <a:pt x="57727" y="6032"/>
                </a:lnTo>
                <a:lnTo>
                  <a:pt x="51303" y="7074"/>
                </a:lnTo>
                <a:lnTo>
                  <a:pt x="44479" y="7769"/>
                </a:lnTo>
                <a:lnTo>
                  <a:pt x="38661" y="9502"/>
                </a:lnTo>
                <a:lnTo>
                  <a:pt x="33512" y="11928"/>
                </a:lnTo>
                <a:lnTo>
                  <a:pt x="28809" y="14815"/>
                </a:lnTo>
                <a:lnTo>
                  <a:pt x="24404" y="16739"/>
                </a:lnTo>
                <a:lnTo>
                  <a:pt x="20197" y="18022"/>
                </a:lnTo>
                <a:lnTo>
                  <a:pt x="16123" y="18878"/>
                </a:lnTo>
                <a:lnTo>
                  <a:pt x="12136" y="19448"/>
                </a:lnTo>
                <a:lnTo>
                  <a:pt x="8209" y="19828"/>
                </a:lnTo>
                <a:lnTo>
                  <a:pt x="0" y="20363"/>
                </a:lnTo>
                <a:lnTo>
                  <a:pt x="7974" y="20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SMARTPenAnnotation622"/>
          <p:cNvSpPr/>
          <p:nvPr/>
        </p:nvSpPr>
        <p:spPr>
          <a:xfrm>
            <a:off x="3673475" y="685801"/>
            <a:ext cx="158750" cy="415925"/>
          </a:xfrm>
          <a:custGeom>
            <a:avLst/>
            <a:gdLst/>
            <a:ahLst/>
            <a:cxnLst/>
            <a:rect l="0" t="0" r="0" b="0"/>
            <a:pathLst>
              <a:path w="160021" h="416712">
                <a:moveTo>
                  <a:pt x="0" y="0"/>
                </a:moveTo>
                <a:lnTo>
                  <a:pt x="0" y="12135"/>
                </a:lnTo>
                <a:lnTo>
                  <a:pt x="3386" y="24866"/>
                </a:lnTo>
                <a:lnTo>
                  <a:pt x="7855" y="37721"/>
                </a:lnTo>
                <a:lnTo>
                  <a:pt x="9841" y="47668"/>
                </a:lnTo>
                <a:lnTo>
                  <a:pt x="14110" y="59709"/>
                </a:lnTo>
                <a:lnTo>
                  <a:pt x="17027" y="66476"/>
                </a:lnTo>
                <a:lnTo>
                  <a:pt x="23654" y="80768"/>
                </a:lnTo>
                <a:lnTo>
                  <a:pt x="49576" y="133394"/>
                </a:lnTo>
                <a:lnTo>
                  <a:pt x="53371" y="142269"/>
                </a:lnTo>
                <a:lnTo>
                  <a:pt x="57170" y="151996"/>
                </a:lnTo>
                <a:lnTo>
                  <a:pt x="60973" y="162290"/>
                </a:lnTo>
                <a:lnTo>
                  <a:pt x="64779" y="175503"/>
                </a:lnTo>
                <a:lnTo>
                  <a:pt x="68586" y="190662"/>
                </a:lnTo>
                <a:lnTo>
                  <a:pt x="72394" y="207118"/>
                </a:lnTo>
                <a:lnTo>
                  <a:pt x="77472" y="224438"/>
                </a:lnTo>
                <a:lnTo>
                  <a:pt x="83398" y="242335"/>
                </a:lnTo>
                <a:lnTo>
                  <a:pt x="89889" y="260617"/>
                </a:lnTo>
                <a:lnTo>
                  <a:pt x="94216" y="275344"/>
                </a:lnTo>
                <a:lnTo>
                  <a:pt x="97100" y="287703"/>
                </a:lnTo>
                <a:lnTo>
                  <a:pt x="99023" y="298482"/>
                </a:lnTo>
                <a:lnTo>
                  <a:pt x="101575" y="308208"/>
                </a:lnTo>
                <a:lnTo>
                  <a:pt x="104547" y="317232"/>
                </a:lnTo>
                <a:lnTo>
                  <a:pt x="107798" y="325788"/>
                </a:lnTo>
                <a:lnTo>
                  <a:pt x="112505" y="335302"/>
                </a:lnTo>
                <a:lnTo>
                  <a:pt x="118183" y="345454"/>
                </a:lnTo>
                <a:lnTo>
                  <a:pt x="124509" y="356033"/>
                </a:lnTo>
                <a:lnTo>
                  <a:pt x="128726" y="365625"/>
                </a:lnTo>
                <a:lnTo>
                  <a:pt x="131537" y="374560"/>
                </a:lnTo>
                <a:lnTo>
                  <a:pt x="133411" y="383056"/>
                </a:lnTo>
                <a:lnTo>
                  <a:pt x="135931" y="388721"/>
                </a:lnTo>
                <a:lnTo>
                  <a:pt x="138880" y="392497"/>
                </a:lnTo>
                <a:lnTo>
                  <a:pt x="142117" y="395015"/>
                </a:lnTo>
                <a:lnTo>
                  <a:pt x="145544" y="397963"/>
                </a:lnTo>
                <a:lnTo>
                  <a:pt x="149099" y="401198"/>
                </a:lnTo>
                <a:lnTo>
                  <a:pt x="152739" y="404625"/>
                </a:lnTo>
                <a:lnTo>
                  <a:pt x="155166" y="408180"/>
                </a:lnTo>
                <a:lnTo>
                  <a:pt x="158582" y="416711"/>
                </a:lnTo>
                <a:lnTo>
                  <a:pt x="159061" y="416237"/>
                </a:lnTo>
                <a:lnTo>
                  <a:pt x="160020" y="4114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SMARTPenAnnotation623"/>
          <p:cNvSpPr/>
          <p:nvPr/>
        </p:nvSpPr>
        <p:spPr>
          <a:xfrm>
            <a:off x="3627439" y="879475"/>
            <a:ext cx="250825" cy="160338"/>
          </a:xfrm>
          <a:custGeom>
            <a:avLst/>
            <a:gdLst/>
            <a:ahLst/>
            <a:cxnLst/>
            <a:rect l="0" t="0" r="0" b="0"/>
            <a:pathLst>
              <a:path w="251461" h="160022">
                <a:moveTo>
                  <a:pt x="0" y="160021"/>
                </a:moveTo>
                <a:lnTo>
                  <a:pt x="65358" y="94662"/>
                </a:lnTo>
                <a:lnTo>
                  <a:pt x="76592" y="85968"/>
                </a:lnTo>
                <a:lnTo>
                  <a:pt x="90431" y="76362"/>
                </a:lnTo>
                <a:lnTo>
                  <a:pt x="106007" y="66148"/>
                </a:lnTo>
                <a:lnTo>
                  <a:pt x="118931" y="58069"/>
                </a:lnTo>
                <a:lnTo>
                  <a:pt x="130088" y="51413"/>
                </a:lnTo>
                <a:lnTo>
                  <a:pt x="140065" y="45706"/>
                </a:lnTo>
                <a:lnTo>
                  <a:pt x="147986" y="40630"/>
                </a:lnTo>
                <a:lnTo>
                  <a:pt x="154538" y="35977"/>
                </a:lnTo>
                <a:lnTo>
                  <a:pt x="160175" y="31605"/>
                </a:lnTo>
                <a:lnTo>
                  <a:pt x="166473" y="27420"/>
                </a:lnTo>
                <a:lnTo>
                  <a:pt x="173212" y="23360"/>
                </a:lnTo>
                <a:lnTo>
                  <a:pt x="180244" y="19384"/>
                </a:lnTo>
                <a:lnTo>
                  <a:pt x="194832" y="11579"/>
                </a:lnTo>
                <a:lnTo>
                  <a:pt x="202278" y="7719"/>
                </a:lnTo>
                <a:lnTo>
                  <a:pt x="208512" y="5146"/>
                </a:lnTo>
                <a:lnTo>
                  <a:pt x="213938" y="3431"/>
                </a:lnTo>
                <a:lnTo>
                  <a:pt x="218825" y="2288"/>
                </a:lnTo>
                <a:lnTo>
                  <a:pt x="223353" y="1525"/>
                </a:lnTo>
                <a:lnTo>
                  <a:pt x="227642" y="1017"/>
                </a:lnTo>
                <a:lnTo>
                  <a:pt x="231771" y="678"/>
                </a:lnTo>
                <a:lnTo>
                  <a:pt x="235794" y="452"/>
                </a:lnTo>
                <a:lnTo>
                  <a:pt x="2514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SMARTPenAnnotation624"/>
          <p:cNvSpPr/>
          <p:nvPr/>
        </p:nvSpPr>
        <p:spPr>
          <a:xfrm>
            <a:off x="3908426" y="800101"/>
            <a:ext cx="187325" cy="182563"/>
          </a:xfrm>
          <a:custGeom>
            <a:avLst/>
            <a:gdLst/>
            <a:ahLst/>
            <a:cxnLst/>
            <a:rect l="0" t="0" r="0" b="0"/>
            <a:pathLst>
              <a:path w="186646" h="182075">
                <a:moveTo>
                  <a:pt x="140925" y="34067"/>
                </a:moveTo>
                <a:lnTo>
                  <a:pt x="140925" y="8317"/>
                </a:lnTo>
                <a:lnTo>
                  <a:pt x="139655" y="5471"/>
                </a:lnTo>
                <a:lnTo>
                  <a:pt x="137538" y="3573"/>
                </a:lnTo>
                <a:lnTo>
                  <a:pt x="134857" y="2308"/>
                </a:lnTo>
                <a:lnTo>
                  <a:pt x="131799" y="1464"/>
                </a:lnTo>
                <a:lnTo>
                  <a:pt x="128491" y="902"/>
                </a:lnTo>
                <a:lnTo>
                  <a:pt x="125016" y="527"/>
                </a:lnTo>
                <a:lnTo>
                  <a:pt x="121429" y="277"/>
                </a:lnTo>
                <a:lnTo>
                  <a:pt x="117767" y="111"/>
                </a:lnTo>
                <a:lnTo>
                  <a:pt x="114056" y="0"/>
                </a:lnTo>
                <a:lnTo>
                  <a:pt x="110313" y="1196"/>
                </a:lnTo>
                <a:lnTo>
                  <a:pt x="106546" y="3263"/>
                </a:lnTo>
                <a:lnTo>
                  <a:pt x="102766" y="5911"/>
                </a:lnTo>
                <a:lnTo>
                  <a:pt x="98975" y="10217"/>
                </a:lnTo>
                <a:lnTo>
                  <a:pt x="95179" y="15627"/>
                </a:lnTo>
                <a:lnTo>
                  <a:pt x="91377" y="21774"/>
                </a:lnTo>
                <a:lnTo>
                  <a:pt x="83763" y="29682"/>
                </a:lnTo>
                <a:lnTo>
                  <a:pt x="73607" y="38764"/>
                </a:lnTo>
                <a:lnTo>
                  <a:pt x="61756" y="48628"/>
                </a:lnTo>
                <a:lnTo>
                  <a:pt x="52585" y="57745"/>
                </a:lnTo>
                <a:lnTo>
                  <a:pt x="45202" y="66362"/>
                </a:lnTo>
                <a:lnTo>
                  <a:pt x="39010" y="74647"/>
                </a:lnTo>
                <a:lnTo>
                  <a:pt x="32341" y="85251"/>
                </a:lnTo>
                <a:lnTo>
                  <a:pt x="25356" y="97400"/>
                </a:lnTo>
                <a:lnTo>
                  <a:pt x="18159" y="110579"/>
                </a:lnTo>
                <a:lnTo>
                  <a:pt x="12091" y="120635"/>
                </a:lnTo>
                <a:lnTo>
                  <a:pt x="6775" y="128609"/>
                </a:lnTo>
                <a:lnTo>
                  <a:pt x="1962" y="135195"/>
                </a:lnTo>
                <a:lnTo>
                  <a:pt x="23" y="142126"/>
                </a:lnTo>
                <a:lnTo>
                  <a:pt x="0" y="149286"/>
                </a:lnTo>
                <a:lnTo>
                  <a:pt x="3021" y="166894"/>
                </a:lnTo>
                <a:lnTo>
                  <a:pt x="4539" y="169608"/>
                </a:lnTo>
                <a:lnTo>
                  <a:pt x="6821" y="172688"/>
                </a:lnTo>
                <a:lnTo>
                  <a:pt x="9612" y="176011"/>
                </a:lnTo>
                <a:lnTo>
                  <a:pt x="12743" y="178227"/>
                </a:lnTo>
                <a:lnTo>
                  <a:pt x="16100" y="179704"/>
                </a:lnTo>
                <a:lnTo>
                  <a:pt x="19608" y="180688"/>
                </a:lnTo>
                <a:lnTo>
                  <a:pt x="23217" y="181345"/>
                </a:lnTo>
                <a:lnTo>
                  <a:pt x="26893" y="181782"/>
                </a:lnTo>
                <a:lnTo>
                  <a:pt x="30614" y="182074"/>
                </a:lnTo>
                <a:lnTo>
                  <a:pt x="35634" y="179728"/>
                </a:lnTo>
                <a:lnTo>
                  <a:pt x="41521" y="175625"/>
                </a:lnTo>
                <a:lnTo>
                  <a:pt x="47985" y="170349"/>
                </a:lnTo>
                <a:lnTo>
                  <a:pt x="53565" y="166832"/>
                </a:lnTo>
                <a:lnTo>
                  <a:pt x="58555" y="164487"/>
                </a:lnTo>
                <a:lnTo>
                  <a:pt x="63151" y="162924"/>
                </a:lnTo>
                <a:lnTo>
                  <a:pt x="67486" y="159342"/>
                </a:lnTo>
                <a:lnTo>
                  <a:pt x="71645" y="154414"/>
                </a:lnTo>
                <a:lnTo>
                  <a:pt x="75688" y="148588"/>
                </a:lnTo>
                <a:lnTo>
                  <a:pt x="78384" y="143435"/>
                </a:lnTo>
                <a:lnTo>
                  <a:pt x="80181" y="138729"/>
                </a:lnTo>
                <a:lnTo>
                  <a:pt x="81379" y="134322"/>
                </a:lnTo>
                <a:lnTo>
                  <a:pt x="83447" y="128844"/>
                </a:lnTo>
                <a:lnTo>
                  <a:pt x="86096" y="122652"/>
                </a:lnTo>
                <a:lnTo>
                  <a:pt x="89133" y="115984"/>
                </a:lnTo>
                <a:lnTo>
                  <a:pt x="91157" y="108998"/>
                </a:lnTo>
                <a:lnTo>
                  <a:pt x="92506" y="101801"/>
                </a:lnTo>
                <a:lnTo>
                  <a:pt x="93405" y="94463"/>
                </a:lnTo>
                <a:lnTo>
                  <a:pt x="94005" y="88301"/>
                </a:lnTo>
                <a:lnTo>
                  <a:pt x="94405" y="82923"/>
                </a:lnTo>
                <a:lnTo>
                  <a:pt x="94672" y="78068"/>
                </a:lnTo>
                <a:lnTo>
                  <a:pt x="94968" y="69287"/>
                </a:lnTo>
                <a:lnTo>
                  <a:pt x="95191" y="57651"/>
                </a:lnTo>
                <a:lnTo>
                  <a:pt x="95200" y="63210"/>
                </a:lnTo>
                <a:lnTo>
                  <a:pt x="96472" y="66196"/>
                </a:lnTo>
                <a:lnTo>
                  <a:pt x="98589" y="69456"/>
                </a:lnTo>
                <a:lnTo>
                  <a:pt x="101271" y="72900"/>
                </a:lnTo>
                <a:lnTo>
                  <a:pt x="103059" y="76466"/>
                </a:lnTo>
                <a:lnTo>
                  <a:pt x="104251" y="80113"/>
                </a:lnTo>
                <a:lnTo>
                  <a:pt x="105045" y="83815"/>
                </a:lnTo>
                <a:lnTo>
                  <a:pt x="108115" y="88822"/>
                </a:lnTo>
                <a:lnTo>
                  <a:pt x="112702" y="94701"/>
                </a:lnTo>
                <a:lnTo>
                  <a:pt x="118299" y="101160"/>
                </a:lnTo>
                <a:lnTo>
                  <a:pt x="124571" y="109275"/>
                </a:lnTo>
                <a:lnTo>
                  <a:pt x="131292" y="118496"/>
                </a:lnTo>
                <a:lnTo>
                  <a:pt x="138313" y="128453"/>
                </a:lnTo>
                <a:lnTo>
                  <a:pt x="144264" y="135091"/>
                </a:lnTo>
                <a:lnTo>
                  <a:pt x="149500" y="139517"/>
                </a:lnTo>
                <a:lnTo>
                  <a:pt x="154262" y="142467"/>
                </a:lnTo>
                <a:lnTo>
                  <a:pt x="158706" y="144434"/>
                </a:lnTo>
                <a:lnTo>
                  <a:pt x="162939" y="145745"/>
                </a:lnTo>
                <a:lnTo>
                  <a:pt x="172790" y="147849"/>
                </a:lnTo>
                <a:lnTo>
                  <a:pt x="174868" y="146752"/>
                </a:lnTo>
                <a:lnTo>
                  <a:pt x="177524" y="144751"/>
                </a:lnTo>
                <a:lnTo>
                  <a:pt x="186645" y="1369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SMARTPenAnnotation625"/>
          <p:cNvSpPr/>
          <p:nvPr/>
        </p:nvSpPr>
        <p:spPr>
          <a:xfrm>
            <a:off x="4095751" y="479426"/>
            <a:ext cx="136525" cy="377825"/>
          </a:xfrm>
          <a:custGeom>
            <a:avLst/>
            <a:gdLst/>
            <a:ahLst/>
            <a:cxnLst/>
            <a:rect l="0" t="0" r="0" b="0"/>
            <a:pathLst>
              <a:path w="137161" h="377192">
                <a:moveTo>
                  <a:pt x="0" y="0"/>
                </a:moveTo>
                <a:lnTo>
                  <a:pt x="0" y="12136"/>
                </a:lnTo>
                <a:lnTo>
                  <a:pt x="1270" y="18251"/>
                </a:lnTo>
                <a:lnTo>
                  <a:pt x="3386" y="24867"/>
                </a:lnTo>
                <a:lnTo>
                  <a:pt x="6067" y="31818"/>
                </a:lnTo>
                <a:lnTo>
                  <a:pt x="7855" y="38992"/>
                </a:lnTo>
                <a:lnTo>
                  <a:pt x="9046" y="46315"/>
                </a:lnTo>
                <a:lnTo>
                  <a:pt x="9841" y="53737"/>
                </a:lnTo>
                <a:lnTo>
                  <a:pt x="12910" y="66305"/>
                </a:lnTo>
                <a:lnTo>
                  <a:pt x="17497" y="82303"/>
                </a:lnTo>
                <a:lnTo>
                  <a:pt x="32701" y="131067"/>
                </a:lnTo>
                <a:lnTo>
                  <a:pt x="37040" y="144528"/>
                </a:lnTo>
                <a:lnTo>
                  <a:pt x="39933" y="156042"/>
                </a:lnTo>
                <a:lnTo>
                  <a:pt x="41862" y="166258"/>
                </a:lnTo>
                <a:lnTo>
                  <a:pt x="43148" y="175609"/>
                </a:lnTo>
                <a:lnTo>
                  <a:pt x="45275" y="185653"/>
                </a:lnTo>
                <a:lnTo>
                  <a:pt x="47963" y="196159"/>
                </a:lnTo>
                <a:lnTo>
                  <a:pt x="51026" y="206973"/>
                </a:lnTo>
                <a:lnTo>
                  <a:pt x="55607" y="219262"/>
                </a:lnTo>
                <a:lnTo>
                  <a:pt x="61201" y="232535"/>
                </a:lnTo>
                <a:lnTo>
                  <a:pt x="72920" y="258289"/>
                </a:lnTo>
                <a:lnTo>
                  <a:pt x="82362" y="278202"/>
                </a:lnTo>
                <a:lnTo>
                  <a:pt x="85388" y="285798"/>
                </a:lnTo>
                <a:lnTo>
                  <a:pt x="87405" y="292132"/>
                </a:lnTo>
                <a:lnTo>
                  <a:pt x="90916" y="303827"/>
                </a:lnTo>
                <a:lnTo>
                  <a:pt x="93631" y="310501"/>
                </a:lnTo>
                <a:lnTo>
                  <a:pt x="96710" y="317491"/>
                </a:lnTo>
                <a:lnTo>
                  <a:pt x="100034" y="323421"/>
                </a:lnTo>
                <a:lnTo>
                  <a:pt x="103519" y="328644"/>
                </a:lnTo>
                <a:lnTo>
                  <a:pt x="107112" y="333396"/>
                </a:lnTo>
                <a:lnTo>
                  <a:pt x="110778" y="337834"/>
                </a:lnTo>
                <a:lnTo>
                  <a:pt x="114492" y="342063"/>
                </a:lnTo>
                <a:lnTo>
                  <a:pt x="118238" y="346152"/>
                </a:lnTo>
                <a:lnTo>
                  <a:pt x="122005" y="348878"/>
                </a:lnTo>
                <a:lnTo>
                  <a:pt x="125787" y="350696"/>
                </a:lnTo>
                <a:lnTo>
                  <a:pt x="129578" y="351907"/>
                </a:lnTo>
                <a:lnTo>
                  <a:pt x="132105" y="353985"/>
                </a:lnTo>
                <a:lnTo>
                  <a:pt x="133790" y="356640"/>
                </a:lnTo>
                <a:lnTo>
                  <a:pt x="136161" y="363058"/>
                </a:lnTo>
                <a:lnTo>
                  <a:pt x="137160" y="3771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SMARTPenAnnotation626"/>
          <p:cNvSpPr/>
          <p:nvPr/>
        </p:nvSpPr>
        <p:spPr>
          <a:xfrm>
            <a:off x="4049714" y="639763"/>
            <a:ext cx="217487" cy="125412"/>
          </a:xfrm>
          <a:custGeom>
            <a:avLst/>
            <a:gdLst/>
            <a:ahLst/>
            <a:cxnLst/>
            <a:rect l="0" t="0" r="0" b="0"/>
            <a:pathLst>
              <a:path w="217171" h="125731">
                <a:moveTo>
                  <a:pt x="0" y="125730"/>
                </a:moveTo>
                <a:lnTo>
                  <a:pt x="6067" y="119663"/>
                </a:lnTo>
                <a:lnTo>
                  <a:pt x="7855" y="116605"/>
                </a:lnTo>
                <a:lnTo>
                  <a:pt x="9046" y="113297"/>
                </a:lnTo>
                <a:lnTo>
                  <a:pt x="9841" y="109822"/>
                </a:lnTo>
                <a:lnTo>
                  <a:pt x="12910" y="106235"/>
                </a:lnTo>
                <a:lnTo>
                  <a:pt x="17497" y="102573"/>
                </a:lnTo>
                <a:lnTo>
                  <a:pt x="23094" y="98862"/>
                </a:lnTo>
                <a:lnTo>
                  <a:pt x="29366" y="93848"/>
                </a:lnTo>
                <a:lnTo>
                  <a:pt x="36087" y="87966"/>
                </a:lnTo>
                <a:lnTo>
                  <a:pt x="43108" y="81504"/>
                </a:lnTo>
                <a:lnTo>
                  <a:pt x="50329" y="75926"/>
                </a:lnTo>
                <a:lnTo>
                  <a:pt x="57682" y="70938"/>
                </a:lnTo>
                <a:lnTo>
                  <a:pt x="65125" y="66342"/>
                </a:lnTo>
                <a:lnTo>
                  <a:pt x="75166" y="60738"/>
                </a:lnTo>
                <a:lnTo>
                  <a:pt x="111030" y="41986"/>
                </a:lnTo>
                <a:lnTo>
                  <a:pt x="130203" y="32207"/>
                </a:lnTo>
                <a:lnTo>
                  <a:pt x="140142" y="27822"/>
                </a:lnTo>
                <a:lnTo>
                  <a:pt x="150578" y="23628"/>
                </a:lnTo>
                <a:lnTo>
                  <a:pt x="161345" y="19562"/>
                </a:lnTo>
                <a:lnTo>
                  <a:pt x="169793" y="15582"/>
                </a:lnTo>
                <a:lnTo>
                  <a:pt x="176695" y="11658"/>
                </a:lnTo>
                <a:lnTo>
                  <a:pt x="182567" y="7772"/>
                </a:lnTo>
                <a:lnTo>
                  <a:pt x="187751" y="5182"/>
                </a:lnTo>
                <a:lnTo>
                  <a:pt x="192477" y="3455"/>
                </a:lnTo>
                <a:lnTo>
                  <a:pt x="196898" y="2303"/>
                </a:lnTo>
                <a:lnTo>
                  <a:pt x="201115" y="1536"/>
                </a:lnTo>
                <a:lnTo>
                  <a:pt x="205197" y="1024"/>
                </a:lnTo>
                <a:lnTo>
                  <a:pt x="21717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SMARTPenAnnotation627"/>
          <p:cNvSpPr/>
          <p:nvPr/>
        </p:nvSpPr>
        <p:spPr>
          <a:xfrm>
            <a:off x="4313239" y="595313"/>
            <a:ext cx="204787" cy="169862"/>
          </a:xfrm>
          <a:custGeom>
            <a:avLst/>
            <a:gdLst/>
            <a:ahLst/>
            <a:cxnLst/>
            <a:rect l="0" t="0" r="0" b="0"/>
            <a:pathLst>
              <a:path w="205741" h="170679">
                <a:moveTo>
                  <a:pt x="0" y="113757"/>
                </a:moveTo>
                <a:lnTo>
                  <a:pt x="26868" y="86889"/>
                </a:lnTo>
                <a:lnTo>
                  <a:pt x="30612" y="81875"/>
                </a:lnTo>
                <a:lnTo>
                  <a:pt x="34378" y="75993"/>
                </a:lnTo>
                <a:lnTo>
                  <a:pt x="38158" y="69531"/>
                </a:lnTo>
                <a:lnTo>
                  <a:pt x="41949" y="63953"/>
                </a:lnTo>
                <a:lnTo>
                  <a:pt x="45746" y="58965"/>
                </a:lnTo>
                <a:lnTo>
                  <a:pt x="49547" y="54369"/>
                </a:lnTo>
                <a:lnTo>
                  <a:pt x="53351" y="48765"/>
                </a:lnTo>
                <a:lnTo>
                  <a:pt x="57157" y="42489"/>
                </a:lnTo>
                <a:lnTo>
                  <a:pt x="60965" y="35765"/>
                </a:lnTo>
                <a:lnTo>
                  <a:pt x="63503" y="30013"/>
                </a:lnTo>
                <a:lnTo>
                  <a:pt x="65195" y="24908"/>
                </a:lnTo>
                <a:lnTo>
                  <a:pt x="67911" y="13657"/>
                </a:lnTo>
                <a:lnTo>
                  <a:pt x="68283" y="8732"/>
                </a:lnTo>
                <a:lnTo>
                  <a:pt x="68382" y="5640"/>
                </a:lnTo>
                <a:lnTo>
                  <a:pt x="67177" y="3579"/>
                </a:lnTo>
                <a:lnTo>
                  <a:pt x="65105" y="2205"/>
                </a:lnTo>
                <a:lnTo>
                  <a:pt x="59415" y="679"/>
                </a:lnTo>
                <a:lnTo>
                  <a:pt x="56120" y="272"/>
                </a:lnTo>
                <a:lnTo>
                  <a:pt x="52653" y="0"/>
                </a:lnTo>
                <a:lnTo>
                  <a:pt x="50342" y="1089"/>
                </a:lnTo>
                <a:lnTo>
                  <a:pt x="48801" y="3085"/>
                </a:lnTo>
                <a:lnTo>
                  <a:pt x="47774" y="5686"/>
                </a:lnTo>
                <a:lnTo>
                  <a:pt x="45819" y="9960"/>
                </a:lnTo>
                <a:lnTo>
                  <a:pt x="40260" y="21482"/>
                </a:lnTo>
                <a:lnTo>
                  <a:pt x="37000" y="26840"/>
                </a:lnTo>
                <a:lnTo>
                  <a:pt x="33557" y="31683"/>
                </a:lnTo>
                <a:lnTo>
                  <a:pt x="29991" y="36181"/>
                </a:lnTo>
                <a:lnTo>
                  <a:pt x="26344" y="44260"/>
                </a:lnTo>
                <a:lnTo>
                  <a:pt x="22642" y="54726"/>
                </a:lnTo>
                <a:lnTo>
                  <a:pt x="18905" y="66783"/>
                </a:lnTo>
                <a:lnTo>
                  <a:pt x="15143" y="77361"/>
                </a:lnTo>
                <a:lnTo>
                  <a:pt x="11365" y="86953"/>
                </a:lnTo>
                <a:lnTo>
                  <a:pt x="7577" y="95888"/>
                </a:lnTo>
                <a:lnTo>
                  <a:pt x="6321" y="105655"/>
                </a:lnTo>
                <a:lnTo>
                  <a:pt x="6754" y="115976"/>
                </a:lnTo>
                <a:lnTo>
                  <a:pt x="8312" y="126666"/>
                </a:lnTo>
                <a:lnTo>
                  <a:pt x="9352" y="135063"/>
                </a:lnTo>
                <a:lnTo>
                  <a:pt x="10044" y="141931"/>
                </a:lnTo>
                <a:lnTo>
                  <a:pt x="10506" y="147780"/>
                </a:lnTo>
                <a:lnTo>
                  <a:pt x="13354" y="152949"/>
                </a:lnTo>
                <a:lnTo>
                  <a:pt x="17792" y="157665"/>
                </a:lnTo>
                <a:lnTo>
                  <a:pt x="23292" y="162079"/>
                </a:lnTo>
                <a:lnTo>
                  <a:pt x="29498" y="165022"/>
                </a:lnTo>
                <a:lnTo>
                  <a:pt x="36175" y="166984"/>
                </a:lnTo>
                <a:lnTo>
                  <a:pt x="43167" y="168292"/>
                </a:lnTo>
                <a:lnTo>
                  <a:pt x="50367" y="169164"/>
                </a:lnTo>
                <a:lnTo>
                  <a:pt x="57708" y="169745"/>
                </a:lnTo>
                <a:lnTo>
                  <a:pt x="65142" y="170132"/>
                </a:lnTo>
                <a:lnTo>
                  <a:pt x="83562" y="170563"/>
                </a:lnTo>
                <a:lnTo>
                  <a:pt x="93808" y="170678"/>
                </a:lnTo>
                <a:lnTo>
                  <a:pt x="103178" y="169484"/>
                </a:lnTo>
                <a:lnTo>
                  <a:pt x="111965" y="167419"/>
                </a:lnTo>
                <a:lnTo>
                  <a:pt x="120364" y="164772"/>
                </a:lnTo>
                <a:lnTo>
                  <a:pt x="129772" y="163007"/>
                </a:lnTo>
                <a:lnTo>
                  <a:pt x="139854" y="161831"/>
                </a:lnTo>
                <a:lnTo>
                  <a:pt x="205740" y="1480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SMARTPenAnnotation628"/>
          <p:cNvSpPr/>
          <p:nvPr/>
        </p:nvSpPr>
        <p:spPr>
          <a:xfrm>
            <a:off x="5695950" y="1314451"/>
            <a:ext cx="1017588" cy="1211263"/>
          </a:xfrm>
          <a:custGeom>
            <a:avLst/>
            <a:gdLst/>
            <a:ahLst/>
            <a:cxnLst/>
            <a:rect l="0" t="0" r="0" b="0"/>
            <a:pathLst>
              <a:path w="1017271" h="1211580">
                <a:moveTo>
                  <a:pt x="0" y="1211579"/>
                </a:moveTo>
                <a:lnTo>
                  <a:pt x="0" y="1205512"/>
                </a:lnTo>
                <a:lnTo>
                  <a:pt x="1270" y="1203724"/>
                </a:lnTo>
                <a:lnTo>
                  <a:pt x="3386" y="1202533"/>
                </a:lnTo>
                <a:lnTo>
                  <a:pt x="6067" y="1201738"/>
                </a:lnTo>
                <a:lnTo>
                  <a:pt x="7855" y="1199939"/>
                </a:lnTo>
                <a:lnTo>
                  <a:pt x="9046" y="1197469"/>
                </a:lnTo>
                <a:lnTo>
                  <a:pt x="10959" y="1190448"/>
                </a:lnTo>
                <a:lnTo>
                  <a:pt x="19192" y="1179936"/>
                </a:lnTo>
                <a:lnTo>
                  <a:pt x="23043" y="1169325"/>
                </a:lnTo>
                <a:lnTo>
                  <a:pt x="35078" y="1154361"/>
                </a:lnTo>
                <a:lnTo>
                  <a:pt x="61299" y="1119660"/>
                </a:lnTo>
                <a:lnTo>
                  <a:pt x="79324" y="1095303"/>
                </a:lnTo>
                <a:lnTo>
                  <a:pt x="91237" y="1077221"/>
                </a:lnTo>
                <a:lnTo>
                  <a:pt x="100240" y="1064234"/>
                </a:lnTo>
                <a:lnTo>
                  <a:pt x="119588" y="1030903"/>
                </a:lnTo>
                <a:lnTo>
                  <a:pt x="145495" y="995597"/>
                </a:lnTo>
                <a:lnTo>
                  <a:pt x="150336" y="987581"/>
                </a:lnTo>
                <a:lnTo>
                  <a:pt x="162489" y="975288"/>
                </a:lnTo>
                <a:lnTo>
                  <a:pt x="190987" y="950980"/>
                </a:lnTo>
                <a:lnTo>
                  <a:pt x="212730" y="923038"/>
                </a:lnTo>
                <a:lnTo>
                  <a:pt x="246757" y="874626"/>
                </a:lnTo>
                <a:lnTo>
                  <a:pt x="272926" y="839538"/>
                </a:lnTo>
                <a:lnTo>
                  <a:pt x="304525" y="804927"/>
                </a:lnTo>
                <a:lnTo>
                  <a:pt x="350495" y="758279"/>
                </a:lnTo>
                <a:lnTo>
                  <a:pt x="373372" y="729288"/>
                </a:lnTo>
                <a:lnTo>
                  <a:pt x="388616" y="704281"/>
                </a:lnTo>
                <a:lnTo>
                  <a:pt x="411479" y="668415"/>
                </a:lnTo>
                <a:lnTo>
                  <a:pt x="449579" y="624291"/>
                </a:lnTo>
                <a:lnTo>
                  <a:pt x="472440" y="594338"/>
                </a:lnTo>
                <a:lnTo>
                  <a:pt x="500379" y="563732"/>
                </a:lnTo>
                <a:lnTo>
                  <a:pt x="534811" y="528677"/>
                </a:lnTo>
                <a:lnTo>
                  <a:pt x="558580" y="497857"/>
                </a:lnTo>
                <a:lnTo>
                  <a:pt x="582488" y="462473"/>
                </a:lnTo>
                <a:lnTo>
                  <a:pt x="612432" y="429129"/>
                </a:lnTo>
                <a:lnTo>
                  <a:pt x="655926" y="384486"/>
                </a:lnTo>
                <a:lnTo>
                  <a:pt x="687761" y="343359"/>
                </a:lnTo>
                <a:lnTo>
                  <a:pt x="716667" y="312510"/>
                </a:lnTo>
                <a:lnTo>
                  <a:pt x="739254" y="283519"/>
                </a:lnTo>
                <a:lnTo>
                  <a:pt x="761204" y="261898"/>
                </a:lnTo>
                <a:lnTo>
                  <a:pt x="786623" y="238319"/>
                </a:lnTo>
                <a:lnTo>
                  <a:pt x="810620" y="210906"/>
                </a:lnTo>
                <a:lnTo>
                  <a:pt x="833985" y="181789"/>
                </a:lnTo>
                <a:lnTo>
                  <a:pt x="855800" y="154455"/>
                </a:lnTo>
                <a:lnTo>
                  <a:pt x="882361" y="124786"/>
                </a:lnTo>
                <a:lnTo>
                  <a:pt x="908858" y="98639"/>
                </a:lnTo>
                <a:lnTo>
                  <a:pt x="933950" y="78129"/>
                </a:lnTo>
                <a:lnTo>
                  <a:pt x="958648" y="56314"/>
                </a:lnTo>
                <a:lnTo>
                  <a:pt x="987200" y="29385"/>
                </a:lnTo>
                <a:lnTo>
                  <a:pt x="998825" y="19410"/>
                </a:lnTo>
                <a:lnTo>
                  <a:pt x="1008226" y="14976"/>
                </a:lnTo>
                <a:lnTo>
                  <a:pt x="1011240" y="12524"/>
                </a:lnTo>
                <a:lnTo>
                  <a:pt x="1013250" y="9619"/>
                </a:lnTo>
                <a:lnTo>
                  <a:pt x="101727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SMARTPenAnnotation629"/>
          <p:cNvSpPr/>
          <p:nvPr/>
        </p:nvSpPr>
        <p:spPr>
          <a:xfrm>
            <a:off x="6786563" y="788989"/>
            <a:ext cx="234950" cy="460375"/>
          </a:xfrm>
          <a:custGeom>
            <a:avLst/>
            <a:gdLst/>
            <a:ahLst/>
            <a:cxnLst/>
            <a:rect l="0" t="0" r="0" b="0"/>
            <a:pathLst>
              <a:path w="235177" h="459683">
                <a:moveTo>
                  <a:pt x="63726" y="147848"/>
                </a:moveTo>
                <a:lnTo>
                  <a:pt x="57659" y="153916"/>
                </a:lnTo>
                <a:lnTo>
                  <a:pt x="55871" y="158244"/>
                </a:lnTo>
                <a:lnTo>
                  <a:pt x="53885" y="169825"/>
                </a:lnTo>
                <a:lnTo>
                  <a:pt x="53003" y="180053"/>
                </a:lnTo>
                <a:lnTo>
                  <a:pt x="51340" y="192641"/>
                </a:lnTo>
                <a:lnTo>
                  <a:pt x="49119" y="203110"/>
                </a:lnTo>
                <a:lnTo>
                  <a:pt x="46368" y="215170"/>
                </a:lnTo>
                <a:lnTo>
                  <a:pt x="44534" y="225749"/>
                </a:lnTo>
                <a:lnTo>
                  <a:pt x="43312" y="235342"/>
                </a:lnTo>
                <a:lnTo>
                  <a:pt x="42496" y="244278"/>
                </a:lnTo>
                <a:lnTo>
                  <a:pt x="41953" y="256585"/>
                </a:lnTo>
                <a:lnTo>
                  <a:pt x="41349" y="287192"/>
                </a:lnTo>
                <a:lnTo>
                  <a:pt x="39919" y="308054"/>
                </a:lnTo>
                <a:lnTo>
                  <a:pt x="33107" y="378338"/>
                </a:lnTo>
                <a:lnTo>
                  <a:pt x="31883" y="394218"/>
                </a:lnTo>
                <a:lnTo>
                  <a:pt x="31068" y="407345"/>
                </a:lnTo>
                <a:lnTo>
                  <a:pt x="29254" y="418636"/>
                </a:lnTo>
                <a:lnTo>
                  <a:pt x="26775" y="428704"/>
                </a:lnTo>
                <a:lnTo>
                  <a:pt x="23852" y="437955"/>
                </a:lnTo>
                <a:lnTo>
                  <a:pt x="20605" y="451621"/>
                </a:lnTo>
                <a:lnTo>
                  <a:pt x="19739" y="457044"/>
                </a:lnTo>
                <a:lnTo>
                  <a:pt x="17891" y="459389"/>
                </a:lnTo>
                <a:lnTo>
                  <a:pt x="15390" y="459682"/>
                </a:lnTo>
                <a:lnTo>
                  <a:pt x="12452" y="458607"/>
                </a:lnTo>
                <a:lnTo>
                  <a:pt x="10493" y="456621"/>
                </a:lnTo>
                <a:lnTo>
                  <a:pt x="9188" y="454027"/>
                </a:lnTo>
                <a:lnTo>
                  <a:pt x="8317" y="451027"/>
                </a:lnTo>
                <a:lnTo>
                  <a:pt x="7737" y="438868"/>
                </a:lnTo>
                <a:lnTo>
                  <a:pt x="6921" y="379562"/>
                </a:lnTo>
                <a:lnTo>
                  <a:pt x="6622" y="309784"/>
                </a:lnTo>
                <a:lnTo>
                  <a:pt x="3210" y="255380"/>
                </a:lnTo>
                <a:lnTo>
                  <a:pt x="522" y="219536"/>
                </a:lnTo>
                <a:lnTo>
                  <a:pt x="0" y="193100"/>
                </a:lnTo>
                <a:lnTo>
                  <a:pt x="923" y="172936"/>
                </a:lnTo>
                <a:lnTo>
                  <a:pt x="2807" y="156954"/>
                </a:lnTo>
                <a:lnTo>
                  <a:pt x="4064" y="139949"/>
                </a:lnTo>
                <a:lnTo>
                  <a:pt x="4901" y="122262"/>
                </a:lnTo>
                <a:lnTo>
                  <a:pt x="5459" y="104121"/>
                </a:lnTo>
                <a:lnTo>
                  <a:pt x="7102" y="89487"/>
                </a:lnTo>
                <a:lnTo>
                  <a:pt x="9467" y="77191"/>
                </a:lnTo>
                <a:lnTo>
                  <a:pt x="12313" y="66453"/>
                </a:lnTo>
                <a:lnTo>
                  <a:pt x="15481" y="56755"/>
                </a:lnTo>
                <a:lnTo>
                  <a:pt x="18863" y="47750"/>
                </a:lnTo>
                <a:lnTo>
                  <a:pt x="22387" y="39206"/>
                </a:lnTo>
                <a:lnTo>
                  <a:pt x="29691" y="26326"/>
                </a:lnTo>
                <a:lnTo>
                  <a:pt x="33416" y="21114"/>
                </a:lnTo>
                <a:lnTo>
                  <a:pt x="38439" y="16369"/>
                </a:lnTo>
                <a:lnTo>
                  <a:pt x="44328" y="11935"/>
                </a:lnTo>
                <a:lnTo>
                  <a:pt x="50795" y="7710"/>
                </a:lnTo>
                <a:lnTo>
                  <a:pt x="56375" y="4893"/>
                </a:lnTo>
                <a:lnTo>
                  <a:pt x="61366" y="3015"/>
                </a:lnTo>
                <a:lnTo>
                  <a:pt x="72432" y="0"/>
                </a:lnTo>
                <a:lnTo>
                  <a:pt x="74611" y="1023"/>
                </a:lnTo>
                <a:lnTo>
                  <a:pt x="80417" y="5546"/>
                </a:lnTo>
                <a:lnTo>
                  <a:pt x="87232" y="11790"/>
                </a:lnTo>
                <a:lnTo>
                  <a:pt x="90826" y="15233"/>
                </a:lnTo>
                <a:lnTo>
                  <a:pt x="95763" y="17528"/>
                </a:lnTo>
                <a:lnTo>
                  <a:pt x="101594" y="19058"/>
                </a:lnTo>
                <a:lnTo>
                  <a:pt x="108022" y="20078"/>
                </a:lnTo>
                <a:lnTo>
                  <a:pt x="113577" y="23298"/>
                </a:lnTo>
                <a:lnTo>
                  <a:pt x="118550" y="27985"/>
                </a:lnTo>
                <a:lnTo>
                  <a:pt x="123136" y="33650"/>
                </a:lnTo>
                <a:lnTo>
                  <a:pt x="127462" y="38696"/>
                </a:lnTo>
                <a:lnTo>
                  <a:pt x="131617" y="43330"/>
                </a:lnTo>
                <a:lnTo>
                  <a:pt x="135657" y="47690"/>
                </a:lnTo>
                <a:lnTo>
                  <a:pt x="139620" y="53136"/>
                </a:lnTo>
                <a:lnTo>
                  <a:pt x="143532" y="59307"/>
                </a:lnTo>
                <a:lnTo>
                  <a:pt x="147410" y="65961"/>
                </a:lnTo>
                <a:lnTo>
                  <a:pt x="151266" y="72937"/>
                </a:lnTo>
                <a:lnTo>
                  <a:pt x="158937" y="87461"/>
                </a:lnTo>
                <a:lnTo>
                  <a:pt x="203107" y="175166"/>
                </a:lnTo>
                <a:lnTo>
                  <a:pt x="206177" y="185110"/>
                </a:lnTo>
                <a:lnTo>
                  <a:pt x="208223" y="195550"/>
                </a:lnTo>
                <a:lnTo>
                  <a:pt x="209588" y="206319"/>
                </a:lnTo>
                <a:lnTo>
                  <a:pt x="211767" y="216039"/>
                </a:lnTo>
                <a:lnTo>
                  <a:pt x="214490" y="225059"/>
                </a:lnTo>
                <a:lnTo>
                  <a:pt x="217576" y="233612"/>
                </a:lnTo>
                <a:lnTo>
                  <a:pt x="219633" y="244394"/>
                </a:lnTo>
                <a:lnTo>
                  <a:pt x="221004" y="256662"/>
                </a:lnTo>
                <a:lnTo>
                  <a:pt x="221918" y="269921"/>
                </a:lnTo>
                <a:lnTo>
                  <a:pt x="223798" y="285110"/>
                </a:lnTo>
                <a:lnTo>
                  <a:pt x="226321" y="301586"/>
                </a:lnTo>
                <a:lnTo>
                  <a:pt x="229273" y="318920"/>
                </a:lnTo>
                <a:lnTo>
                  <a:pt x="231241" y="331746"/>
                </a:lnTo>
                <a:lnTo>
                  <a:pt x="232553" y="341567"/>
                </a:lnTo>
                <a:lnTo>
                  <a:pt x="233428" y="349384"/>
                </a:lnTo>
                <a:lnTo>
                  <a:pt x="234010" y="357136"/>
                </a:lnTo>
                <a:lnTo>
                  <a:pt x="234399" y="364843"/>
                </a:lnTo>
                <a:lnTo>
                  <a:pt x="235176" y="3993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SMARTPenAnnotation630"/>
          <p:cNvSpPr/>
          <p:nvPr/>
        </p:nvSpPr>
        <p:spPr>
          <a:xfrm>
            <a:off x="6792913" y="1006476"/>
            <a:ext cx="285750" cy="136525"/>
          </a:xfrm>
          <a:custGeom>
            <a:avLst/>
            <a:gdLst/>
            <a:ahLst/>
            <a:cxnLst/>
            <a:rect l="0" t="0" r="0" b="0"/>
            <a:pathLst>
              <a:path w="285751" h="137162">
                <a:moveTo>
                  <a:pt x="0" y="137161"/>
                </a:moveTo>
                <a:lnTo>
                  <a:pt x="26869" y="110292"/>
                </a:lnTo>
                <a:lnTo>
                  <a:pt x="31883" y="106548"/>
                </a:lnTo>
                <a:lnTo>
                  <a:pt x="37766" y="102782"/>
                </a:lnTo>
                <a:lnTo>
                  <a:pt x="44227" y="99002"/>
                </a:lnTo>
                <a:lnTo>
                  <a:pt x="51075" y="93941"/>
                </a:lnTo>
                <a:lnTo>
                  <a:pt x="58180" y="88028"/>
                </a:lnTo>
                <a:lnTo>
                  <a:pt x="65457" y="81545"/>
                </a:lnTo>
                <a:lnTo>
                  <a:pt x="74118" y="75954"/>
                </a:lnTo>
                <a:lnTo>
                  <a:pt x="83702" y="70956"/>
                </a:lnTo>
                <a:lnTo>
                  <a:pt x="93902" y="66354"/>
                </a:lnTo>
                <a:lnTo>
                  <a:pt x="104511" y="62016"/>
                </a:lnTo>
                <a:lnTo>
                  <a:pt x="115395" y="57854"/>
                </a:lnTo>
                <a:lnTo>
                  <a:pt x="126460" y="53810"/>
                </a:lnTo>
                <a:lnTo>
                  <a:pt x="138917" y="49843"/>
                </a:lnTo>
                <a:lnTo>
                  <a:pt x="152301" y="45929"/>
                </a:lnTo>
                <a:lnTo>
                  <a:pt x="166304" y="42049"/>
                </a:lnTo>
                <a:lnTo>
                  <a:pt x="178180" y="38193"/>
                </a:lnTo>
                <a:lnTo>
                  <a:pt x="188637" y="34352"/>
                </a:lnTo>
                <a:lnTo>
                  <a:pt x="241873" y="12995"/>
                </a:lnTo>
                <a:lnTo>
                  <a:pt x="253959" y="8663"/>
                </a:lnTo>
                <a:lnTo>
                  <a:pt x="263286" y="5776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SMARTPenAnnotation631"/>
          <p:cNvSpPr/>
          <p:nvPr/>
        </p:nvSpPr>
        <p:spPr>
          <a:xfrm>
            <a:off x="7135813" y="904876"/>
            <a:ext cx="138112" cy="238125"/>
          </a:xfrm>
          <a:custGeom>
            <a:avLst/>
            <a:gdLst/>
            <a:ahLst/>
            <a:cxnLst/>
            <a:rect l="0" t="0" r="0" b="0"/>
            <a:pathLst>
              <a:path w="137162" h="239231">
                <a:moveTo>
                  <a:pt x="0" y="33092"/>
                </a:moveTo>
                <a:lnTo>
                  <a:pt x="0" y="98782"/>
                </a:lnTo>
                <a:lnTo>
                  <a:pt x="1271" y="106095"/>
                </a:lnTo>
                <a:lnTo>
                  <a:pt x="3387" y="113511"/>
                </a:lnTo>
                <a:lnTo>
                  <a:pt x="6068" y="120995"/>
                </a:lnTo>
                <a:lnTo>
                  <a:pt x="10396" y="138684"/>
                </a:lnTo>
                <a:lnTo>
                  <a:pt x="21977" y="192206"/>
                </a:lnTo>
                <a:lnTo>
                  <a:pt x="27351" y="211558"/>
                </a:lnTo>
                <a:lnTo>
                  <a:pt x="32205" y="224459"/>
                </a:lnTo>
                <a:lnTo>
                  <a:pt x="36710" y="233060"/>
                </a:lnTo>
                <a:lnTo>
                  <a:pt x="39714" y="237524"/>
                </a:lnTo>
                <a:lnTo>
                  <a:pt x="41716" y="239230"/>
                </a:lnTo>
                <a:lnTo>
                  <a:pt x="43051" y="239098"/>
                </a:lnTo>
                <a:lnTo>
                  <a:pt x="43941" y="236469"/>
                </a:lnTo>
                <a:lnTo>
                  <a:pt x="44534" y="232177"/>
                </a:lnTo>
                <a:lnTo>
                  <a:pt x="44930" y="226776"/>
                </a:lnTo>
                <a:lnTo>
                  <a:pt x="43923" y="220634"/>
                </a:lnTo>
                <a:lnTo>
                  <a:pt x="41983" y="214000"/>
                </a:lnTo>
                <a:lnTo>
                  <a:pt x="39419" y="207038"/>
                </a:lnTo>
                <a:lnTo>
                  <a:pt x="37709" y="199856"/>
                </a:lnTo>
                <a:lnTo>
                  <a:pt x="36570" y="192528"/>
                </a:lnTo>
                <a:lnTo>
                  <a:pt x="35810" y="185103"/>
                </a:lnTo>
                <a:lnTo>
                  <a:pt x="34033" y="177613"/>
                </a:lnTo>
                <a:lnTo>
                  <a:pt x="31579" y="170079"/>
                </a:lnTo>
                <a:lnTo>
                  <a:pt x="28673" y="162517"/>
                </a:lnTo>
                <a:lnTo>
                  <a:pt x="24195" y="144776"/>
                </a:lnTo>
                <a:lnTo>
                  <a:pt x="12447" y="91196"/>
                </a:lnTo>
                <a:lnTo>
                  <a:pt x="8298" y="69288"/>
                </a:lnTo>
                <a:lnTo>
                  <a:pt x="5532" y="52143"/>
                </a:lnTo>
                <a:lnTo>
                  <a:pt x="3689" y="38173"/>
                </a:lnTo>
                <a:lnTo>
                  <a:pt x="3729" y="27589"/>
                </a:lnTo>
                <a:lnTo>
                  <a:pt x="5026" y="19264"/>
                </a:lnTo>
                <a:lnTo>
                  <a:pt x="10165" y="2844"/>
                </a:lnTo>
                <a:lnTo>
                  <a:pt x="11857" y="1497"/>
                </a:lnTo>
                <a:lnTo>
                  <a:pt x="14255" y="599"/>
                </a:lnTo>
                <a:lnTo>
                  <a:pt x="17123" y="0"/>
                </a:lnTo>
                <a:lnTo>
                  <a:pt x="20306" y="871"/>
                </a:lnTo>
                <a:lnTo>
                  <a:pt x="23698" y="2721"/>
                </a:lnTo>
                <a:lnTo>
                  <a:pt x="27229" y="5225"/>
                </a:lnTo>
                <a:lnTo>
                  <a:pt x="30852" y="6894"/>
                </a:lnTo>
                <a:lnTo>
                  <a:pt x="34539" y="8007"/>
                </a:lnTo>
                <a:lnTo>
                  <a:pt x="38266" y="8749"/>
                </a:lnTo>
                <a:lnTo>
                  <a:pt x="42021" y="11783"/>
                </a:lnTo>
                <a:lnTo>
                  <a:pt x="45794" y="16346"/>
                </a:lnTo>
                <a:lnTo>
                  <a:pt x="49580" y="21928"/>
                </a:lnTo>
                <a:lnTo>
                  <a:pt x="52103" y="26920"/>
                </a:lnTo>
                <a:lnTo>
                  <a:pt x="53786" y="31517"/>
                </a:lnTo>
                <a:lnTo>
                  <a:pt x="54907" y="35852"/>
                </a:lnTo>
                <a:lnTo>
                  <a:pt x="59465" y="45092"/>
                </a:lnTo>
                <a:lnTo>
                  <a:pt x="66313" y="57602"/>
                </a:lnTo>
                <a:lnTo>
                  <a:pt x="74689" y="72292"/>
                </a:lnTo>
                <a:lnTo>
                  <a:pt x="82813" y="88436"/>
                </a:lnTo>
                <a:lnTo>
                  <a:pt x="90769" y="105548"/>
                </a:lnTo>
                <a:lnTo>
                  <a:pt x="98613" y="123306"/>
                </a:lnTo>
                <a:lnTo>
                  <a:pt x="103842" y="136415"/>
                </a:lnTo>
                <a:lnTo>
                  <a:pt x="107328" y="146424"/>
                </a:lnTo>
                <a:lnTo>
                  <a:pt x="109653" y="154367"/>
                </a:lnTo>
                <a:lnTo>
                  <a:pt x="112472" y="162202"/>
                </a:lnTo>
                <a:lnTo>
                  <a:pt x="115621" y="169966"/>
                </a:lnTo>
                <a:lnTo>
                  <a:pt x="123734" y="188540"/>
                </a:lnTo>
                <a:lnTo>
                  <a:pt x="137161" y="2159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MARTPenAnnotation632"/>
          <p:cNvSpPr/>
          <p:nvPr/>
        </p:nvSpPr>
        <p:spPr>
          <a:xfrm>
            <a:off x="7273925" y="857251"/>
            <a:ext cx="215900" cy="227013"/>
          </a:xfrm>
          <a:custGeom>
            <a:avLst/>
            <a:gdLst/>
            <a:ahLst/>
            <a:cxnLst/>
            <a:rect l="0" t="0" r="0" b="0"/>
            <a:pathLst>
              <a:path w="217170" h="226239">
                <a:moveTo>
                  <a:pt x="0" y="22800"/>
                </a:moveTo>
                <a:lnTo>
                  <a:pt x="6067" y="41004"/>
                </a:lnTo>
                <a:lnTo>
                  <a:pt x="7855" y="47636"/>
                </a:lnTo>
                <a:lnTo>
                  <a:pt x="9046" y="53328"/>
                </a:lnTo>
                <a:lnTo>
                  <a:pt x="9841" y="58392"/>
                </a:lnTo>
                <a:lnTo>
                  <a:pt x="11640" y="64308"/>
                </a:lnTo>
                <a:lnTo>
                  <a:pt x="14110" y="70792"/>
                </a:lnTo>
                <a:lnTo>
                  <a:pt x="17027" y="77655"/>
                </a:lnTo>
                <a:lnTo>
                  <a:pt x="27040" y="98827"/>
                </a:lnTo>
                <a:lnTo>
                  <a:pt x="60535" y="166678"/>
                </a:lnTo>
                <a:lnTo>
                  <a:pt x="64487" y="177139"/>
                </a:lnTo>
                <a:lnTo>
                  <a:pt x="68391" y="189193"/>
                </a:lnTo>
                <a:lnTo>
                  <a:pt x="72264" y="202309"/>
                </a:lnTo>
                <a:lnTo>
                  <a:pt x="76116" y="211053"/>
                </a:lnTo>
                <a:lnTo>
                  <a:pt x="79954" y="216882"/>
                </a:lnTo>
                <a:lnTo>
                  <a:pt x="89171" y="226238"/>
                </a:lnTo>
                <a:lnTo>
                  <a:pt x="89927" y="225735"/>
                </a:lnTo>
                <a:lnTo>
                  <a:pt x="90431" y="224130"/>
                </a:lnTo>
                <a:lnTo>
                  <a:pt x="90767" y="221790"/>
                </a:lnTo>
                <a:lnTo>
                  <a:pt x="89721" y="217690"/>
                </a:lnTo>
                <a:lnTo>
                  <a:pt x="87754" y="212417"/>
                </a:lnTo>
                <a:lnTo>
                  <a:pt x="85173" y="206362"/>
                </a:lnTo>
                <a:lnTo>
                  <a:pt x="83452" y="199785"/>
                </a:lnTo>
                <a:lnTo>
                  <a:pt x="82304" y="192860"/>
                </a:lnTo>
                <a:lnTo>
                  <a:pt x="81539" y="185703"/>
                </a:lnTo>
                <a:lnTo>
                  <a:pt x="79760" y="178392"/>
                </a:lnTo>
                <a:lnTo>
                  <a:pt x="77303" y="170978"/>
                </a:lnTo>
                <a:lnTo>
                  <a:pt x="74395" y="163496"/>
                </a:lnTo>
                <a:lnTo>
                  <a:pt x="71186" y="149617"/>
                </a:lnTo>
                <a:lnTo>
                  <a:pt x="67778" y="131475"/>
                </a:lnTo>
                <a:lnTo>
                  <a:pt x="64235" y="110490"/>
                </a:lnTo>
                <a:lnTo>
                  <a:pt x="60603" y="93960"/>
                </a:lnTo>
                <a:lnTo>
                  <a:pt x="56912" y="80400"/>
                </a:lnTo>
                <a:lnTo>
                  <a:pt x="53181" y="68820"/>
                </a:lnTo>
                <a:lnTo>
                  <a:pt x="50694" y="59830"/>
                </a:lnTo>
                <a:lnTo>
                  <a:pt x="49036" y="52567"/>
                </a:lnTo>
                <a:lnTo>
                  <a:pt x="47930" y="46455"/>
                </a:lnTo>
                <a:lnTo>
                  <a:pt x="48464" y="41110"/>
                </a:lnTo>
                <a:lnTo>
                  <a:pt x="50089" y="36277"/>
                </a:lnTo>
                <a:lnTo>
                  <a:pt x="52443" y="31785"/>
                </a:lnTo>
                <a:lnTo>
                  <a:pt x="54011" y="27520"/>
                </a:lnTo>
                <a:lnTo>
                  <a:pt x="55058" y="23407"/>
                </a:lnTo>
                <a:lnTo>
                  <a:pt x="55754" y="19395"/>
                </a:lnTo>
                <a:lnTo>
                  <a:pt x="57490" y="15450"/>
                </a:lnTo>
                <a:lnTo>
                  <a:pt x="59916" y="11550"/>
                </a:lnTo>
                <a:lnTo>
                  <a:pt x="66868" y="2234"/>
                </a:lnTo>
                <a:lnTo>
                  <a:pt x="68709" y="1469"/>
                </a:lnTo>
                <a:lnTo>
                  <a:pt x="74140" y="620"/>
                </a:lnTo>
                <a:lnTo>
                  <a:pt x="80788" y="242"/>
                </a:lnTo>
                <a:lnTo>
                  <a:pt x="84338" y="142"/>
                </a:lnTo>
                <a:lnTo>
                  <a:pt x="101471" y="0"/>
                </a:lnTo>
                <a:lnTo>
                  <a:pt x="107017" y="1250"/>
                </a:lnTo>
                <a:lnTo>
                  <a:pt x="111985" y="3354"/>
                </a:lnTo>
                <a:lnTo>
                  <a:pt x="116566" y="6026"/>
                </a:lnTo>
                <a:lnTo>
                  <a:pt x="120891" y="9077"/>
                </a:lnTo>
                <a:lnTo>
                  <a:pt x="125044" y="12382"/>
                </a:lnTo>
                <a:lnTo>
                  <a:pt x="129082" y="15855"/>
                </a:lnTo>
                <a:lnTo>
                  <a:pt x="133045" y="19440"/>
                </a:lnTo>
                <a:lnTo>
                  <a:pt x="140834" y="26810"/>
                </a:lnTo>
                <a:lnTo>
                  <a:pt x="152359" y="38100"/>
                </a:lnTo>
                <a:lnTo>
                  <a:pt x="156182" y="43160"/>
                </a:lnTo>
                <a:lnTo>
                  <a:pt x="160002" y="49073"/>
                </a:lnTo>
                <a:lnTo>
                  <a:pt x="163818" y="55556"/>
                </a:lnTo>
                <a:lnTo>
                  <a:pt x="167631" y="62417"/>
                </a:lnTo>
                <a:lnTo>
                  <a:pt x="175256" y="76815"/>
                </a:lnTo>
                <a:lnTo>
                  <a:pt x="177797" y="86750"/>
                </a:lnTo>
                <a:lnTo>
                  <a:pt x="179491" y="98453"/>
                </a:lnTo>
                <a:lnTo>
                  <a:pt x="180620" y="111336"/>
                </a:lnTo>
                <a:lnTo>
                  <a:pt x="182644" y="122464"/>
                </a:lnTo>
                <a:lnTo>
                  <a:pt x="185263" y="132423"/>
                </a:lnTo>
                <a:lnTo>
                  <a:pt x="188278" y="141602"/>
                </a:lnTo>
                <a:lnTo>
                  <a:pt x="191559" y="152802"/>
                </a:lnTo>
                <a:lnTo>
                  <a:pt x="198590" y="178792"/>
                </a:lnTo>
                <a:lnTo>
                  <a:pt x="200973" y="189025"/>
                </a:lnTo>
                <a:lnTo>
                  <a:pt x="202562" y="197117"/>
                </a:lnTo>
                <a:lnTo>
                  <a:pt x="205112" y="213161"/>
                </a:lnTo>
                <a:lnTo>
                  <a:pt x="206591" y="214478"/>
                </a:lnTo>
                <a:lnTo>
                  <a:pt x="208847" y="215355"/>
                </a:lnTo>
                <a:lnTo>
                  <a:pt x="217169" y="2171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SMARTPenAnnotation633"/>
          <p:cNvSpPr/>
          <p:nvPr/>
        </p:nvSpPr>
        <p:spPr>
          <a:xfrm>
            <a:off x="7524751" y="857251"/>
            <a:ext cx="136525" cy="193675"/>
          </a:xfrm>
          <a:custGeom>
            <a:avLst/>
            <a:gdLst/>
            <a:ahLst/>
            <a:cxnLst/>
            <a:rect l="0" t="0" r="0" b="0"/>
            <a:pathLst>
              <a:path w="136323" h="193541">
                <a:moveTo>
                  <a:pt x="34135" y="11215"/>
                </a:moveTo>
                <a:lnTo>
                  <a:pt x="18226" y="27123"/>
                </a:lnTo>
                <a:lnTo>
                  <a:pt x="15909" y="31980"/>
                </a:lnTo>
                <a:lnTo>
                  <a:pt x="14364" y="37759"/>
                </a:lnTo>
                <a:lnTo>
                  <a:pt x="13334" y="44151"/>
                </a:lnTo>
                <a:lnTo>
                  <a:pt x="11378" y="50952"/>
                </a:lnTo>
                <a:lnTo>
                  <a:pt x="8804" y="58026"/>
                </a:lnTo>
                <a:lnTo>
                  <a:pt x="5817" y="65282"/>
                </a:lnTo>
                <a:lnTo>
                  <a:pt x="3826" y="72660"/>
                </a:lnTo>
                <a:lnTo>
                  <a:pt x="2499" y="80118"/>
                </a:lnTo>
                <a:lnTo>
                  <a:pt x="1615" y="87630"/>
                </a:lnTo>
                <a:lnTo>
                  <a:pt x="1024" y="97718"/>
                </a:lnTo>
                <a:lnTo>
                  <a:pt x="369" y="122474"/>
                </a:lnTo>
                <a:lnTo>
                  <a:pt x="0" y="152836"/>
                </a:lnTo>
                <a:lnTo>
                  <a:pt x="1218" y="160239"/>
                </a:lnTo>
                <a:lnTo>
                  <a:pt x="3300" y="166444"/>
                </a:lnTo>
                <a:lnTo>
                  <a:pt x="5958" y="171851"/>
                </a:lnTo>
                <a:lnTo>
                  <a:pt x="9000" y="175455"/>
                </a:lnTo>
                <a:lnTo>
                  <a:pt x="12299" y="177858"/>
                </a:lnTo>
                <a:lnTo>
                  <a:pt x="15767" y="179460"/>
                </a:lnTo>
                <a:lnTo>
                  <a:pt x="19350" y="181798"/>
                </a:lnTo>
                <a:lnTo>
                  <a:pt x="23008" y="184627"/>
                </a:lnTo>
                <a:lnTo>
                  <a:pt x="26717" y="187783"/>
                </a:lnTo>
                <a:lnTo>
                  <a:pt x="30459" y="189887"/>
                </a:lnTo>
                <a:lnTo>
                  <a:pt x="34225" y="191289"/>
                </a:lnTo>
                <a:lnTo>
                  <a:pt x="38004" y="192224"/>
                </a:lnTo>
                <a:lnTo>
                  <a:pt x="43064" y="192848"/>
                </a:lnTo>
                <a:lnTo>
                  <a:pt x="48978" y="193263"/>
                </a:lnTo>
                <a:lnTo>
                  <a:pt x="55460" y="193540"/>
                </a:lnTo>
                <a:lnTo>
                  <a:pt x="61051" y="192455"/>
                </a:lnTo>
                <a:lnTo>
                  <a:pt x="66049" y="190462"/>
                </a:lnTo>
                <a:lnTo>
                  <a:pt x="70651" y="187863"/>
                </a:lnTo>
                <a:lnTo>
                  <a:pt x="82538" y="181588"/>
                </a:lnTo>
                <a:lnTo>
                  <a:pt x="89263" y="178137"/>
                </a:lnTo>
                <a:lnTo>
                  <a:pt x="95017" y="173296"/>
                </a:lnTo>
                <a:lnTo>
                  <a:pt x="100123" y="167529"/>
                </a:lnTo>
                <a:lnTo>
                  <a:pt x="104797" y="161144"/>
                </a:lnTo>
                <a:lnTo>
                  <a:pt x="109183" y="155618"/>
                </a:lnTo>
                <a:lnTo>
                  <a:pt x="113376" y="150663"/>
                </a:lnTo>
                <a:lnTo>
                  <a:pt x="117443" y="146090"/>
                </a:lnTo>
                <a:lnTo>
                  <a:pt x="121424" y="140502"/>
                </a:lnTo>
                <a:lnTo>
                  <a:pt x="125347" y="134236"/>
                </a:lnTo>
                <a:lnTo>
                  <a:pt x="129233" y="127519"/>
                </a:lnTo>
                <a:lnTo>
                  <a:pt x="131823" y="120501"/>
                </a:lnTo>
                <a:lnTo>
                  <a:pt x="133550" y="113282"/>
                </a:lnTo>
                <a:lnTo>
                  <a:pt x="134701" y="105929"/>
                </a:lnTo>
                <a:lnTo>
                  <a:pt x="135470" y="98488"/>
                </a:lnTo>
                <a:lnTo>
                  <a:pt x="135981" y="90987"/>
                </a:lnTo>
                <a:lnTo>
                  <a:pt x="136322" y="83446"/>
                </a:lnTo>
                <a:lnTo>
                  <a:pt x="135280" y="75879"/>
                </a:lnTo>
                <a:lnTo>
                  <a:pt x="133315" y="68294"/>
                </a:lnTo>
                <a:lnTo>
                  <a:pt x="130735" y="60698"/>
                </a:lnTo>
                <a:lnTo>
                  <a:pt x="127745" y="53093"/>
                </a:lnTo>
                <a:lnTo>
                  <a:pt x="124481" y="45484"/>
                </a:lnTo>
                <a:lnTo>
                  <a:pt x="121036" y="37871"/>
                </a:lnTo>
                <a:lnTo>
                  <a:pt x="117469" y="31525"/>
                </a:lnTo>
                <a:lnTo>
                  <a:pt x="113821" y="26025"/>
                </a:lnTo>
                <a:lnTo>
                  <a:pt x="110118" y="21088"/>
                </a:lnTo>
                <a:lnTo>
                  <a:pt x="106381" y="16527"/>
                </a:lnTo>
                <a:lnTo>
                  <a:pt x="102619" y="12216"/>
                </a:lnTo>
                <a:lnTo>
                  <a:pt x="98840" y="8072"/>
                </a:lnTo>
                <a:lnTo>
                  <a:pt x="95051" y="5310"/>
                </a:lnTo>
                <a:lnTo>
                  <a:pt x="91256" y="3468"/>
                </a:lnTo>
                <a:lnTo>
                  <a:pt x="87455" y="2240"/>
                </a:lnTo>
                <a:lnTo>
                  <a:pt x="82382" y="1422"/>
                </a:lnTo>
                <a:lnTo>
                  <a:pt x="76459" y="876"/>
                </a:lnTo>
                <a:lnTo>
                  <a:pt x="64375" y="270"/>
                </a:lnTo>
                <a:lnTo>
                  <a:pt x="54772" y="0"/>
                </a:lnTo>
                <a:lnTo>
                  <a:pt x="50432" y="1198"/>
                </a:lnTo>
                <a:lnTo>
                  <a:pt x="46270" y="3267"/>
                </a:lnTo>
                <a:lnTo>
                  <a:pt x="42225" y="5916"/>
                </a:lnTo>
                <a:lnTo>
                  <a:pt x="38258" y="8952"/>
                </a:lnTo>
                <a:lnTo>
                  <a:pt x="34344" y="12246"/>
                </a:lnTo>
                <a:lnTo>
                  <a:pt x="26153" y="19564"/>
                </a:lnTo>
                <a:lnTo>
                  <a:pt x="22704" y="340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SMARTPenAnnotation634"/>
          <p:cNvSpPr/>
          <p:nvPr/>
        </p:nvSpPr>
        <p:spPr>
          <a:xfrm>
            <a:off x="7707313" y="879475"/>
            <a:ext cx="228600" cy="69850"/>
          </a:xfrm>
          <a:custGeom>
            <a:avLst/>
            <a:gdLst/>
            <a:ahLst/>
            <a:cxnLst/>
            <a:rect l="0" t="0" r="0" b="0"/>
            <a:pathLst>
              <a:path w="228601" h="68581">
                <a:moveTo>
                  <a:pt x="0" y="68580"/>
                </a:moveTo>
                <a:lnTo>
                  <a:pt x="6068" y="62513"/>
                </a:lnTo>
                <a:lnTo>
                  <a:pt x="10396" y="60725"/>
                </a:lnTo>
                <a:lnTo>
                  <a:pt x="15821" y="59534"/>
                </a:lnTo>
                <a:lnTo>
                  <a:pt x="21977" y="58739"/>
                </a:lnTo>
                <a:lnTo>
                  <a:pt x="28622" y="58210"/>
                </a:lnTo>
                <a:lnTo>
                  <a:pt x="35592" y="57857"/>
                </a:lnTo>
                <a:lnTo>
                  <a:pt x="42778" y="57621"/>
                </a:lnTo>
                <a:lnTo>
                  <a:pt x="55189" y="54924"/>
                </a:lnTo>
                <a:lnTo>
                  <a:pt x="71083" y="50586"/>
                </a:lnTo>
                <a:lnTo>
                  <a:pt x="89299" y="45154"/>
                </a:lnTo>
                <a:lnTo>
                  <a:pt x="102713" y="41533"/>
                </a:lnTo>
                <a:lnTo>
                  <a:pt x="112925" y="39119"/>
                </a:lnTo>
                <a:lnTo>
                  <a:pt x="121003" y="37509"/>
                </a:lnTo>
                <a:lnTo>
                  <a:pt x="130199" y="35166"/>
                </a:lnTo>
                <a:lnTo>
                  <a:pt x="140139" y="32335"/>
                </a:lnTo>
                <a:lnTo>
                  <a:pt x="150577" y="29176"/>
                </a:lnTo>
                <a:lnTo>
                  <a:pt x="160074" y="25801"/>
                </a:lnTo>
                <a:lnTo>
                  <a:pt x="168947" y="22281"/>
                </a:lnTo>
                <a:lnTo>
                  <a:pt x="189300" y="13574"/>
                </a:lnTo>
                <a:lnTo>
                  <a:pt x="195471" y="12383"/>
                </a:lnTo>
                <a:lnTo>
                  <a:pt x="202446" y="11854"/>
                </a:lnTo>
                <a:lnTo>
                  <a:pt x="209780" y="11619"/>
                </a:lnTo>
                <a:lnTo>
                  <a:pt x="212243" y="10286"/>
                </a:lnTo>
                <a:lnTo>
                  <a:pt x="213886" y="8127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SMARTPenAnnotation635"/>
          <p:cNvSpPr/>
          <p:nvPr/>
        </p:nvSpPr>
        <p:spPr>
          <a:xfrm>
            <a:off x="7970838" y="628650"/>
            <a:ext cx="228600" cy="342900"/>
          </a:xfrm>
          <a:custGeom>
            <a:avLst/>
            <a:gdLst/>
            <a:ahLst/>
            <a:cxnLst/>
            <a:rect l="0" t="0" r="0" b="0"/>
            <a:pathLst>
              <a:path w="228600" h="342882">
                <a:moveTo>
                  <a:pt x="0" y="0"/>
                </a:moveTo>
                <a:lnTo>
                  <a:pt x="0" y="43953"/>
                </a:lnTo>
                <a:lnTo>
                  <a:pt x="1270" y="54702"/>
                </a:lnTo>
                <a:lnTo>
                  <a:pt x="3387" y="64408"/>
                </a:lnTo>
                <a:lnTo>
                  <a:pt x="6067" y="73418"/>
                </a:lnTo>
                <a:lnTo>
                  <a:pt x="7855" y="89585"/>
                </a:lnTo>
                <a:lnTo>
                  <a:pt x="9046" y="110523"/>
                </a:lnTo>
                <a:lnTo>
                  <a:pt x="10370" y="159611"/>
                </a:lnTo>
                <a:lnTo>
                  <a:pt x="11428" y="340552"/>
                </a:lnTo>
                <a:lnTo>
                  <a:pt x="12698" y="341334"/>
                </a:lnTo>
                <a:lnTo>
                  <a:pt x="19285" y="342436"/>
                </a:lnTo>
                <a:lnTo>
                  <a:pt x="25540" y="342808"/>
                </a:lnTo>
                <a:lnTo>
                  <a:pt x="38629" y="342881"/>
                </a:lnTo>
                <a:lnTo>
                  <a:pt x="43532" y="341617"/>
                </a:lnTo>
                <a:lnTo>
                  <a:pt x="49342" y="339505"/>
                </a:lnTo>
                <a:lnTo>
                  <a:pt x="55754" y="336826"/>
                </a:lnTo>
                <a:lnTo>
                  <a:pt x="62569" y="333771"/>
                </a:lnTo>
                <a:lnTo>
                  <a:pt x="76915" y="326989"/>
                </a:lnTo>
                <a:lnTo>
                  <a:pt x="85567" y="324672"/>
                </a:lnTo>
                <a:lnTo>
                  <a:pt x="95145" y="323128"/>
                </a:lnTo>
                <a:lnTo>
                  <a:pt x="105339" y="322099"/>
                </a:lnTo>
                <a:lnTo>
                  <a:pt x="114676" y="321412"/>
                </a:lnTo>
                <a:lnTo>
                  <a:pt x="123440" y="320955"/>
                </a:lnTo>
                <a:lnTo>
                  <a:pt x="131823" y="320650"/>
                </a:lnTo>
                <a:lnTo>
                  <a:pt x="167893" y="320220"/>
                </a:lnTo>
                <a:lnTo>
                  <a:pt x="179239" y="318890"/>
                </a:lnTo>
                <a:lnTo>
                  <a:pt x="228599" y="308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SMARTPenAnnotation636"/>
          <p:cNvSpPr/>
          <p:nvPr/>
        </p:nvSpPr>
        <p:spPr>
          <a:xfrm>
            <a:off x="8199438" y="777875"/>
            <a:ext cx="68262" cy="171450"/>
          </a:xfrm>
          <a:custGeom>
            <a:avLst/>
            <a:gdLst/>
            <a:ahLst/>
            <a:cxnLst/>
            <a:rect l="0" t="0" r="0" b="0"/>
            <a:pathLst>
              <a:path w="68582" h="171451">
                <a:moveTo>
                  <a:pt x="0" y="0"/>
                </a:moveTo>
                <a:lnTo>
                  <a:pt x="6069" y="12136"/>
                </a:lnTo>
                <a:lnTo>
                  <a:pt x="7856" y="20791"/>
                </a:lnTo>
                <a:lnTo>
                  <a:pt x="9048" y="31641"/>
                </a:lnTo>
                <a:lnTo>
                  <a:pt x="9842" y="43954"/>
                </a:lnTo>
                <a:lnTo>
                  <a:pt x="11641" y="54703"/>
                </a:lnTo>
                <a:lnTo>
                  <a:pt x="14112" y="64409"/>
                </a:lnTo>
                <a:lnTo>
                  <a:pt x="17028" y="73419"/>
                </a:lnTo>
                <a:lnTo>
                  <a:pt x="20242" y="81966"/>
                </a:lnTo>
                <a:lnTo>
                  <a:pt x="23655" y="90204"/>
                </a:lnTo>
                <a:lnTo>
                  <a:pt x="27200" y="98236"/>
                </a:lnTo>
                <a:lnTo>
                  <a:pt x="30834" y="104861"/>
                </a:lnTo>
                <a:lnTo>
                  <a:pt x="34526" y="110548"/>
                </a:lnTo>
                <a:lnTo>
                  <a:pt x="38258" y="115609"/>
                </a:lnTo>
                <a:lnTo>
                  <a:pt x="42015" y="122793"/>
                </a:lnTo>
                <a:lnTo>
                  <a:pt x="45790" y="131392"/>
                </a:lnTo>
                <a:lnTo>
                  <a:pt x="49577" y="140935"/>
                </a:lnTo>
                <a:lnTo>
                  <a:pt x="52102" y="148567"/>
                </a:lnTo>
                <a:lnTo>
                  <a:pt x="53785" y="154925"/>
                </a:lnTo>
                <a:lnTo>
                  <a:pt x="54906" y="160433"/>
                </a:lnTo>
                <a:lnTo>
                  <a:pt x="56925" y="164106"/>
                </a:lnTo>
                <a:lnTo>
                  <a:pt x="59540" y="166554"/>
                </a:lnTo>
                <a:lnTo>
                  <a:pt x="68581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SMARTPenAnnotation637"/>
          <p:cNvSpPr/>
          <p:nvPr/>
        </p:nvSpPr>
        <p:spPr>
          <a:xfrm>
            <a:off x="8232776" y="720725"/>
            <a:ext cx="4763" cy="0"/>
          </a:xfrm>
          <a:custGeom>
            <a:avLst/>
            <a:gdLst/>
            <a:ahLst/>
            <a:cxnLst/>
            <a:rect l="0" t="0" r="0" b="0"/>
            <a:pathLst>
              <a:path w="3389" h="1">
                <a:moveTo>
                  <a:pt x="0" y="0"/>
                </a:moveTo>
                <a:lnTo>
                  <a:pt x="3388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SMARTPenAnnotation638"/>
          <p:cNvSpPr/>
          <p:nvPr/>
        </p:nvSpPr>
        <p:spPr>
          <a:xfrm>
            <a:off x="8304214" y="765175"/>
            <a:ext cx="350837" cy="560388"/>
          </a:xfrm>
          <a:custGeom>
            <a:avLst/>
            <a:gdLst/>
            <a:ahLst/>
            <a:cxnLst/>
            <a:rect l="0" t="0" r="0" b="0"/>
            <a:pathLst>
              <a:path w="350660" h="559871">
                <a:moveTo>
                  <a:pt x="134329" y="11290"/>
                </a:moveTo>
                <a:lnTo>
                  <a:pt x="134329" y="5223"/>
                </a:lnTo>
                <a:lnTo>
                  <a:pt x="133059" y="3435"/>
                </a:lnTo>
                <a:lnTo>
                  <a:pt x="130942" y="2244"/>
                </a:lnTo>
                <a:lnTo>
                  <a:pt x="125203" y="920"/>
                </a:lnTo>
                <a:lnTo>
                  <a:pt x="114558" y="70"/>
                </a:lnTo>
                <a:lnTo>
                  <a:pt x="113528" y="0"/>
                </a:lnTo>
                <a:lnTo>
                  <a:pt x="109032" y="2493"/>
                </a:lnTo>
                <a:lnTo>
                  <a:pt x="102224" y="6696"/>
                </a:lnTo>
                <a:lnTo>
                  <a:pt x="74440" y="24746"/>
                </a:lnTo>
                <a:lnTo>
                  <a:pt x="63923" y="31691"/>
                </a:lnTo>
                <a:lnTo>
                  <a:pt x="55641" y="38861"/>
                </a:lnTo>
                <a:lnTo>
                  <a:pt x="48851" y="46181"/>
                </a:lnTo>
                <a:lnTo>
                  <a:pt x="43053" y="53601"/>
                </a:lnTo>
                <a:lnTo>
                  <a:pt x="36648" y="62357"/>
                </a:lnTo>
                <a:lnTo>
                  <a:pt x="22759" y="82247"/>
                </a:lnTo>
                <a:lnTo>
                  <a:pt x="16768" y="91615"/>
                </a:lnTo>
                <a:lnTo>
                  <a:pt x="6726" y="108797"/>
                </a:lnTo>
                <a:lnTo>
                  <a:pt x="1416" y="121513"/>
                </a:lnTo>
                <a:lnTo>
                  <a:pt x="0" y="126682"/>
                </a:lnTo>
                <a:lnTo>
                  <a:pt x="327" y="131398"/>
                </a:lnTo>
                <a:lnTo>
                  <a:pt x="1814" y="135812"/>
                </a:lnTo>
                <a:lnTo>
                  <a:pt x="7258" y="145954"/>
                </a:lnTo>
                <a:lnTo>
                  <a:pt x="14269" y="153779"/>
                </a:lnTo>
                <a:lnTo>
                  <a:pt x="18729" y="154543"/>
                </a:lnTo>
                <a:lnTo>
                  <a:pt x="24242" y="153782"/>
                </a:lnTo>
                <a:lnTo>
                  <a:pt x="30457" y="152005"/>
                </a:lnTo>
                <a:lnTo>
                  <a:pt x="40750" y="150030"/>
                </a:lnTo>
                <a:lnTo>
                  <a:pt x="45273" y="149504"/>
                </a:lnTo>
                <a:lnTo>
                  <a:pt x="49558" y="147883"/>
                </a:lnTo>
                <a:lnTo>
                  <a:pt x="57706" y="142695"/>
                </a:lnTo>
                <a:lnTo>
                  <a:pt x="65561" y="136156"/>
                </a:lnTo>
                <a:lnTo>
                  <a:pt x="73285" y="129016"/>
                </a:lnTo>
                <a:lnTo>
                  <a:pt x="80951" y="121610"/>
                </a:lnTo>
                <a:lnTo>
                  <a:pt x="88592" y="110698"/>
                </a:lnTo>
                <a:lnTo>
                  <a:pt x="96221" y="98652"/>
                </a:lnTo>
                <a:lnTo>
                  <a:pt x="103845" y="89064"/>
                </a:lnTo>
                <a:lnTo>
                  <a:pt x="111467" y="77183"/>
                </a:lnTo>
                <a:lnTo>
                  <a:pt x="119088" y="64706"/>
                </a:lnTo>
                <a:lnTo>
                  <a:pt x="126708" y="54927"/>
                </a:lnTo>
                <a:lnTo>
                  <a:pt x="129248" y="53082"/>
                </a:lnTo>
                <a:lnTo>
                  <a:pt x="130941" y="53121"/>
                </a:lnTo>
                <a:lnTo>
                  <a:pt x="132070" y="54418"/>
                </a:lnTo>
                <a:lnTo>
                  <a:pt x="133325" y="62632"/>
                </a:lnTo>
                <a:lnTo>
                  <a:pt x="133660" y="68378"/>
                </a:lnTo>
                <a:lnTo>
                  <a:pt x="137418" y="81536"/>
                </a:lnTo>
                <a:lnTo>
                  <a:pt x="140199" y="88601"/>
                </a:lnTo>
                <a:lnTo>
                  <a:pt x="150061" y="116771"/>
                </a:lnTo>
                <a:lnTo>
                  <a:pt x="156247" y="134951"/>
                </a:lnTo>
                <a:lnTo>
                  <a:pt x="169893" y="172084"/>
                </a:lnTo>
                <a:lnTo>
                  <a:pt x="177089" y="190876"/>
                </a:lnTo>
                <a:lnTo>
                  <a:pt x="184425" y="205944"/>
                </a:lnTo>
                <a:lnTo>
                  <a:pt x="191857" y="218530"/>
                </a:lnTo>
                <a:lnTo>
                  <a:pt x="244841" y="297128"/>
                </a:lnTo>
                <a:lnTo>
                  <a:pt x="251183" y="307259"/>
                </a:lnTo>
                <a:lnTo>
                  <a:pt x="256682" y="316553"/>
                </a:lnTo>
                <a:lnTo>
                  <a:pt x="261618" y="325289"/>
                </a:lnTo>
                <a:lnTo>
                  <a:pt x="318809" y="419607"/>
                </a:lnTo>
                <a:lnTo>
                  <a:pt x="331890" y="442955"/>
                </a:lnTo>
                <a:lnTo>
                  <a:pt x="341937" y="461798"/>
                </a:lnTo>
                <a:lnTo>
                  <a:pt x="347249" y="478639"/>
                </a:lnTo>
                <a:lnTo>
                  <a:pt x="349610" y="494591"/>
                </a:lnTo>
                <a:lnTo>
                  <a:pt x="350659" y="510147"/>
                </a:lnTo>
                <a:lnTo>
                  <a:pt x="349670" y="516582"/>
                </a:lnTo>
                <a:lnTo>
                  <a:pt x="345182" y="527118"/>
                </a:lnTo>
                <a:lnTo>
                  <a:pt x="335515" y="540189"/>
                </a:lnTo>
                <a:lnTo>
                  <a:pt x="324608" y="552106"/>
                </a:lnTo>
                <a:lnTo>
                  <a:pt x="319602" y="554714"/>
                </a:lnTo>
                <a:lnTo>
                  <a:pt x="313725" y="556453"/>
                </a:lnTo>
                <a:lnTo>
                  <a:pt x="307266" y="557612"/>
                </a:lnTo>
                <a:lnTo>
                  <a:pt x="299149" y="558385"/>
                </a:lnTo>
                <a:lnTo>
                  <a:pt x="289930" y="558900"/>
                </a:lnTo>
                <a:lnTo>
                  <a:pt x="270795" y="559473"/>
                </a:lnTo>
                <a:lnTo>
                  <a:pt x="231040" y="559840"/>
                </a:lnTo>
                <a:lnTo>
                  <a:pt x="217853" y="559870"/>
                </a:lnTo>
                <a:lnTo>
                  <a:pt x="205252" y="558620"/>
                </a:lnTo>
                <a:lnTo>
                  <a:pt x="193040" y="556517"/>
                </a:lnTo>
                <a:lnTo>
                  <a:pt x="181090" y="553845"/>
                </a:lnTo>
                <a:lnTo>
                  <a:pt x="169312" y="550793"/>
                </a:lnTo>
                <a:lnTo>
                  <a:pt x="157652" y="547489"/>
                </a:lnTo>
                <a:lnTo>
                  <a:pt x="134534" y="540431"/>
                </a:lnTo>
                <a:lnTo>
                  <a:pt x="111560" y="533061"/>
                </a:lnTo>
                <a:lnTo>
                  <a:pt x="101369" y="529317"/>
                </a:lnTo>
                <a:lnTo>
                  <a:pt x="92036" y="525552"/>
                </a:lnTo>
                <a:lnTo>
                  <a:pt x="83273" y="521771"/>
                </a:lnTo>
                <a:lnTo>
                  <a:pt x="59991" y="510798"/>
                </a:lnTo>
                <a:lnTo>
                  <a:pt x="46670" y="504315"/>
                </a:lnTo>
                <a:lnTo>
                  <a:pt x="37789" y="497454"/>
                </a:lnTo>
                <a:lnTo>
                  <a:pt x="31870" y="490339"/>
                </a:lnTo>
                <a:lnTo>
                  <a:pt x="25291" y="476931"/>
                </a:lnTo>
                <a:lnTo>
                  <a:pt x="22368" y="466738"/>
                </a:lnTo>
                <a:lnTo>
                  <a:pt x="22858" y="460973"/>
                </a:lnTo>
                <a:lnTo>
                  <a:pt x="26789" y="447792"/>
                </a:lnTo>
                <a:lnTo>
                  <a:pt x="32770" y="433468"/>
                </a:lnTo>
                <a:lnTo>
                  <a:pt x="40932" y="418635"/>
                </a:lnTo>
                <a:lnTo>
                  <a:pt x="46664" y="411124"/>
                </a:lnTo>
                <a:lnTo>
                  <a:pt x="53025" y="403576"/>
                </a:lnTo>
                <a:lnTo>
                  <a:pt x="59807" y="396004"/>
                </a:lnTo>
                <a:lnTo>
                  <a:pt x="74114" y="380818"/>
                </a:lnTo>
                <a:lnTo>
                  <a:pt x="82756" y="373212"/>
                </a:lnTo>
                <a:lnTo>
                  <a:pt x="92327" y="365601"/>
                </a:lnTo>
                <a:lnTo>
                  <a:pt x="102517" y="357988"/>
                </a:lnTo>
                <a:lnTo>
                  <a:pt x="115661" y="349102"/>
                </a:lnTo>
                <a:lnTo>
                  <a:pt x="147198" y="329069"/>
                </a:lnTo>
                <a:lnTo>
                  <a:pt x="160688" y="320933"/>
                </a:lnTo>
                <a:lnTo>
                  <a:pt x="172222" y="314239"/>
                </a:lnTo>
                <a:lnTo>
                  <a:pt x="214338" y="285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SMARTPenAnnotation639"/>
          <p:cNvSpPr/>
          <p:nvPr/>
        </p:nvSpPr>
        <p:spPr>
          <a:xfrm>
            <a:off x="8518526" y="582613"/>
            <a:ext cx="252413" cy="368300"/>
          </a:xfrm>
          <a:custGeom>
            <a:avLst/>
            <a:gdLst/>
            <a:ahLst/>
            <a:cxnLst/>
            <a:rect l="0" t="0" r="0" b="0"/>
            <a:pathLst>
              <a:path w="251461" h="367671">
                <a:moveTo>
                  <a:pt x="0" y="0"/>
                </a:moveTo>
                <a:lnTo>
                  <a:pt x="0" y="18204"/>
                </a:lnTo>
                <a:lnTo>
                  <a:pt x="1271" y="26106"/>
                </a:lnTo>
                <a:lnTo>
                  <a:pt x="3388" y="33914"/>
                </a:lnTo>
                <a:lnTo>
                  <a:pt x="6068" y="41660"/>
                </a:lnTo>
                <a:lnTo>
                  <a:pt x="7856" y="49363"/>
                </a:lnTo>
                <a:lnTo>
                  <a:pt x="9047" y="57039"/>
                </a:lnTo>
                <a:lnTo>
                  <a:pt x="9842" y="64696"/>
                </a:lnTo>
                <a:lnTo>
                  <a:pt x="14111" y="93524"/>
                </a:lnTo>
                <a:lnTo>
                  <a:pt x="17027" y="111880"/>
                </a:lnTo>
                <a:lnTo>
                  <a:pt x="18972" y="131737"/>
                </a:lnTo>
                <a:lnTo>
                  <a:pt x="20268" y="152595"/>
                </a:lnTo>
                <a:lnTo>
                  <a:pt x="21132" y="174120"/>
                </a:lnTo>
                <a:lnTo>
                  <a:pt x="22978" y="192280"/>
                </a:lnTo>
                <a:lnTo>
                  <a:pt x="25479" y="208197"/>
                </a:lnTo>
                <a:lnTo>
                  <a:pt x="28416" y="222618"/>
                </a:lnTo>
                <a:lnTo>
                  <a:pt x="30374" y="236042"/>
                </a:lnTo>
                <a:lnTo>
                  <a:pt x="31680" y="248802"/>
                </a:lnTo>
                <a:lnTo>
                  <a:pt x="32550" y="261118"/>
                </a:lnTo>
                <a:lnTo>
                  <a:pt x="33130" y="271869"/>
                </a:lnTo>
                <a:lnTo>
                  <a:pt x="33775" y="290588"/>
                </a:lnTo>
                <a:lnTo>
                  <a:pt x="35217" y="302945"/>
                </a:lnTo>
                <a:lnTo>
                  <a:pt x="37448" y="317534"/>
                </a:lnTo>
                <a:lnTo>
                  <a:pt x="44087" y="356234"/>
                </a:lnTo>
                <a:lnTo>
                  <a:pt x="44631" y="358140"/>
                </a:lnTo>
                <a:lnTo>
                  <a:pt x="44994" y="358140"/>
                </a:lnTo>
                <a:lnTo>
                  <a:pt x="45398" y="354754"/>
                </a:lnTo>
                <a:lnTo>
                  <a:pt x="45577" y="349015"/>
                </a:lnTo>
                <a:lnTo>
                  <a:pt x="45719" y="225816"/>
                </a:lnTo>
                <a:lnTo>
                  <a:pt x="48260" y="216584"/>
                </a:lnTo>
                <a:lnTo>
                  <a:pt x="52493" y="207890"/>
                </a:lnTo>
                <a:lnTo>
                  <a:pt x="57856" y="199553"/>
                </a:lnTo>
                <a:lnTo>
                  <a:pt x="62701" y="192726"/>
                </a:lnTo>
                <a:lnTo>
                  <a:pt x="67201" y="186904"/>
                </a:lnTo>
                <a:lnTo>
                  <a:pt x="71470" y="181753"/>
                </a:lnTo>
                <a:lnTo>
                  <a:pt x="75587" y="177049"/>
                </a:lnTo>
                <a:lnTo>
                  <a:pt x="79602" y="172643"/>
                </a:lnTo>
                <a:lnTo>
                  <a:pt x="83548" y="168435"/>
                </a:lnTo>
                <a:lnTo>
                  <a:pt x="88719" y="164360"/>
                </a:lnTo>
                <a:lnTo>
                  <a:pt x="94706" y="160374"/>
                </a:lnTo>
                <a:lnTo>
                  <a:pt x="101238" y="156446"/>
                </a:lnTo>
                <a:lnTo>
                  <a:pt x="109401" y="152557"/>
                </a:lnTo>
                <a:lnTo>
                  <a:pt x="118655" y="148695"/>
                </a:lnTo>
                <a:lnTo>
                  <a:pt x="128634" y="144850"/>
                </a:lnTo>
                <a:lnTo>
                  <a:pt x="136556" y="143557"/>
                </a:lnTo>
                <a:lnTo>
                  <a:pt x="143108" y="143965"/>
                </a:lnTo>
                <a:lnTo>
                  <a:pt x="148746" y="145507"/>
                </a:lnTo>
                <a:lnTo>
                  <a:pt x="153774" y="146535"/>
                </a:lnTo>
                <a:lnTo>
                  <a:pt x="158395" y="147220"/>
                </a:lnTo>
                <a:lnTo>
                  <a:pt x="162748" y="147677"/>
                </a:lnTo>
                <a:lnTo>
                  <a:pt x="166919" y="149251"/>
                </a:lnTo>
                <a:lnTo>
                  <a:pt x="170969" y="151571"/>
                </a:lnTo>
                <a:lnTo>
                  <a:pt x="174940" y="154388"/>
                </a:lnTo>
                <a:lnTo>
                  <a:pt x="182738" y="164290"/>
                </a:lnTo>
                <a:lnTo>
                  <a:pt x="186595" y="170487"/>
                </a:lnTo>
                <a:lnTo>
                  <a:pt x="194268" y="180759"/>
                </a:lnTo>
                <a:lnTo>
                  <a:pt x="201912" y="190828"/>
                </a:lnTo>
                <a:lnTo>
                  <a:pt x="205728" y="197069"/>
                </a:lnTo>
                <a:lnTo>
                  <a:pt x="209543" y="203769"/>
                </a:lnTo>
                <a:lnTo>
                  <a:pt x="217167" y="217988"/>
                </a:lnTo>
                <a:lnTo>
                  <a:pt x="220978" y="225335"/>
                </a:lnTo>
                <a:lnTo>
                  <a:pt x="224789" y="235314"/>
                </a:lnTo>
                <a:lnTo>
                  <a:pt x="228600" y="247046"/>
                </a:lnTo>
                <a:lnTo>
                  <a:pt x="232409" y="259947"/>
                </a:lnTo>
                <a:lnTo>
                  <a:pt x="234950" y="272359"/>
                </a:lnTo>
                <a:lnTo>
                  <a:pt x="236643" y="284442"/>
                </a:lnTo>
                <a:lnTo>
                  <a:pt x="237772" y="296308"/>
                </a:lnTo>
                <a:lnTo>
                  <a:pt x="238525" y="309299"/>
                </a:lnTo>
                <a:lnTo>
                  <a:pt x="239362" y="337280"/>
                </a:lnTo>
                <a:lnTo>
                  <a:pt x="240855" y="348043"/>
                </a:lnTo>
                <a:lnTo>
                  <a:pt x="243120" y="356489"/>
                </a:lnTo>
                <a:lnTo>
                  <a:pt x="247753" y="366720"/>
                </a:lnTo>
                <a:lnTo>
                  <a:pt x="248990" y="367670"/>
                </a:lnTo>
                <a:lnTo>
                  <a:pt x="251460" y="3657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SMARTPenAnnotation640"/>
          <p:cNvSpPr/>
          <p:nvPr/>
        </p:nvSpPr>
        <p:spPr>
          <a:xfrm>
            <a:off x="8874125" y="492126"/>
            <a:ext cx="114300" cy="544513"/>
          </a:xfrm>
          <a:custGeom>
            <a:avLst/>
            <a:gdLst/>
            <a:ahLst/>
            <a:cxnLst/>
            <a:rect l="0" t="0" r="0" b="0"/>
            <a:pathLst>
              <a:path w="114301" h="545843">
                <a:moveTo>
                  <a:pt x="0" y="0"/>
                </a:moveTo>
                <a:lnTo>
                  <a:pt x="0" y="12135"/>
                </a:lnTo>
                <a:lnTo>
                  <a:pt x="1270" y="22060"/>
                </a:lnTo>
                <a:lnTo>
                  <a:pt x="3386" y="35026"/>
                </a:lnTo>
                <a:lnTo>
                  <a:pt x="6068" y="50021"/>
                </a:lnTo>
                <a:lnTo>
                  <a:pt x="7855" y="62557"/>
                </a:lnTo>
                <a:lnTo>
                  <a:pt x="9046" y="73454"/>
                </a:lnTo>
                <a:lnTo>
                  <a:pt x="9841" y="83259"/>
                </a:lnTo>
                <a:lnTo>
                  <a:pt x="11640" y="97416"/>
                </a:lnTo>
                <a:lnTo>
                  <a:pt x="27200" y="208737"/>
                </a:lnTo>
                <a:lnTo>
                  <a:pt x="30833" y="230598"/>
                </a:lnTo>
                <a:lnTo>
                  <a:pt x="34525" y="248982"/>
                </a:lnTo>
                <a:lnTo>
                  <a:pt x="38257" y="265048"/>
                </a:lnTo>
                <a:lnTo>
                  <a:pt x="40744" y="279568"/>
                </a:lnTo>
                <a:lnTo>
                  <a:pt x="42403" y="293059"/>
                </a:lnTo>
                <a:lnTo>
                  <a:pt x="43508" y="305862"/>
                </a:lnTo>
                <a:lnTo>
                  <a:pt x="45515" y="318208"/>
                </a:lnTo>
                <a:lnTo>
                  <a:pt x="48124" y="330248"/>
                </a:lnTo>
                <a:lnTo>
                  <a:pt x="51132" y="342086"/>
                </a:lnTo>
                <a:lnTo>
                  <a:pt x="55678" y="355057"/>
                </a:lnTo>
                <a:lnTo>
                  <a:pt x="61249" y="368784"/>
                </a:lnTo>
                <a:lnTo>
                  <a:pt x="67503" y="383016"/>
                </a:lnTo>
                <a:lnTo>
                  <a:pt x="71671" y="396314"/>
                </a:lnTo>
                <a:lnTo>
                  <a:pt x="74451" y="408989"/>
                </a:lnTo>
                <a:lnTo>
                  <a:pt x="76304" y="421249"/>
                </a:lnTo>
                <a:lnTo>
                  <a:pt x="78809" y="433233"/>
                </a:lnTo>
                <a:lnTo>
                  <a:pt x="81750" y="445032"/>
                </a:lnTo>
                <a:lnTo>
                  <a:pt x="88403" y="469572"/>
                </a:lnTo>
                <a:lnTo>
                  <a:pt x="95593" y="497412"/>
                </a:lnTo>
                <a:lnTo>
                  <a:pt x="98018" y="508138"/>
                </a:lnTo>
                <a:lnTo>
                  <a:pt x="100714" y="523442"/>
                </a:lnTo>
                <a:lnTo>
                  <a:pt x="102702" y="529301"/>
                </a:lnTo>
                <a:lnTo>
                  <a:pt x="105298" y="534477"/>
                </a:lnTo>
                <a:lnTo>
                  <a:pt x="112521" y="545842"/>
                </a:lnTo>
                <a:lnTo>
                  <a:pt x="113114" y="545505"/>
                </a:lnTo>
                <a:lnTo>
                  <a:pt x="114144" y="538553"/>
                </a:lnTo>
                <a:lnTo>
                  <a:pt x="114300" y="5257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SMARTPenAnnotation641"/>
          <p:cNvSpPr/>
          <p:nvPr/>
        </p:nvSpPr>
        <p:spPr>
          <a:xfrm>
            <a:off x="8736014" y="663576"/>
            <a:ext cx="434975" cy="79375"/>
          </a:xfrm>
          <a:custGeom>
            <a:avLst/>
            <a:gdLst/>
            <a:ahLst/>
            <a:cxnLst/>
            <a:rect l="0" t="0" r="0" b="0"/>
            <a:pathLst>
              <a:path w="434340" h="80012">
                <a:moveTo>
                  <a:pt x="0" y="80011"/>
                </a:moveTo>
                <a:lnTo>
                  <a:pt x="12136" y="73943"/>
                </a:lnTo>
                <a:lnTo>
                  <a:pt x="16980" y="70885"/>
                </a:lnTo>
                <a:lnTo>
                  <a:pt x="21480" y="67577"/>
                </a:lnTo>
                <a:lnTo>
                  <a:pt x="25749" y="64102"/>
                </a:lnTo>
                <a:lnTo>
                  <a:pt x="31136" y="60515"/>
                </a:lnTo>
                <a:lnTo>
                  <a:pt x="37267" y="56853"/>
                </a:lnTo>
                <a:lnTo>
                  <a:pt x="43895" y="53142"/>
                </a:lnTo>
                <a:lnTo>
                  <a:pt x="54663" y="49398"/>
                </a:lnTo>
                <a:lnTo>
                  <a:pt x="68192" y="45632"/>
                </a:lnTo>
                <a:lnTo>
                  <a:pt x="83561" y="41852"/>
                </a:lnTo>
                <a:lnTo>
                  <a:pt x="101428" y="38061"/>
                </a:lnTo>
                <a:lnTo>
                  <a:pt x="141598" y="30463"/>
                </a:lnTo>
                <a:lnTo>
                  <a:pt x="159169" y="27929"/>
                </a:lnTo>
                <a:lnTo>
                  <a:pt x="174693" y="26239"/>
                </a:lnTo>
                <a:lnTo>
                  <a:pt x="309648" y="15450"/>
                </a:lnTo>
                <a:lnTo>
                  <a:pt x="350981" y="13217"/>
                </a:lnTo>
                <a:lnTo>
                  <a:pt x="367337" y="11352"/>
                </a:lnTo>
                <a:lnTo>
                  <a:pt x="382051" y="8838"/>
                </a:lnTo>
                <a:lnTo>
                  <a:pt x="395670" y="5892"/>
                </a:lnTo>
                <a:lnTo>
                  <a:pt x="406021" y="3928"/>
                </a:lnTo>
                <a:lnTo>
                  <a:pt x="414190" y="2619"/>
                </a:lnTo>
                <a:lnTo>
                  <a:pt x="4343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SMARTPenAnnotation642"/>
          <p:cNvSpPr/>
          <p:nvPr/>
        </p:nvSpPr>
        <p:spPr>
          <a:xfrm>
            <a:off x="8256589" y="2708276"/>
            <a:ext cx="274637" cy="149225"/>
          </a:xfrm>
          <a:custGeom>
            <a:avLst/>
            <a:gdLst/>
            <a:ahLst/>
            <a:cxnLst/>
            <a:rect l="0" t="0" r="0" b="0"/>
            <a:pathLst>
              <a:path w="274322" h="148592">
                <a:moveTo>
                  <a:pt x="0" y="148591"/>
                </a:moveTo>
                <a:lnTo>
                  <a:pt x="0" y="138749"/>
                </a:lnTo>
                <a:lnTo>
                  <a:pt x="6773" y="134480"/>
                </a:lnTo>
                <a:lnTo>
                  <a:pt x="12137" y="131563"/>
                </a:lnTo>
                <a:lnTo>
                  <a:pt x="16981" y="128349"/>
                </a:lnTo>
                <a:lnTo>
                  <a:pt x="21480" y="124936"/>
                </a:lnTo>
                <a:lnTo>
                  <a:pt x="25751" y="121391"/>
                </a:lnTo>
                <a:lnTo>
                  <a:pt x="29867" y="117757"/>
                </a:lnTo>
                <a:lnTo>
                  <a:pt x="37828" y="110334"/>
                </a:lnTo>
                <a:lnTo>
                  <a:pt x="41729" y="107846"/>
                </a:lnTo>
                <a:lnTo>
                  <a:pt x="49450" y="105082"/>
                </a:lnTo>
                <a:lnTo>
                  <a:pt x="54557" y="103075"/>
                </a:lnTo>
                <a:lnTo>
                  <a:pt x="60501" y="100466"/>
                </a:lnTo>
                <a:lnTo>
                  <a:pt x="73879" y="94182"/>
                </a:lnTo>
                <a:lnTo>
                  <a:pt x="133408" y="64729"/>
                </a:lnTo>
                <a:lnTo>
                  <a:pt x="139740" y="60933"/>
                </a:lnTo>
                <a:lnTo>
                  <a:pt x="145230" y="57132"/>
                </a:lnTo>
                <a:lnTo>
                  <a:pt x="150160" y="53328"/>
                </a:lnTo>
                <a:lnTo>
                  <a:pt x="157257" y="49522"/>
                </a:lnTo>
                <a:lnTo>
                  <a:pt x="165799" y="45715"/>
                </a:lnTo>
                <a:lnTo>
                  <a:pt x="175302" y="41907"/>
                </a:lnTo>
                <a:lnTo>
                  <a:pt x="186718" y="36828"/>
                </a:lnTo>
                <a:lnTo>
                  <a:pt x="212950" y="24412"/>
                </a:lnTo>
                <a:lnTo>
                  <a:pt x="223247" y="18815"/>
                </a:lnTo>
                <a:lnTo>
                  <a:pt x="231381" y="13813"/>
                </a:lnTo>
                <a:lnTo>
                  <a:pt x="238074" y="9209"/>
                </a:lnTo>
                <a:lnTo>
                  <a:pt x="243806" y="6140"/>
                </a:lnTo>
                <a:lnTo>
                  <a:pt x="248898" y="4093"/>
                </a:lnTo>
                <a:lnTo>
                  <a:pt x="253561" y="2729"/>
                </a:lnTo>
                <a:lnTo>
                  <a:pt x="262131" y="1213"/>
                </a:lnTo>
                <a:lnTo>
                  <a:pt x="27432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SMARTPenAnnotation643"/>
          <p:cNvSpPr/>
          <p:nvPr/>
        </p:nvSpPr>
        <p:spPr>
          <a:xfrm>
            <a:off x="8724901" y="2035176"/>
            <a:ext cx="41275" cy="396875"/>
          </a:xfrm>
          <a:custGeom>
            <a:avLst/>
            <a:gdLst/>
            <a:ahLst/>
            <a:cxnLst/>
            <a:rect l="0" t="0" r="0" b="0"/>
            <a:pathLst>
              <a:path w="40876" h="398074">
                <a:moveTo>
                  <a:pt x="34290" y="0"/>
                </a:moveTo>
                <a:lnTo>
                  <a:pt x="34290" y="37886"/>
                </a:lnTo>
                <a:lnTo>
                  <a:pt x="35560" y="48118"/>
                </a:lnTo>
                <a:lnTo>
                  <a:pt x="37676" y="58749"/>
                </a:lnTo>
                <a:lnTo>
                  <a:pt x="40358" y="69646"/>
                </a:lnTo>
                <a:lnTo>
                  <a:pt x="40875" y="79451"/>
                </a:lnTo>
                <a:lnTo>
                  <a:pt x="39949" y="88527"/>
                </a:lnTo>
                <a:lnTo>
                  <a:pt x="38063" y="97118"/>
                </a:lnTo>
                <a:lnTo>
                  <a:pt x="36805" y="111736"/>
                </a:lnTo>
                <a:lnTo>
                  <a:pt x="35966" y="130371"/>
                </a:lnTo>
                <a:lnTo>
                  <a:pt x="35407" y="151684"/>
                </a:lnTo>
                <a:lnTo>
                  <a:pt x="33765" y="172243"/>
                </a:lnTo>
                <a:lnTo>
                  <a:pt x="31400" y="192299"/>
                </a:lnTo>
                <a:lnTo>
                  <a:pt x="22004" y="261024"/>
                </a:lnTo>
                <a:lnTo>
                  <a:pt x="18478" y="288316"/>
                </a:lnTo>
                <a:lnTo>
                  <a:pt x="16129" y="310321"/>
                </a:lnTo>
                <a:lnTo>
                  <a:pt x="14562" y="328801"/>
                </a:lnTo>
                <a:lnTo>
                  <a:pt x="12822" y="356954"/>
                </a:lnTo>
                <a:lnTo>
                  <a:pt x="11613" y="384199"/>
                </a:lnTo>
                <a:lnTo>
                  <a:pt x="11484" y="393378"/>
                </a:lnTo>
                <a:lnTo>
                  <a:pt x="10196" y="395602"/>
                </a:lnTo>
                <a:lnTo>
                  <a:pt x="8067" y="397085"/>
                </a:lnTo>
                <a:lnTo>
                  <a:pt x="5378" y="398073"/>
                </a:lnTo>
                <a:lnTo>
                  <a:pt x="3585" y="397463"/>
                </a:lnTo>
                <a:lnTo>
                  <a:pt x="2390" y="395785"/>
                </a:lnTo>
                <a:lnTo>
                  <a:pt x="0" y="388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SMARTPenAnnotation644"/>
          <p:cNvSpPr/>
          <p:nvPr/>
        </p:nvSpPr>
        <p:spPr>
          <a:xfrm>
            <a:off x="8542339" y="1885950"/>
            <a:ext cx="422275" cy="171450"/>
          </a:xfrm>
          <a:custGeom>
            <a:avLst/>
            <a:gdLst/>
            <a:ahLst/>
            <a:cxnLst/>
            <a:rect l="0" t="0" r="0" b="0"/>
            <a:pathLst>
              <a:path w="422912" h="171451">
                <a:moveTo>
                  <a:pt x="0" y="171450"/>
                </a:moveTo>
                <a:lnTo>
                  <a:pt x="32936" y="138514"/>
                </a:lnTo>
                <a:lnTo>
                  <a:pt x="43548" y="131712"/>
                </a:lnTo>
                <a:lnTo>
                  <a:pt x="56972" y="124638"/>
                </a:lnTo>
                <a:lnTo>
                  <a:pt x="109590" y="99160"/>
                </a:lnTo>
                <a:lnTo>
                  <a:pt x="130211" y="88966"/>
                </a:lnTo>
                <a:lnTo>
                  <a:pt x="147767" y="80901"/>
                </a:lnTo>
                <a:lnTo>
                  <a:pt x="163282" y="74254"/>
                </a:lnTo>
                <a:lnTo>
                  <a:pt x="177435" y="68552"/>
                </a:lnTo>
                <a:lnTo>
                  <a:pt x="203320" y="58831"/>
                </a:lnTo>
                <a:lnTo>
                  <a:pt x="239313" y="46218"/>
                </a:lnTo>
                <a:lnTo>
                  <a:pt x="285609" y="30578"/>
                </a:lnTo>
                <a:lnTo>
                  <a:pt x="295816" y="26735"/>
                </a:lnTo>
                <a:lnTo>
                  <a:pt x="305161" y="22903"/>
                </a:lnTo>
                <a:lnTo>
                  <a:pt x="313931" y="19079"/>
                </a:lnTo>
                <a:lnTo>
                  <a:pt x="322318" y="16529"/>
                </a:lnTo>
                <a:lnTo>
                  <a:pt x="330448" y="14829"/>
                </a:lnTo>
                <a:lnTo>
                  <a:pt x="338409" y="13696"/>
                </a:lnTo>
                <a:lnTo>
                  <a:pt x="346256" y="11670"/>
                </a:lnTo>
                <a:lnTo>
                  <a:pt x="354027" y="9050"/>
                </a:lnTo>
                <a:lnTo>
                  <a:pt x="361749" y="6033"/>
                </a:lnTo>
                <a:lnTo>
                  <a:pt x="373714" y="2681"/>
                </a:lnTo>
                <a:lnTo>
                  <a:pt x="384535" y="1191"/>
                </a:lnTo>
                <a:lnTo>
                  <a:pt x="390977" y="794"/>
                </a:lnTo>
                <a:lnTo>
                  <a:pt x="403638" y="353"/>
                </a:lnTo>
                <a:lnTo>
                  <a:pt x="42291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" name="SMARTPenAnnotation645"/>
          <p:cNvSpPr/>
          <p:nvPr/>
        </p:nvSpPr>
        <p:spPr>
          <a:xfrm>
            <a:off x="8818564" y="2127251"/>
            <a:ext cx="192087" cy="219075"/>
          </a:xfrm>
          <a:custGeom>
            <a:avLst/>
            <a:gdLst/>
            <a:ahLst/>
            <a:cxnLst/>
            <a:rect l="0" t="0" r="0" b="0"/>
            <a:pathLst>
              <a:path w="192504" h="220565">
                <a:moveTo>
                  <a:pt x="146783" y="68007"/>
                </a:moveTo>
                <a:lnTo>
                  <a:pt x="146783" y="14785"/>
                </a:lnTo>
                <a:lnTo>
                  <a:pt x="145513" y="12206"/>
                </a:lnTo>
                <a:lnTo>
                  <a:pt x="140715" y="5953"/>
                </a:lnTo>
                <a:lnTo>
                  <a:pt x="137658" y="3778"/>
                </a:lnTo>
                <a:lnTo>
                  <a:pt x="134349" y="2328"/>
                </a:lnTo>
                <a:lnTo>
                  <a:pt x="130874" y="1361"/>
                </a:lnTo>
                <a:lnTo>
                  <a:pt x="126017" y="716"/>
                </a:lnTo>
                <a:lnTo>
                  <a:pt x="120238" y="287"/>
                </a:lnTo>
                <a:lnTo>
                  <a:pt x="113847" y="0"/>
                </a:lnTo>
                <a:lnTo>
                  <a:pt x="108315" y="1079"/>
                </a:lnTo>
                <a:lnTo>
                  <a:pt x="103358" y="3069"/>
                </a:lnTo>
                <a:lnTo>
                  <a:pt x="98783" y="5665"/>
                </a:lnTo>
                <a:lnTo>
                  <a:pt x="91923" y="9936"/>
                </a:lnTo>
                <a:lnTo>
                  <a:pt x="74140" y="21455"/>
                </a:lnTo>
                <a:lnTo>
                  <a:pt x="65334" y="28082"/>
                </a:lnTo>
                <a:lnTo>
                  <a:pt x="56924" y="35041"/>
                </a:lnTo>
                <a:lnTo>
                  <a:pt x="42075" y="48276"/>
                </a:lnTo>
                <a:lnTo>
                  <a:pt x="31243" y="58391"/>
                </a:lnTo>
                <a:lnTo>
                  <a:pt x="26576" y="64137"/>
                </a:lnTo>
                <a:lnTo>
                  <a:pt x="22195" y="70507"/>
                </a:lnTo>
                <a:lnTo>
                  <a:pt x="18004" y="77294"/>
                </a:lnTo>
                <a:lnTo>
                  <a:pt x="15210" y="84358"/>
                </a:lnTo>
                <a:lnTo>
                  <a:pt x="13348" y="91608"/>
                </a:lnTo>
                <a:lnTo>
                  <a:pt x="12106" y="98981"/>
                </a:lnTo>
                <a:lnTo>
                  <a:pt x="10008" y="105167"/>
                </a:lnTo>
                <a:lnTo>
                  <a:pt x="7340" y="110560"/>
                </a:lnTo>
                <a:lnTo>
                  <a:pt x="4291" y="115426"/>
                </a:lnTo>
                <a:lnTo>
                  <a:pt x="2258" y="121210"/>
                </a:lnTo>
                <a:lnTo>
                  <a:pt x="903" y="127606"/>
                </a:lnTo>
                <a:lnTo>
                  <a:pt x="0" y="134410"/>
                </a:lnTo>
                <a:lnTo>
                  <a:pt x="667" y="141485"/>
                </a:lnTo>
                <a:lnTo>
                  <a:pt x="2382" y="148743"/>
                </a:lnTo>
                <a:lnTo>
                  <a:pt x="4796" y="156121"/>
                </a:lnTo>
                <a:lnTo>
                  <a:pt x="7675" y="162310"/>
                </a:lnTo>
                <a:lnTo>
                  <a:pt x="10864" y="167706"/>
                </a:lnTo>
                <a:lnTo>
                  <a:pt x="14261" y="172573"/>
                </a:lnTo>
                <a:lnTo>
                  <a:pt x="17795" y="175818"/>
                </a:lnTo>
                <a:lnTo>
                  <a:pt x="21420" y="177981"/>
                </a:lnTo>
                <a:lnTo>
                  <a:pt x="25108" y="179423"/>
                </a:lnTo>
                <a:lnTo>
                  <a:pt x="27566" y="181655"/>
                </a:lnTo>
                <a:lnTo>
                  <a:pt x="29205" y="184412"/>
                </a:lnTo>
                <a:lnTo>
                  <a:pt x="30298" y="187521"/>
                </a:lnTo>
                <a:lnTo>
                  <a:pt x="33566" y="188323"/>
                </a:lnTo>
                <a:lnTo>
                  <a:pt x="38285" y="187588"/>
                </a:lnTo>
                <a:lnTo>
                  <a:pt x="43971" y="185828"/>
                </a:lnTo>
                <a:lnTo>
                  <a:pt x="49031" y="184654"/>
                </a:lnTo>
                <a:lnTo>
                  <a:pt x="53675" y="183872"/>
                </a:lnTo>
                <a:lnTo>
                  <a:pt x="58041" y="183350"/>
                </a:lnTo>
                <a:lnTo>
                  <a:pt x="63492" y="181733"/>
                </a:lnTo>
                <a:lnTo>
                  <a:pt x="69665" y="179384"/>
                </a:lnTo>
                <a:lnTo>
                  <a:pt x="76321" y="176549"/>
                </a:lnTo>
                <a:lnTo>
                  <a:pt x="82029" y="173388"/>
                </a:lnTo>
                <a:lnTo>
                  <a:pt x="87103" y="170011"/>
                </a:lnTo>
                <a:lnTo>
                  <a:pt x="91756" y="166490"/>
                </a:lnTo>
                <a:lnTo>
                  <a:pt x="96128" y="162872"/>
                </a:lnTo>
                <a:lnTo>
                  <a:pt x="100314" y="159191"/>
                </a:lnTo>
                <a:lnTo>
                  <a:pt x="108349" y="151713"/>
                </a:lnTo>
                <a:lnTo>
                  <a:pt x="123857" y="136565"/>
                </a:lnTo>
                <a:lnTo>
                  <a:pt x="127689" y="132763"/>
                </a:lnTo>
                <a:lnTo>
                  <a:pt x="130243" y="127687"/>
                </a:lnTo>
                <a:lnTo>
                  <a:pt x="131947" y="121764"/>
                </a:lnTo>
                <a:lnTo>
                  <a:pt x="133081" y="115275"/>
                </a:lnTo>
                <a:lnTo>
                  <a:pt x="135108" y="109679"/>
                </a:lnTo>
                <a:lnTo>
                  <a:pt x="137730" y="104679"/>
                </a:lnTo>
                <a:lnTo>
                  <a:pt x="140748" y="100075"/>
                </a:lnTo>
                <a:lnTo>
                  <a:pt x="142759" y="95736"/>
                </a:lnTo>
                <a:lnTo>
                  <a:pt x="144100" y="91573"/>
                </a:lnTo>
                <a:lnTo>
                  <a:pt x="144995" y="87528"/>
                </a:lnTo>
                <a:lnTo>
                  <a:pt x="145590" y="83561"/>
                </a:lnTo>
                <a:lnTo>
                  <a:pt x="145988" y="79647"/>
                </a:lnTo>
                <a:lnTo>
                  <a:pt x="146429" y="74450"/>
                </a:lnTo>
                <a:lnTo>
                  <a:pt x="146547" y="74843"/>
                </a:lnTo>
                <a:lnTo>
                  <a:pt x="146678" y="79935"/>
                </a:lnTo>
                <a:lnTo>
                  <a:pt x="146769" y="123122"/>
                </a:lnTo>
                <a:lnTo>
                  <a:pt x="148043" y="133960"/>
                </a:lnTo>
                <a:lnTo>
                  <a:pt x="150163" y="143726"/>
                </a:lnTo>
                <a:lnTo>
                  <a:pt x="152846" y="152777"/>
                </a:lnTo>
                <a:lnTo>
                  <a:pt x="154635" y="160080"/>
                </a:lnTo>
                <a:lnTo>
                  <a:pt x="155828" y="166219"/>
                </a:lnTo>
                <a:lnTo>
                  <a:pt x="156623" y="171582"/>
                </a:lnTo>
                <a:lnTo>
                  <a:pt x="157153" y="176427"/>
                </a:lnTo>
                <a:lnTo>
                  <a:pt x="157505" y="180927"/>
                </a:lnTo>
                <a:lnTo>
                  <a:pt x="157742" y="185197"/>
                </a:lnTo>
                <a:lnTo>
                  <a:pt x="160439" y="190584"/>
                </a:lnTo>
                <a:lnTo>
                  <a:pt x="164776" y="196715"/>
                </a:lnTo>
                <a:lnTo>
                  <a:pt x="170209" y="203343"/>
                </a:lnTo>
                <a:lnTo>
                  <a:pt x="173830" y="209031"/>
                </a:lnTo>
                <a:lnTo>
                  <a:pt x="176244" y="214093"/>
                </a:lnTo>
                <a:lnTo>
                  <a:pt x="177854" y="218738"/>
                </a:lnTo>
                <a:lnTo>
                  <a:pt x="180197" y="220564"/>
                </a:lnTo>
                <a:lnTo>
                  <a:pt x="183029" y="220512"/>
                </a:lnTo>
                <a:lnTo>
                  <a:pt x="192503" y="21659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SMARTPenAnnotation646"/>
          <p:cNvSpPr/>
          <p:nvPr/>
        </p:nvSpPr>
        <p:spPr>
          <a:xfrm>
            <a:off x="9124951" y="1920875"/>
            <a:ext cx="22225" cy="387350"/>
          </a:xfrm>
          <a:custGeom>
            <a:avLst/>
            <a:gdLst/>
            <a:ahLst/>
            <a:cxnLst/>
            <a:rect l="0" t="0" r="0" b="0"/>
            <a:pathLst>
              <a:path w="22860" h="387581">
                <a:moveTo>
                  <a:pt x="0" y="0"/>
                </a:moveTo>
                <a:lnTo>
                  <a:pt x="0" y="260366"/>
                </a:lnTo>
                <a:lnTo>
                  <a:pt x="1270" y="278988"/>
                </a:lnTo>
                <a:lnTo>
                  <a:pt x="3386" y="297752"/>
                </a:lnTo>
                <a:lnTo>
                  <a:pt x="6067" y="316611"/>
                </a:lnTo>
                <a:lnTo>
                  <a:pt x="7855" y="331724"/>
                </a:lnTo>
                <a:lnTo>
                  <a:pt x="9046" y="344340"/>
                </a:lnTo>
                <a:lnTo>
                  <a:pt x="10370" y="363860"/>
                </a:lnTo>
                <a:lnTo>
                  <a:pt x="10959" y="376769"/>
                </a:lnTo>
                <a:lnTo>
                  <a:pt x="12386" y="380720"/>
                </a:lnTo>
                <a:lnTo>
                  <a:pt x="14607" y="383353"/>
                </a:lnTo>
                <a:lnTo>
                  <a:pt x="21229" y="387580"/>
                </a:lnTo>
                <a:lnTo>
                  <a:pt x="21773" y="386657"/>
                </a:lnTo>
                <a:lnTo>
                  <a:pt x="22135" y="384771"/>
                </a:lnTo>
                <a:lnTo>
                  <a:pt x="22859" y="3771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SMARTPenAnnotation647"/>
          <p:cNvSpPr/>
          <p:nvPr/>
        </p:nvSpPr>
        <p:spPr>
          <a:xfrm>
            <a:off x="9239251" y="1863725"/>
            <a:ext cx="11113" cy="400050"/>
          </a:xfrm>
          <a:custGeom>
            <a:avLst/>
            <a:gdLst/>
            <a:ahLst/>
            <a:cxnLst/>
            <a:rect l="0" t="0" r="0" b="0"/>
            <a:pathLst>
              <a:path w="11430" h="400051">
                <a:moveTo>
                  <a:pt x="0" y="0"/>
                </a:moveTo>
                <a:lnTo>
                  <a:pt x="0" y="12136"/>
                </a:lnTo>
                <a:lnTo>
                  <a:pt x="1270" y="18251"/>
                </a:lnTo>
                <a:lnTo>
                  <a:pt x="3386" y="24867"/>
                </a:lnTo>
                <a:lnTo>
                  <a:pt x="6067" y="31818"/>
                </a:lnTo>
                <a:lnTo>
                  <a:pt x="7855" y="45342"/>
                </a:lnTo>
                <a:lnTo>
                  <a:pt x="9046" y="63249"/>
                </a:lnTo>
                <a:lnTo>
                  <a:pt x="9841" y="84076"/>
                </a:lnTo>
                <a:lnTo>
                  <a:pt x="10959" y="167998"/>
                </a:lnTo>
                <a:lnTo>
                  <a:pt x="11290" y="228848"/>
                </a:lnTo>
                <a:lnTo>
                  <a:pt x="10067" y="249085"/>
                </a:lnTo>
                <a:lnTo>
                  <a:pt x="7981" y="271467"/>
                </a:lnTo>
                <a:lnTo>
                  <a:pt x="5320" y="295278"/>
                </a:lnTo>
                <a:lnTo>
                  <a:pt x="3547" y="314962"/>
                </a:lnTo>
                <a:lnTo>
                  <a:pt x="2364" y="331895"/>
                </a:lnTo>
                <a:lnTo>
                  <a:pt x="700" y="367156"/>
                </a:lnTo>
                <a:lnTo>
                  <a:pt x="467" y="374311"/>
                </a:lnTo>
                <a:lnTo>
                  <a:pt x="1581" y="380351"/>
                </a:lnTo>
                <a:lnTo>
                  <a:pt x="3594" y="385647"/>
                </a:lnTo>
                <a:lnTo>
                  <a:pt x="11429" y="4000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SMARTPenAnnotation648"/>
          <p:cNvSpPr/>
          <p:nvPr/>
        </p:nvSpPr>
        <p:spPr>
          <a:xfrm>
            <a:off x="9194800" y="1828801"/>
            <a:ext cx="215900" cy="422275"/>
          </a:xfrm>
          <a:custGeom>
            <a:avLst/>
            <a:gdLst/>
            <a:ahLst/>
            <a:cxnLst/>
            <a:rect l="0" t="0" r="0" b="0"/>
            <a:pathLst>
              <a:path w="216325" h="422471">
                <a:moveTo>
                  <a:pt x="193464" y="0"/>
                </a:moveTo>
                <a:lnTo>
                  <a:pt x="193464" y="31817"/>
                </a:lnTo>
                <a:lnTo>
                  <a:pt x="192194" y="40262"/>
                </a:lnTo>
                <a:lnTo>
                  <a:pt x="190077" y="49701"/>
                </a:lnTo>
                <a:lnTo>
                  <a:pt x="187396" y="59804"/>
                </a:lnTo>
                <a:lnTo>
                  <a:pt x="185608" y="72889"/>
                </a:lnTo>
                <a:lnTo>
                  <a:pt x="184416" y="87963"/>
                </a:lnTo>
                <a:lnTo>
                  <a:pt x="183622" y="104362"/>
                </a:lnTo>
                <a:lnTo>
                  <a:pt x="181823" y="119104"/>
                </a:lnTo>
                <a:lnTo>
                  <a:pt x="179353" y="132743"/>
                </a:lnTo>
                <a:lnTo>
                  <a:pt x="176436" y="145645"/>
                </a:lnTo>
                <a:lnTo>
                  <a:pt x="173222" y="158056"/>
                </a:lnTo>
                <a:lnTo>
                  <a:pt x="169809" y="170141"/>
                </a:lnTo>
                <a:lnTo>
                  <a:pt x="166264" y="182007"/>
                </a:lnTo>
                <a:lnTo>
                  <a:pt x="162630" y="192458"/>
                </a:lnTo>
                <a:lnTo>
                  <a:pt x="158939" y="201965"/>
                </a:lnTo>
                <a:lnTo>
                  <a:pt x="155206" y="210843"/>
                </a:lnTo>
                <a:lnTo>
                  <a:pt x="150179" y="220572"/>
                </a:lnTo>
                <a:lnTo>
                  <a:pt x="144288" y="230868"/>
                </a:lnTo>
                <a:lnTo>
                  <a:pt x="137819" y="241542"/>
                </a:lnTo>
                <a:lnTo>
                  <a:pt x="130967" y="251198"/>
                </a:lnTo>
                <a:lnTo>
                  <a:pt x="123859" y="260175"/>
                </a:lnTo>
                <a:lnTo>
                  <a:pt x="116581" y="268700"/>
                </a:lnTo>
                <a:lnTo>
                  <a:pt x="110459" y="276923"/>
                </a:lnTo>
                <a:lnTo>
                  <a:pt x="105107" y="284945"/>
                </a:lnTo>
                <a:lnTo>
                  <a:pt x="100269" y="292833"/>
                </a:lnTo>
                <a:lnTo>
                  <a:pt x="91964" y="303172"/>
                </a:lnTo>
                <a:lnTo>
                  <a:pt x="81347" y="315145"/>
                </a:lnTo>
                <a:lnTo>
                  <a:pt x="69189" y="328206"/>
                </a:lnTo>
                <a:lnTo>
                  <a:pt x="59814" y="336914"/>
                </a:lnTo>
                <a:lnTo>
                  <a:pt x="52294" y="342719"/>
                </a:lnTo>
                <a:lnTo>
                  <a:pt x="46011" y="346589"/>
                </a:lnTo>
                <a:lnTo>
                  <a:pt x="39281" y="350439"/>
                </a:lnTo>
                <a:lnTo>
                  <a:pt x="25031" y="358104"/>
                </a:lnTo>
                <a:lnTo>
                  <a:pt x="18945" y="360656"/>
                </a:lnTo>
                <a:lnTo>
                  <a:pt x="13618" y="362357"/>
                </a:lnTo>
                <a:lnTo>
                  <a:pt x="2010" y="365087"/>
                </a:lnTo>
                <a:lnTo>
                  <a:pt x="1058" y="364041"/>
                </a:lnTo>
                <a:lnTo>
                  <a:pt x="423" y="362074"/>
                </a:lnTo>
                <a:lnTo>
                  <a:pt x="0" y="359493"/>
                </a:lnTo>
                <a:lnTo>
                  <a:pt x="988" y="356502"/>
                </a:lnTo>
                <a:lnTo>
                  <a:pt x="5472" y="349792"/>
                </a:lnTo>
                <a:lnTo>
                  <a:pt x="8445" y="347494"/>
                </a:lnTo>
                <a:lnTo>
                  <a:pt x="11698" y="345962"/>
                </a:lnTo>
                <a:lnTo>
                  <a:pt x="15137" y="344942"/>
                </a:lnTo>
                <a:lnTo>
                  <a:pt x="19970" y="342991"/>
                </a:lnTo>
                <a:lnTo>
                  <a:pt x="25730" y="340420"/>
                </a:lnTo>
                <a:lnTo>
                  <a:pt x="32111" y="337437"/>
                </a:lnTo>
                <a:lnTo>
                  <a:pt x="40175" y="334178"/>
                </a:lnTo>
                <a:lnTo>
                  <a:pt x="59296" y="327170"/>
                </a:lnTo>
                <a:lnTo>
                  <a:pt x="68458" y="324793"/>
                </a:lnTo>
                <a:lnTo>
                  <a:pt x="77106" y="323208"/>
                </a:lnTo>
                <a:lnTo>
                  <a:pt x="85412" y="322152"/>
                </a:lnTo>
                <a:lnTo>
                  <a:pt x="93489" y="321448"/>
                </a:lnTo>
                <a:lnTo>
                  <a:pt x="101414" y="320979"/>
                </a:lnTo>
                <a:lnTo>
                  <a:pt x="109237" y="320665"/>
                </a:lnTo>
                <a:lnTo>
                  <a:pt x="116992" y="321727"/>
                </a:lnTo>
                <a:lnTo>
                  <a:pt x="124703" y="323705"/>
                </a:lnTo>
                <a:lnTo>
                  <a:pt x="161395" y="336004"/>
                </a:lnTo>
                <a:lnTo>
                  <a:pt x="169545" y="339572"/>
                </a:lnTo>
                <a:lnTo>
                  <a:pt x="176248" y="343221"/>
                </a:lnTo>
                <a:lnTo>
                  <a:pt x="181987" y="346924"/>
                </a:lnTo>
                <a:lnTo>
                  <a:pt x="187082" y="351932"/>
                </a:lnTo>
                <a:lnTo>
                  <a:pt x="191749" y="357812"/>
                </a:lnTo>
                <a:lnTo>
                  <a:pt x="196130" y="364271"/>
                </a:lnTo>
                <a:lnTo>
                  <a:pt x="200322" y="372387"/>
                </a:lnTo>
                <a:lnTo>
                  <a:pt x="204385" y="381608"/>
                </a:lnTo>
                <a:lnTo>
                  <a:pt x="208365" y="391565"/>
                </a:lnTo>
                <a:lnTo>
                  <a:pt x="211018" y="399473"/>
                </a:lnTo>
                <a:lnTo>
                  <a:pt x="213966" y="411647"/>
                </a:lnTo>
                <a:lnTo>
                  <a:pt x="216231" y="422470"/>
                </a:lnTo>
                <a:lnTo>
                  <a:pt x="216324" y="4000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SMARTPenAnnotation649"/>
          <p:cNvSpPr/>
          <p:nvPr/>
        </p:nvSpPr>
        <p:spPr>
          <a:xfrm>
            <a:off x="9445625" y="2114551"/>
            <a:ext cx="33338" cy="125413"/>
          </a:xfrm>
          <a:custGeom>
            <a:avLst/>
            <a:gdLst/>
            <a:ahLst/>
            <a:cxnLst/>
            <a:rect l="0" t="0" r="0" b="0"/>
            <a:pathLst>
              <a:path w="34290" h="125730">
                <a:moveTo>
                  <a:pt x="0" y="0"/>
                </a:moveTo>
                <a:lnTo>
                  <a:pt x="0" y="12135"/>
                </a:lnTo>
                <a:lnTo>
                  <a:pt x="1270" y="16980"/>
                </a:lnTo>
                <a:lnTo>
                  <a:pt x="3386" y="21480"/>
                </a:lnTo>
                <a:lnTo>
                  <a:pt x="6068" y="25749"/>
                </a:lnTo>
                <a:lnTo>
                  <a:pt x="7855" y="31136"/>
                </a:lnTo>
                <a:lnTo>
                  <a:pt x="9046" y="37267"/>
                </a:lnTo>
                <a:lnTo>
                  <a:pt x="9841" y="43895"/>
                </a:lnTo>
                <a:lnTo>
                  <a:pt x="11640" y="50853"/>
                </a:lnTo>
                <a:lnTo>
                  <a:pt x="14110" y="58032"/>
                </a:lnTo>
                <a:lnTo>
                  <a:pt x="17027" y="65358"/>
                </a:lnTo>
                <a:lnTo>
                  <a:pt x="18971" y="71512"/>
                </a:lnTo>
                <a:lnTo>
                  <a:pt x="20267" y="76884"/>
                </a:lnTo>
                <a:lnTo>
                  <a:pt x="21132" y="81736"/>
                </a:lnTo>
                <a:lnTo>
                  <a:pt x="21708" y="87510"/>
                </a:lnTo>
                <a:lnTo>
                  <a:pt x="22091" y="93900"/>
                </a:lnTo>
                <a:lnTo>
                  <a:pt x="22347" y="100700"/>
                </a:lnTo>
                <a:lnTo>
                  <a:pt x="23788" y="106503"/>
                </a:lnTo>
                <a:lnTo>
                  <a:pt x="26019" y="111642"/>
                </a:lnTo>
                <a:lnTo>
                  <a:pt x="34289" y="1257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" name="SMARTPenAnnotation650"/>
          <p:cNvSpPr/>
          <p:nvPr/>
        </p:nvSpPr>
        <p:spPr>
          <a:xfrm>
            <a:off x="9375775" y="2046289"/>
            <a:ext cx="12700" cy="22225"/>
          </a:xfrm>
          <a:custGeom>
            <a:avLst/>
            <a:gdLst/>
            <a:ahLst/>
            <a:cxnLst/>
            <a:rect l="0" t="0" r="0" b="0"/>
            <a:pathLst>
              <a:path w="11432" h="22861">
                <a:moveTo>
                  <a:pt x="11431" y="22860"/>
                </a:moveTo>
                <a:lnTo>
                  <a:pt x="8044" y="19474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" name="SMARTPenAnnotation651"/>
          <p:cNvSpPr/>
          <p:nvPr/>
        </p:nvSpPr>
        <p:spPr>
          <a:xfrm>
            <a:off x="9502776" y="2025650"/>
            <a:ext cx="315913" cy="590550"/>
          </a:xfrm>
          <a:custGeom>
            <a:avLst/>
            <a:gdLst/>
            <a:ahLst/>
            <a:cxnLst/>
            <a:rect l="0" t="0" r="0" b="0"/>
            <a:pathLst>
              <a:path w="316077" h="591858">
                <a:moveTo>
                  <a:pt x="0" y="55337"/>
                </a:moveTo>
                <a:lnTo>
                  <a:pt x="0" y="73540"/>
                </a:lnTo>
                <a:lnTo>
                  <a:pt x="1270" y="80172"/>
                </a:lnTo>
                <a:lnTo>
                  <a:pt x="7855" y="96844"/>
                </a:lnTo>
                <a:lnTo>
                  <a:pt x="11640" y="119846"/>
                </a:lnTo>
                <a:lnTo>
                  <a:pt x="17027" y="144121"/>
                </a:lnTo>
                <a:lnTo>
                  <a:pt x="18971" y="156436"/>
                </a:lnTo>
                <a:lnTo>
                  <a:pt x="20267" y="168456"/>
                </a:lnTo>
                <a:lnTo>
                  <a:pt x="21132" y="180280"/>
                </a:lnTo>
                <a:lnTo>
                  <a:pt x="22977" y="190702"/>
                </a:lnTo>
                <a:lnTo>
                  <a:pt x="28415" y="209056"/>
                </a:lnTo>
                <a:lnTo>
                  <a:pt x="29103" y="213696"/>
                </a:lnTo>
                <a:lnTo>
                  <a:pt x="28292" y="215519"/>
                </a:lnTo>
                <a:lnTo>
                  <a:pt x="26482" y="215465"/>
                </a:lnTo>
                <a:lnTo>
                  <a:pt x="25274" y="214159"/>
                </a:lnTo>
                <a:lnTo>
                  <a:pt x="24469" y="212018"/>
                </a:lnTo>
                <a:lnTo>
                  <a:pt x="23575" y="204983"/>
                </a:lnTo>
                <a:lnTo>
                  <a:pt x="23071" y="186742"/>
                </a:lnTo>
                <a:lnTo>
                  <a:pt x="22860" y="51529"/>
                </a:lnTo>
                <a:lnTo>
                  <a:pt x="24130" y="43908"/>
                </a:lnTo>
                <a:lnTo>
                  <a:pt x="30715" y="27115"/>
                </a:lnTo>
                <a:lnTo>
                  <a:pt x="32701" y="18240"/>
                </a:lnTo>
                <a:lnTo>
                  <a:pt x="34500" y="15366"/>
                </a:lnTo>
                <a:lnTo>
                  <a:pt x="36970" y="13449"/>
                </a:lnTo>
                <a:lnTo>
                  <a:pt x="39886" y="12172"/>
                </a:lnTo>
                <a:lnTo>
                  <a:pt x="41830" y="10050"/>
                </a:lnTo>
                <a:lnTo>
                  <a:pt x="43127" y="7366"/>
                </a:lnTo>
                <a:lnTo>
                  <a:pt x="43992" y="4306"/>
                </a:lnTo>
                <a:lnTo>
                  <a:pt x="45837" y="2266"/>
                </a:lnTo>
                <a:lnTo>
                  <a:pt x="48339" y="906"/>
                </a:lnTo>
                <a:lnTo>
                  <a:pt x="51276" y="0"/>
                </a:lnTo>
                <a:lnTo>
                  <a:pt x="53234" y="665"/>
                </a:lnTo>
                <a:lnTo>
                  <a:pt x="54539" y="2379"/>
                </a:lnTo>
                <a:lnTo>
                  <a:pt x="55409" y="4791"/>
                </a:lnTo>
                <a:lnTo>
                  <a:pt x="64661" y="17788"/>
                </a:lnTo>
                <a:lnTo>
                  <a:pt x="66837" y="25102"/>
                </a:lnTo>
                <a:lnTo>
                  <a:pt x="68064" y="42427"/>
                </a:lnTo>
                <a:lnTo>
                  <a:pt x="68350" y="56372"/>
                </a:lnTo>
                <a:lnTo>
                  <a:pt x="69747" y="73577"/>
                </a:lnTo>
                <a:lnTo>
                  <a:pt x="71898" y="85277"/>
                </a:lnTo>
                <a:lnTo>
                  <a:pt x="74602" y="98157"/>
                </a:lnTo>
                <a:lnTo>
                  <a:pt x="80993" y="115854"/>
                </a:lnTo>
                <a:lnTo>
                  <a:pt x="88066" y="129223"/>
                </a:lnTo>
                <a:lnTo>
                  <a:pt x="106737" y="166024"/>
                </a:lnTo>
                <a:lnTo>
                  <a:pt x="110528" y="171038"/>
                </a:lnTo>
                <a:lnTo>
                  <a:pt x="114325" y="174381"/>
                </a:lnTo>
                <a:lnTo>
                  <a:pt x="118127" y="176609"/>
                </a:lnTo>
                <a:lnTo>
                  <a:pt x="125737" y="179086"/>
                </a:lnTo>
                <a:lnTo>
                  <a:pt x="129544" y="179746"/>
                </a:lnTo>
                <a:lnTo>
                  <a:pt x="133353" y="178916"/>
                </a:lnTo>
                <a:lnTo>
                  <a:pt x="140971" y="174607"/>
                </a:lnTo>
                <a:lnTo>
                  <a:pt x="148590" y="171846"/>
                </a:lnTo>
                <a:lnTo>
                  <a:pt x="152400" y="171109"/>
                </a:lnTo>
                <a:lnTo>
                  <a:pt x="156210" y="168078"/>
                </a:lnTo>
                <a:lnTo>
                  <a:pt x="163829" y="157937"/>
                </a:lnTo>
                <a:lnTo>
                  <a:pt x="171450" y="148350"/>
                </a:lnTo>
                <a:lnTo>
                  <a:pt x="179069" y="138586"/>
                </a:lnTo>
                <a:lnTo>
                  <a:pt x="186689" y="125780"/>
                </a:lnTo>
                <a:lnTo>
                  <a:pt x="194310" y="111621"/>
                </a:lnTo>
                <a:lnTo>
                  <a:pt x="198119" y="104290"/>
                </a:lnTo>
                <a:lnTo>
                  <a:pt x="202353" y="89370"/>
                </a:lnTo>
                <a:lnTo>
                  <a:pt x="204234" y="75542"/>
                </a:lnTo>
                <a:lnTo>
                  <a:pt x="205293" y="60618"/>
                </a:lnTo>
                <a:lnTo>
                  <a:pt x="205541" y="52181"/>
                </a:lnTo>
                <a:lnTo>
                  <a:pt x="204337" y="48152"/>
                </a:lnTo>
                <a:lnTo>
                  <a:pt x="195881" y="34792"/>
                </a:lnTo>
                <a:lnTo>
                  <a:pt x="194087" y="34020"/>
                </a:lnTo>
                <a:lnTo>
                  <a:pt x="185495" y="32934"/>
                </a:lnTo>
                <a:lnTo>
                  <a:pt x="178538" y="32680"/>
                </a:lnTo>
                <a:lnTo>
                  <a:pt x="174905" y="33882"/>
                </a:lnTo>
                <a:lnTo>
                  <a:pt x="167482" y="38604"/>
                </a:lnTo>
                <a:lnTo>
                  <a:pt x="162455" y="44182"/>
                </a:lnTo>
                <a:lnTo>
                  <a:pt x="156563" y="51710"/>
                </a:lnTo>
                <a:lnTo>
                  <a:pt x="150095" y="60539"/>
                </a:lnTo>
                <a:lnTo>
                  <a:pt x="144513" y="68965"/>
                </a:lnTo>
                <a:lnTo>
                  <a:pt x="134925" y="85100"/>
                </a:lnTo>
                <a:lnTo>
                  <a:pt x="130590" y="94229"/>
                </a:lnTo>
                <a:lnTo>
                  <a:pt x="126430" y="104125"/>
                </a:lnTo>
                <a:lnTo>
                  <a:pt x="122386" y="114532"/>
                </a:lnTo>
                <a:lnTo>
                  <a:pt x="117893" y="129482"/>
                </a:lnTo>
                <a:lnTo>
                  <a:pt x="115365" y="145039"/>
                </a:lnTo>
                <a:lnTo>
                  <a:pt x="115010" y="149428"/>
                </a:lnTo>
                <a:lnTo>
                  <a:pt x="116043" y="152354"/>
                </a:lnTo>
                <a:lnTo>
                  <a:pt x="118002" y="154305"/>
                </a:lnTo>
                <a:lnTo>
                  <a:pt x="120578" y="155605"/>
                </a:lnTo>
                <a:lnTo>
                  <a:pt x="126827" y="157050"/>
                </a:lnTo>
                <a:lnTo>
                  <a:pt x="135118" y="157978"/>
                </a:lnTo>
                <a:lnTo>
                  <a:pt x="143026" y="151332"/>
                </a:lnTo>
                <a:lnTo>
                  <a:pt x="148691" y="146003"/>
                </a:lnTo>
                <a:lnTo>
                  <a:pt x="158371" y="133309"/>
                </a:lnTo>
                <a:lnTo>
                  <a:pt x="166907" y="119201"/>
                </a:lnTo>
                <a:lnTo>
                  <a:pt x="174934" y="104464"/>
                </a:lnTo>
                <a:lnTo>
                  <a:pt x="186593" y="81887"/>
                </a:lnTo>
                <a:lnTo>
                  <a:pt x="190879" y="70100"/>
                </a:lnTo>
                <a:lnTo>
                  <a:pt x="192785" y="63168"/>
                </a:lnTo>
                <a:lnTo>
                  <a:pt x="193293" y="63098"/>
                </a:lnTo>
                <a:lnTo>
                  <a:pt x="193632" y="64320"/>
                </a:lnTo>
                <a:lnTo>
                  <a:pt x="195446" y="79218"/>
                </a:lnTo>
                <a:lnTo>
                  <a:pt x="200318" y="100664"/>
                </a:lnTo>
                <a:lnTo>
                  <a:pt x="210201" y="141298"/>
                </a:lnTo>
                <a:lnTo>
                  <a:pt x="215064" y="158364"/>
                </a:lnTo>
                <a:lnTo>
                  <a:pt x="227240" y="197646"/>
                </a:lnTo>
                <a:lnTo>
                  <a:pt x="234043" y="214980"/>
                </a:lnTo>
                <a:lnTo>
                  <a:pt x="241118" y="230345"/>
                </a:lnTo>
                <a:lnTo>
                  <a:pt x="248376" y="244399"/>
                </a:lnTo>
                <a:lnTo>
                  <a:pt x="255754" y="261388"/>
                </a:lnTo>
                <a:lnTo>
                  <a:pt x="263212" y="280334"/>
                </a:lnTo>
                <a:lnTo>
                  <a:pt x="282458" y="333246"/>
                </a:lnTo>
                <a:lnTo>
                  <a:pt x="287366" y="347289"/>
                </a:lnTo>
                <a:lnTo>
                  <a:pt x="293177" y="368082"/>
                </a:lnTo>
                <a:lnTo>
                  <a:pt x="306407" y="421664"/>
                </a:lnTo>
                <a:lnTo>
                  <a:pt x="310951" y="444335"/>
                </a:lnTo>
                <a:lnTo>
                  <a:pt x="313980" y="463259"/>
                </a:lnTo>
                <a:lnTo>
                  <a:pt x="316000" y="479685"/>
                </a:lnTo>
                <a:lnTo>
                  <a:pt x="316076" y="493175"/>
                </a:lnTo>
                <a:lnTo>
                  <a:pt x="314857" y="504709"/>
                </a:lnTo>
                <a:lnTo>
                  <a:pt x="312775" y="514938"/>
                </a:lnTo>
                <a:lnTo>
                  <a:pt x="310461" y="533077"/>
                </a:lnTo>
                <a:lnTo>
                  <a:pt x="309844" y="541470"/>
                </a:lnTo>
                <a:lnTo>
                  <a:pt x="308162" y="548336"/>
                </a:lnTo>
                <a:lnTo>
                  <a:pt x="302908" y="559351"/>
                </a:lnTo>
                <a:lnTo>
                  <a:pt x="296339" y="568479"/>
                </a:lnTo>
                <a:lnTo>
                  <a:pt x="292809" y="572692"/>
                </a:lnTo>
                <a:lnTo>
                  <a:pt x="287915" y="576770"/>
                </a:lnTo>
                <a:lnTo>
                  <a:pt x="282114" y="580759"/>
                </a:lnTo>
                <a:lnTo>
                  <a:pt x="275705" y="584688"/>
                </a:lnTo>
                <a:lnTo>
                  <a:pt x="268894" y="587308"/>
                </a:lnTo>
                <a:lnTo>
                  <a:pt x="261812" y="589054"/>
                </a:lnTo>
                <a:lnTo>
                  <a:pt x="254552" y="590218"/>
                </a:lnTo>
                <a:lnTo>
                  <a:pt x="247171" y="590994"/>
                </a:lnTo>
                <a:lnTo>
                  <a:pt x="239711" y="591512"/>
                </a:lnTo>
                <a:lnTo>
                  <a:pt x="232196" y="591857"/>
                </a:lnTo>
                <a:lnTo>
                  <a:pt x="224647" y="590817"/>
                </a:lnTo>
                <a:lnTo>
                  <a:pt x="217076" y="588853"/>
                </a:lnTo>
                <a:lnTo>
                  <a:pt x="209486" y="586274"/>
                </a:lnTo>
                <a:lnTo>
                  <a:pt x="200618" y="582015"/>
                </a:lnTo>
                <a:lnTo>
                  <a:pt x="190895" y="576636"/>
                </a:lnTo>
                <a:lnTo>
                  <a:pt x="180603" y="570509"/>
                </a:lnTo>
                <a:lnTo>
                  <a:pt x="171202" y="565155"/>
                </a:lnTo>
                <a:lnTo>
                  <a:pt x="153983" y="555819"/>
                </a:lnTo>
                <a:lnTo>
                  <a:pt x="145835" y="550282"/>
                </a:lnTo>
                <a:lnTo>
                  <a:pt x="137863" y="544050"/>
                </a:lnTo>
                <a:lnTo>
                  <a:pt x="130009" y="537355"/>
                </a:lnTo>
                <a:lnTo>
                  <a:pt x="122233" y="530352"/>
                </a:lnTo>
                <a:lnTo>
                  <a:pt x="106819" y="515798"/>
                </a:lnTo>
                <a:lnTo>
                  <a:pt x="99152" y="507091"/>
                </a:lnTo>
                <a:lnTo>
                  <a:pt x="91502" y="497476"/>
                </a:lnTo>
                <a:lnTo>
                  <a:pt x="83861" y="487256"/>
                </a:lnTo>
                <a:lnTo>
                  <a:pt x="77497" y="477903"/>
                </a:lnTo>
                <a:lnTo>
                  <a:pt x="71984" y="469128"/>
                </a:lnTo>
                <a:lnTo>
                  <a:pt x="67040" y="460737"/>
                </a:lnTo>
                <a:lnTo>
                  <a:pt x="61546" y="444641"/>
                </a:lnTo>
                <a:lnTo>
                  <a:pt x="59103" y="429021"/>
                </a:lnTo>
                <a:lnTo>
                  <a:pt x="58018" y="413612"/>
                </a:lnTo>
                <a:lnTo>
                  <a:pt x="58998" y="404677"/>
                </a:lnTo>
                <a:lnTo>
                  <a:pt x="60922" y="394910"/>
                </a:lnTo>
                <a:lnTo>
                  <a:pt x="63475" y="384589"/>
                </a:lnTo>
                <a:lnTo>
                  <a:pt x="69698" y="366348"/>
                </a:lnTo>
                <a:lnTo>
                  <a:pt x="73135" y="357927"/>
                </a:lnTo>
                <a:lnTo>
                  <a:pt x="77966" y="349774"/>
                </a:lnTo>
                <a:lnTo>
                  <a:pt x="83728" y="341798"/>
                </a:lnTo>
                <a:lnTo>
                  <a:pt x="90108" y="333941"/>
                </a:lnTo>
                <a:lnTo>
                  <a:pt x="95632" y="326163"/>
                </a:lnTo>
                <a:lnTo>
                  <a:pt x="105156" y="310747"/>
                </a:lnTo>
                <a:lnTo>
                  <a:pt x="115824" y="300540"/>
                </a:lnTo>
                <a:lnTo>
                  <a:pt x="130555" y="288656"/>
                </a:lnTo>
                <a:lnTo>
                  <a:pt x="182879" y="2496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SMARTPenAnnotation652"/>
          <p:cNvSpPr/>
          <p:nvPr/>
        </p:nvSpPr>
        <p:spPr>
          <a:xfrm>
            <a:off x="9994900" y="1760539"/>
            <a:ext cx="33338" cy="433387"/>
          </a:xfrm>
          <a:custGeom>
            <a:avLst/>
            <a:gdLst/>
            <a:ahLst/>
            <a:cxnLst/>
            <a:rect l="0" t="0" r="0" b="0"/>
            <a:pathLst>
              <a:path w="32702" h="434341">
                <a:moveTo>
                  <a:pt x="9841" y="0"/>
                </a:moveTo>
                <a:lnTo>
                  <a:pt x="9841" y="53737"/>
                </a:lnTo>
                <a:lnTo>
                  <a:pt x="8572" y="61225"/>
                </a:lnTo>
                <a:lnTo>
                  <a:pt x="6455" y="68757"/>
                </a:lnTo>
                <a:lnTo>
                  <a:pt x="3774" y="76318"/>
                </a:lnTo>
                <a:lnTo>
                  <a:pt x="1986" y="85169"/>
                </a:lnTo>
                <a:lnTo>
                  <a:pt x="795" y="94879"/>
                </a:lnTo>
                <a:lnTo>
                  <a:pt x="0" y="105163"/>
                </a:lnTo>
                <a:lnTo>
                  <a:pt x="741" y="118369"/>
                </a:lnTo>
                <a:lnTo>
                  <a:pt x="2505" y="133523"/>
                </a:lnTo>
                <a:lnTo>
                  <a:pt x="4950" y="149975"/>
                </a:lnTo>
                <a:lnTo>
                  <a:pt x="6580" y="163484"/>
                </a:lnTo>
                <a:lnTo>
                  <a:pt x="7668" y="175029"/>
                </a:lnTo>
                <a:lnTo>
                  <a:pt x="8392" y="185266"/>
                </a:lnTo>
                <a:lnTo>
                  <a:pt x="9197" y="223734"/>
                </a:lnTo>
                <a:lnTo>
                  <a:pt x="9412" y="248216"/>
                </a:lnTo>
                <a:lnTo>
                  <a:pt x="10825" y="272158"/>
                </a:lnTo>
                <a:lnTo>
                  <a:pt x="13037" y="295739"/>
                </a:lnTo>
                <a:lnTo>
                  <a:pt x="15782" y="319079"/>
                </a:lnTo>
                <a:lnTo>
                  <a:pt x="18882" y="340990"/>
                </a:lnTo>
                <a:lnTo>
                  <a:pt x="28043" y="397085"/>
                </a:lnTo>
                <a:lnTo>
                  <a:pt x="29595" y="408234"/>
                </a:lnTo>
                <a:lnTo>
                  <a:pt x="32701" y="4343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SMARTPenAnnotation653"/>
          <p:cNvSpPr/>
          <p:nvPr/>
        </p:nvSpPr>
        <p:spPr>
          <a:xfrm>
            <a:off x="9867901" y="1954213"/>
            <a:ext cx="466725" cy="158750"/>
          </a:xfrm>
          <a:custGeom>
            <a:avLst/>
            <a:gdLst/>
            <a:ahLst/>
            <a:cxnLst/>
            <a:rect l="0" t="0" r="0" b="0"/>
            <a:pathLst>
              <a:path w="466213" h="157704">
                <a:moveTo>
                  <a:pt x="0" y="125712"/>
                </a:moveTo>
                <a:lnTo>
                  <a:pt x="6067" y="113576"/>
                </a:lnTo>
                <a:lnTo>
                  <a:pt x="9125" y="108731"/>
                </a:lnTo>
                <a:lnTo>
                  <a:pt x="12433" y="104231"/>
                </a:lnTo>
                <a:lnTo>
                  <a:pt x="15908" y="99961"/>
                </a:lnTo>
                <a:lnTo>
                  <a:pt x="20765" y="94575"/>
                </a:lnTo>
                <a:lnTo>
                  <a:pt x="32935" y="81816"/>
                </a:lnTo>
                <a:lnTo>
                  <a:pt x="43547" y="74858"/>
                </a:lnTo>
                <a:lnTo>
                  <a:pt x="56970" y="67679"/>
                </a:lnTo>
                <a:lnTo>
                  <a:pt x="105938" y="43975"/>
                </a:lnTo>
                <a:lnTo>
                  <a:pt x="116346" y="39470"/>
                </a:lnTo>
                <a:lnTo>
                  <a:pt x="127093" y="35197"/>
                </a:lnTo>
                <a:lnTo>
                  <a:pt x="151736" y="25793"/>
                </a:lnTo>
                <a:lnTo>
                  <a:pt x="183855" y="13147"/>
                </a:lnTo>
                <a:lnTo>
                  <a:pt x="198770" y="8758"/>
                </a:lnTo>
                <a:lnTo>
                  <a:pt x="212523" y="5833"/>
                </a:lnTo>
                <a:lnTo>
                  <a:pt x="225502" y="3882"/>
                </a:lnTo>
                <a:lnTo>
                  <a:pt x="235425" y="2582"/>
                </a:lnTo>
                <a:lnTo>
                  <a:pt x="249836" y="1137"/>
                </a:lnTo>
                <a:lnTo>
                  <a:pt x="263861" y="495"/>
                </a:lnTo>
                <a:lnTo>
                  <a:pt x="294309" y="12"/>
                </a:lnTo>
                <a:lnTo>
                  <a:pt x="295267" y="1271"/>
                </a:lnTo>
                <a:lnTo>
                  <a:pt x="296329" y="6058"/>
                </a:lnTo>
                <a:lnTo>
                  <a:pt x="296612" y="10383"/>
                </a:lnTo>
                <a:lnTo>
                  <a:pt x="296802" y="15806"/>
                </a:lnTo>
                <a:lnTo>
                  <a:pt x="297105" y="36692"/>
                </a:lnTo>
                <a:lnTo>
                  <a:pt x="295861" y="42235"/>
                </a:lnTo>
                <a:lnTo>
                  <a:pt x="293760" y="48471"/>
                </a:lnTo>
                <a:lnTo>
                  <a:pt x="291089" y="55167"/>
                </a:lnTo>
                <a:lnTo>
                  <a:pt x="288040" y="64712"/>
                </a:lnTo>
                <a:lnTo>
                  <a:pt x="284736" y="76155"/>
                </a:lnTo>
                <a:lnTo>
                  <a:pt x="281264" y="88864"/>
                </a:lnTo>
                <a:lnTo>
                  <a:pt x="278949" y="98607"/>
                </a:lnTo>
                <a:lnTo>
                  <a:pt x="277406" y="106371"/>
                </a:lnTo>
                <a:lnTo>
                  <a:pt x="276376" y="112818"/>
                </a:lnTo>
                <a:lnTo>
                  <a:pt x="276962" y="118386"/>
                </a:lnTo>
                <a:lnTo>
                  <a:pt x="278621" y="123368"/>
                </a:lnTo>
                <a:lnTo>
                  <a:pt x="280997" y="127959"/>
                </a:lnTo>
                <a:lnTo>
                  <a:pt x="283851" y="132290"/>
                </a:lnTo>
                <a:lnTo>
                  <a:pt x="287024" y="136447"/>
                </a:lnTo>
                <a:lnTo>
                  <a:pt x="290409" y="140489"/>
                </a:lnTo>
                <a:lnTo>
                  <a:pt x="295206" y="144453"/>
                </a:lnTo>
                <a:lnTo>
                  <a:pt x="300944" y="148366"/>
                </a:lnTo>
                <a:lnTo>
                  <a:pt x="307309" y="152244"/>
                </a:lnTo>
                <a:lnTo>
                  <a:pt x="317768" y="156554"/>
                </a:lnTo>
                <a:lnTo>
                  <a:pt x="322336" y="157703"/>
                </a:lnTo>
                <a:lnTo>
                  <a:pt x="327920" y="157199"/>
                </a:lnTo>
                <a:lnTo>
                  <a:pt x="340899" y="153253"/>
                </a:lnTo>
                <a:lnTo>
                  <a:pt x="368554" y="143891"/>
                </a:lnTo>
                <a:lnTo>
                  <a:pt x="377782" y="140371"/>
                </a:lnTo>
                <a:lnTo>
                  <a:pt x="386475" y="136754"/>
                </a:lnTo>
                <a:lnTo>
                  <a:pt x="394810" y="133073"/>
                </a:lnTo>
                <a:lnTo>
                  <a:pt x="401635" y="129349"/>
                </a:lnTo>
                <a:lnTo>
                  <a:pt x="407458" y="125597"/>
                </a:lnTo>
                <a:lnTo>
                  <a:pt x="412608" y="121825"/>
                </a:lnTo>
                <a:lnTo>
                  <a:pt x="418582" y="118040"/>
                </a:lnTo>
                <a:lnTo>
                  <a:pt x="425104" y="114248"/>
                </a:lnTo>
                <a:lnTo>
                  <a:pt x="431993" y="110449"/>
                </a:lnTo>
                <a:lnTo>
                  <a:pt x="437856" y="105376"/>
                </a:lnTo>
                <a:lnTo>
                  <a:pt x="443033" y="99455"/>
                </a:lnTo>
                <a:lnTo>
                  <a:pt x="447756" y="92967"/>
                </a:lnTo>
                <a:lnTo>
                  <a:pt x="452173" y="86102"/>
                </a:lnTo>
                <a:lnTo>
                  <a:pt x="456389" y="78985"/>
                </a:lnTo>
                <a:lnTo>
                  <a:pt x="460469" y="71700"/>
                </a:lnTo>
                <a:lnTo>
                  <a:pt x="463189" y="65574"/>
                </a:lnTo>
                <a:lnTo>
                  <a:pt x="465002" y="60220"/>
                </a:lnTo>
                <a:lnTo>
                  <a:pt x="466212" y="55380"/>
                </a:lnTo>
                <a:lnTo>
                  <a:pt x="465748" y="49614"/>
                </a:lnTo>
                <a:lnTo>
                  <a:pt x="464168" y="43230"/>
                </a:lnTo>
                <a:lnTo>
                  <a:pt x="461846" y="36434"/>
                </a:lnTo>
                <a:lnTo>
                  <a:pt x="459027" y="30633"/>
                </a:lnTo>
                <a:lnTo>
                  <a:pt x="455877" y="25496"/>
                </a:lnTo>
                <a:lnTo>
                  <a:pt x="452508" y="20801"/>
                </a:lnTo>
                <a:lnTo>
                  <a:pt x="447722" y="16401"/>
                </a:lnTo>
                <a:lnTo>
                  <a:pt x="441991" y="12198"/>
                </a:lnTo>
                <a:lnTo>
                  <a:pt x="435631" y="8126"/>
                </a:lnTo>
                <a:lnTo>
                  <a:pt x="425177" y="3601"/>
                </a:lnTo>
                <a:lnTo>
                  <a:pt x="413757" y="1590"/>
                </a:lnTo>
                <a:lnTo>
                  <a:pt x="405378" y="1054"/>
                </a:lnTo>
                <a:lnTo>
                  <a:pt x="395982" y="696"/>
                </a:lnTo>
                <a:lnTo>
                  <a:pt x="364555" y="193"/>
                </a:lnTo>
                <a:lnTo>
                  <a:pt x="306915" y="0"/>
                </a:lnTo>
                <a:lnTo>
                  <a:pt x="293509" y="1264"/>
                </a:lnTo>
                <a:lnTo>
                  <a:pt x="278224" y="3377"/>
                </a:lnTo>
                <a:lnTo>
                  <a:pt x="261682" y="6055"/>
                </a:lnTo>
                <a:lnTo>
                  <a:pt x="249384" y="9110"/>
                </a:lnTo>
                <a:lnTo>
                  <a:pt x="239917" y="12417"/>
                </a:lnTo>
                <a:lnTo>
                  <a:pt x="217169" y="2284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SMARTPenAnnotation654"/>
          <p:cNvSpPr/>
          <p:nvPr/>
        </p:nvSpPr>
        <p:spPr>
          <a:xfrm>
            <a:off x="8667751" y="2663826"/>
            <a:ext cx="22225" cy="354013"/>
          </a:xfrm>
          <a:custGeom>
            <a:avLst/>
            <a:gdLst/>
            <a:ahLst/>
            <a:cxnLst/>
            <a:rect l="0" t="0" r="0" b="0"/>
            <a:pathLst>
              <a:path w="22570" h="354331">
                <a:moveTo>
                  <a:pt x="11291" y="0"/>
                </a:moveTo>
                <a:lnTo>
                  <a:pt x="1449" y="39365"/>
                </a:lnTo>
                <a:lnTo>
                  <a:pt x="919" y="45294"/>
                </a:lnTo>
                <a:lnTo>
                  <a:pt x="567" y="53056"/>
                </a:lnTo>
                <a:lnTo>
                  <a:pt x="174" y="71841"/>
                </a:lnTo>
                <a:lnTo>
                  <a:pt x="0" y="92889"/>
                </a:lnTo>
                <a:lnTo>
                  <a:pt x="1224" y="103837"/>
                </a:lnTo>
                <a:lnTo>
                  <a:pt x="3310" y="114945"/>
                </a:lnTo>
                <a:lnTo>
                  <a:pt x="5969" y="126160"/>
                </a:lnTo>
                <a:lnTo>
                  <a:pt x="7744" y="139987"/>
                </a:lnTo>
                <a:lnTo>
                  <a:pt x="8926" y="155555"/>
                </a:lnTo>
                <a:lnTo>
                  <a:pt x="9714" y="172283"/>
                </a:lnTo>
                <a:lnTo>
                  <a:pt x="11509" y="191056"/>
                </a:lnTo>
                <a:lnTo>
                  <a:pt x="13977" y="211191"/>
                </a:lnTo>
                <a:lnTo>
                  <a:pt x="16892" y="232234"/>
                </a:lnTo>
                <a:lnTo>
                  <a:pt x="18835" y="248803"/>
                </a:lnTo>
                <a:lnTo>
                  <a:pt x="20130" y="262389"/>
                </a:lnTo>
                <a:lnTo>
                  <a:pt x="20993" y="273986"/>
                </a:lnTo>
                <a:lnTo>
                  <a:pt x="21569" y="284258"/>
                </a:lnTo>
                <a:lnTo>
                  <a:pt x="22209" y="302444"/>
                </a:lnTo>
                <a:lnTo>
                  <a:pt x="22569" y="320894"/>
                </a:lnTo>
                <a:lnTo>
                  <a:pt x="21350" y="325690"/>
                </a:lnTo>
                <a:lnTo>
                  <a:pt x="19266" y="330157"/>
                </a:lnTo>
                <a:lnTo>
                  <a:pt x="16608" y="334405"/>
                </a:lnTo>
                <a:lnTo>
                  <a:pt x="14835" y="338507"/>
                </a:lnTo>
                <a:lnTo>
                  <a:pt x="13654" y="342511"/>
                </a:lnTo>
                <a:lnTo>
                  <a:pt x="11291" y="3543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SMARTPenAnnotation655"/>
          <p:cNvSpPr/>
          <p:nvPr/>
        </p:nvSpPr>
        <p:spPr>
          <a:xfrm>
            <a:off x="8575676" y="2609850"/>
            <a:ext cx="377825" cy="419100"/>
          </a:xfrm>
          <a:custGeom>
            <a:avLst/>
            <a:gdLst/>
            <a:ahLst/>
            <a:cxnLst/>
            <a:rect l="0" t="0" r="0" b="0"/>
            <a:pathLst>
              <a:path w="377192" h="418510">
                <a:moveTo>
                  <a:pt x="0" y="292778"/>
                </a:moveTo>
                <a:lnTo>
                  <a:pt x="6068" y="286711"/>
                </a:lnTo>
                <a:lnTo>
                  <a:pt x="9125" y="284923"/>
                </a:lnTo>
                <a:lnTo>
                  <a:pt x="19497" y="281138"/>
                </a:lnTo>
                <a:lnTo>
                  <a:pt x="26868" y="275752"/>
                </a:lnTo>
                <a:lnTo>
                  <a:pt x="34422" y="271267"/>
                </a:lnTo>
                <a:lnTo>
                  <a:pt x="44539" y="265738"/>
                </a:lnTo>
                <a:lnTo>
                  <a:pt x="85139" y="244680"/>
                </a:lnTo>
                <a:lnTo>
                  <a:pt x="93590" y="239123"/>
                </a:lnTo>
                <a:lnTo>
                  <a:pt x="101763" y="232878"/>
                </a:lnTo>
                <a:lnTo>
                  <a:pt x="109753" y="226175"/>
                </a:lnTo>
                <a:lnTo>
                  <a:pt x="132176" y="208567"/>
                </a:lnTo>
                <a:lnTo>
                  <a:pt x="145267" y="198537"/>
                </a:lnTo>
                <a:lnTo>
                  <a:pt x="156535" y="189311"/>
                </a:lnTo>
                <a:lnTo>
                  <a:pt x="166587" y="180620"/>
                </a:lnTo>
                <a:lnTo>
                  <a:pt x="175828" y="172287"/>
                </a:lnTo>
                <a:lnTo>
                  <a:pt x="183259" y="164190"/>
                </a:lnTo>
                <a:lnTo>
                  <a:pt x="189483" y="156253"/>
                </a:lnTo>
                <a:lnTo>
                  <a:pt x="194902" y="148422"/>
                </a:lnTo>
                <a:lnTo>
                  <a:pt x="201056" y="140661"/>
                </a:lnTo>
                <a:lnTo>
                  <a:pt x="207697" y="132946"/>
                </a:lnTo>
                <a:lnTo>
                  <a:pt x="214665" y="125264"/>
                </a:lnTo>
                <a:lnTo>
                  <a:pt x="220580" y="116332"/>
                </a:lnTo>
                <a:lnTo>
                  <a:pt x="225794" y="106568"/>
                </a:lnTo>
                <a:lnTo>
                  <a:pt x="230539" y="96248"/>
                </a:lnTo>
                <a:lnTo>
                  <a:pt x="234974" y="85558"/>
                </a:lnTo>
                <a:lnTo>
                  <a:pt x="239199" y="74622"/>
                </a:lnTo>
                <a:lnTo>
                  <a:pt x="243286" y="63520"/>
                </a:lnTo>
                <a:lnTo>
                  <a:pt x="246011" y="53580"/>
                </a:lnTo>
                <a:lnTo>
                  <a:pt x="247827" y="44413"/>
                </a:lnTo>
                <a:lnTo>
                  <a:pt x="249039" y="35762"/>
                </a:lnTo>
                <a:lnTo>
                  <a:pt x="248576" y="27454"/>
                </a:lnTo>
                <a:lnTo>
                  <a:pt x="246998" y="19375"/>
                </a:lnTo>
                <a:lnTo>
                  <a:pt x="244675" y="11450"/>
                </a:lnTo>
                <a:lnTo>
                  <a:pt x="241857" y="6166"/>
                </a:lnTo>
                <a:lnTo>
                  <a:pt x="238708" y="2643"/>
                </a:lnTo>
                <a:lnTo>
                  <a:pt x="235339" y="295"/>
                </a:lnTo>
                <a:lnTo>
                  <a:pt x="233093" y="0"/>
                </a:lnTo>
                <a:lnTo>
                  <a:pt x="231596" y="1073"/>
                </a:lnTo>
                <a:lnTo>
                  <a:pt x="230597" y="3058"/>
                </a:lnTo>
                <a:lnTo>
                  <a:pt x="229488" y="8650"/>
                </a:lnTo>
                <a:lnTo>
                  <a:pt x="229192" y="11920"/>
                </a:lnTo>
                <a:lnTo>
                  <a:pt x="227725" y="15369"/>
                </a:lnTo>
                <a:lnTo>
                  <a:pt x="222708" y="22589"/>
                </a:lnTo>
                <a:lnTo>
                  <a:pt x="220862" y="30102"/>
                </a:lnTo>
                <a:lnTo>
                  <a:pt x="219632" y="40191"/>
                </a:lnTo>
                <a:lnTo>
                  <a:pt x="218811" y="51997"/>
                </a:lnTo>
                <a:lnTo>
                  <a:pt x="218265" y="66217"/>
                </a:lnTo>
                <a:lnTo>
                  <a:pt x="217657" y="98951"/>
                </a:lnTo>
                <a:lnTo>
                  <a:pt x="218765" y="117840"/>
                </a:lnTo>
                <a:lnTo>
                  <a:pt x="220773" y="138053"/>
                </a:lnTo>
                <a:lnTo>
                  <a:pt x="223382" y="159148"/>
                </a:lnTo>
                <a:lnTo>
                  <a:pt x="227662" y="182102"/>
                </a:lnTo>
                <a:lnTo>
                  <a:pt x="233055" y="206294"/>
                </a:lnTo>
                <a:lnTo>
                  <a:pt x="239190" y="231312"/>
                </a:lnTo>
                <a:lnTo>
                  <a:pt x="243280" y="251801"/>
                </a:lnTo>
                <a:lnTo>
                  <a:pt x="246007" y="269270"/>
                </a:lnTo>
                <a:lnTo>
                  <a:pt x="260029" y="387329"/>
                </a:lnTo>
                <a:lnTo>
                  <a:pt x="260982" y="397722"/>
                </a:lnTo>
                <a:lnTo>
                  <a:pt x="260348" y="400841"/>
                </a:lnTo>
                <a:lnTo>
                  <a:pt x="258656" y="399110"/>
                </a:lnTo>
                <a:lnTo>
                  <a:pt x="256258" y="394146"/>
                </a:lnTo>
                <a:lnTo>
                  <a:pt x="253593" y="381857"/>
                </a:lnTo>
                <a:lnTo>
                  <a:pt x="252882" y="375024"/>
                </a:lnTo>
                <a:lnTo>
                  <a:pt x="248705" y="347112"/>
                </a:lnTo>
                <a:lnTo>
                  <a:pt x="245814" y="329001"/>
                </a:lnTo>
                <a:lnTo>
                  <a:pt x="243886" y="314387"/>
                </a:lnTo>
                <a:lnTo>
                  <a:pt x="242601" y="302104"/>
                </a:lnTo>
                <a:lnTo>
                  <a:pt x="241744" y="291376"/>
                </a:lnTo>
                <a:lnTo>
                  <a:pt x="241173" y="277873"/>
                </a:lnTo>
                <a:lnTo>
                  <a:pt x="240538" y="245937"/>
                </a:lnTo>
                <a:lnTo>
                  <a:pt x="241639" y="232341"/>
                </a:lnTo>
                <a:lnTo>
                  <a:pt x="243643" y="220737"/>
                </a:lnTo>
                <a:lnTo>
                  <a:pt x="246248" y="210461"/>
                </a:lnTo>
                <a:lnTo>
                  <a:pt x="249256" y="202340"/>
                </a:lnTo>
                <a:lnTo>
                  <a:pt x="255984" y="189930"/>
                </a:lnTo>
                <a:lnTo>
                  <a:pt x="259821" y="180182"/>
                </a:lnTo>
                <a:lnTo>
                  <a:pt x="260844" y="175804"/>
                </a:lnTo>
                <a:lnTo>
                  <a:pt x="264066" y="171615"/>
                </a:lnTo>
                <a:lnTo>
                  <a:pt x="274419" y="163575"/>
                </a:lnTo>
                <a:lnTo>
                  <a:pt x="284102" y="159155"/>
                </a:lnTo>
                <a:lnTo>
                  <a:pt x="292638" y="157190"/>
                </a:lnTo>
                <a:lnTo>
                  <a:pt x="300664" y="156317"/>
                </a:lnTo>
                <a:lnTo>
                  <a:pt x="304583" y="157354"/>
                </a:lnTo>
                <a:lnTo>
                  <a:pt x="312324" y="161893"/>
                </a:lnTo>
                <a:lnTo>
                  <a:pt x="323822" y="171589"/>
                </a:lnTo>
                <a:lnTo>
                  <a:pt x="326371" y="176425"/>
                </a:lnTo>
                <a:lnTo>
                  <a:pt x="331230" y="195368"/>
                </a:lnTo>
                <a:lnTo>
                  <a:pt x="333850" y="202438"/>
                </a:lnTo>
                <a:lnTo>
                  <a:pt x="336867" y="209692"/>
                </a:lnTo>
                <a:lnTo>
                  <a:pt x="340149" y="217067"/>
                </a:lnTo>
                <a:lnTo>
                  <a:pt x="347181" y="232036"/>
                </a:lnTo>
                <a:lnTo>
                  <a:pt x="349564" y="239583"/>
                </a:lnTo>
                <a:lnTo>
                  <a:pt x="351153" y="247155"/>
                </a:lnTo>
                <a:lnTo>
                  <a:pt x="352212" y="254743"/>
                </a:lnTo>
                <a:lnTo>
                  <a:pt x="352918" y="263611"/>
                </a:lnTo>
                <a:lnTo>
                  <a:pt x="353390" y="273334"/>
                </a:lnTo>
                <a:lnTo>
                  <a:pt x="353704" y="283625"/>
                </a:lnTo>
                <a:lnTo>
                  <a:pt x="355183" y="295566"/>
                </a:lnTo>
                <a:lnTo>
                  <a:pt x="357438" y="308607"/>
                </a:lnTo>
                <a:lnTo>
                  <a:pt x="360212" y="322381"/>
                </a:lnTo>
                <a:lnTo>
                  <a:pt x="362062" y="334103"/>
                </a:lnTo>
                <a:lnTo>
                  <a:pt x="363295" y="344458"/>
                </a:lnTo>
                <a:lnTo>
                  <a:pt x="364117" y="353902"/>
                </a:lnTo>
                <a:lnTo>
                  <a:pt x="364664" y="362737"/>
                </a:lnTo>
                <a:lnTo>
                  <a:pt x="365273" y="379328"/>
                </a:lnTo>
                <a:lnTo>
                  <a:pt x="366706" y="386038"/>
                </a:lnTo>
                <a:lnTo>
                  <a:pt x="373519" y="401550"/>
                </a:lnTo>
                <a:lnTo>
                  <a:pt x="374743" y="405933"/>
                </a:lnTo>
                <a:lnTo>
                  <a:pt x="377191" y="4185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SMARTPenAnnotation656"/>
          <p:cNvSpPr/>
          <p:nvPr/>
        </p:nvSpPr>
        <p:spPr>
          <a:xfrm>
            <a:off x="8988425" y="2824163"/>
            <a:ext cx="215900" cy="169862"/>
          </a:xfrm>
          <a:custGeom>
            <a:avLst/>
            <a:gdLst/>
            <a:ahLst/>
            <a:cxnLst/>
            <a:rect l="0" t="0" r="0" b="0"/>
            <a:pathLst>
              <a:path w="216600" h="170927">
                <a:moveTo>
                  <a:pt x="10859" y="159666"/>
                </a:moveTo>
                <a:lnTo>
                  <a:pt x="16928" y="153599"/>
                </a:lnTo>
                <a:lnTo>
                  <a:pt x="19984" y="148001"/>
                </a:lnTo>
                <a:lnTo>
                  <a:pt x="23293" y="140460"/>
                </a:lnTo>
                <a:lnTo>
                  <a:pt x="26768" y="131622"/>
                </a:lnTo>
                <a:lnTo>
                  <a:pt x="30356" y="123190"/>
                </a:lnTo>
                <a:lnTo>
                  <a:pt x="37727" y="107048"/>
                </a:lnTo>
                <a:lnTo>
                  <a:pt x="41471" y="100458"/>
                </a:lnTo>
                <a:lnTo>
                  <a:pt x="45237" y="94794"/>
                </a:lnTo>
                <a:lnTo>
                  <a:pt x="49018" y="89748"/>
                </a:lnTo>
                <a:lnTo>
                  <a:pt x="52809" y="83844"/>
                </a:lnTo>
                <a:lnTo>
                  <a:pt x="56606" y="77368"/>
                </a:lnTo>
                <a:lnTo>
                  <a:pt x="60407" y="70511"/>
                </a:lnTo>
                <a:lnTo>
                  <a:pt x="62941" y="63399"/>
                </a:lnTo>
                <a:lnTo>
                  <a:pt x="64631" y="56118"/>
                </a:lnTo>
                <a:lnTo>
                  <a:pt x="65757" y="48724"/>
                </a:lnTo>
                <a:lnTo>
                  <a:pt x="67777" y="42525"/>
                </a:lnTo>
                <a:lnTo>
                  <a:pt x="70395" y="37122"/>
                </a:lnTo>
                <a:lnTo>
                  <a:pt x="73410" y="32250"/>
                </a:lnTo>
                <a:lnTo>
                  <a:pt x="75420" y="26462"/>
                </a:lnTo>
                <a:lnTo>
                  <a:pt x="76760" y="20064"/>
                </a:lnTo>
                <a:lnTo>
                  <a:pt x="78911" y="3679"/>
                </a:lnTo>
                <a:lnTo>
                  <a:pt x="77816" y="2335"/>
                </a:lnTo>
                <a:lnTo>
                  <a:pt x="75818" y="1439"/>
                </a:lnTo>
                <a:lnTo>
                  <a:pt x="70210" y="443"/>
                </a:lnTo>
                <a:lnTo>
                  <a:pt x="63484" y="0"/>
                </a:lnTo>
                <a:lnTo>
                  <a:pt x="59913" y="2423"/>
                </a:lnTo>
                <a:lnTo>
                  <a:pt x="56261" y="6577"/>
                </a:lnTo>
                <a:lnTo>
                  <a:pt x="52557" y="11887"/>
                </a:lnTo>
                <a:lnTo>
                  <a:pt x="48818" y="16697"/>
                </a:lnTo>
                <a:lnTo>
                  <a:pt x="45056" y="21174"/>
                </a:lnTo>
                <a:lnTo>
                  <a:pt x="41277" y="25428"/>
                </a:lnTo>
                <a:lnTo>
                  <a:pt x="36217" y="33344"/>
                </a:lnTo>
                <a:lnTo>
                  <a:pt x="30305" y="43702"/>
                </a:lnTo>
                <a:lnTo>
                  <a:pt x="23824" y="55687"/>
                </a:lnTo>
                <a:lnTo>
                  <a:pt x="19502" y="66216"/>
                </a:lnTo>
                <a:lnTo>
                  <a:pt x="16621" y="75777"/>
                </a:lnTo>
                <a:lnTo>
                  <a:pt x="14701" y="84690"/>
                </a:lnTo>
                <a:lnTo>
                  <a:pt x="12150" y="93172"/>
                </a:lnTo>
                <a:lnTo>
                  <a:pt x="9180" y="101367"/>
                </a:lnTo>
                <a:lnTo>
                  <a:pt x="5930" y="109370"/>
                </a:lnTo>
                <a:lnTo>
                  <a:pt x="3763" y="115975"/>
                </a:lnTo>
                <a:lnTo>
                  <a:pt x="2319" y="121649"/>
                </a:lnTo>
                <a:lnTo>
                  <a:pt x="1356" y="126702"/>
                </a:lnTo>
                <a:lnTo>
                  <a:pt x="714" y="132610"/>
                </a:lnTo>
                <a:lnTo>
                  <a:pt x="285" y="139089"/>
                </a:lnTo>
                <a:lnTo>
                  <a:pt x="0" y="145948"/>
                </a:lnTo>
                <a:lnTo>
                  <a:pt x="1080" y="150521"/>
                </a:lnTo>
                <a:lnTo>
                  <a:pt x="3070" y="153570"/>
                </a:lnTo>
                <a:lnTo>
                  <a:pt x="8668" y="158227"/>
                </a:lnTo>
                <a:lnTo>
                  <a:pt x="11938" y="161247"/>
                </a:lnTo>
                <a:lnTo>
                  <a:pt x="15389" y="164530"/>
                </a:lnTo>
                <a:lnTo>
                  <a:pt x="20229" y="166719"/>
                </a:lnTo>
                <a:lnTo>
                  <a:pt x="25996" y="168178"/>
                </a:lnTo>
                <a:lnTo>
                  <a:pt x="32380" y="169151"/>
                </a:lnTo>
                <a:lnTo>
                  <a:pt x="37906" y="169799"/>
                </a:lnTo>
                <a:lnTo>
                  <a:pt x="42861" y="170232"/>
                </a:lnTo>
                <a:lnTo>
                  <a:pt x="47434" y="170520"/>
                </a:lnTo>
                <a:lnTo>
                  <a:pt x="59288" y="170840"/>
                </a:lnTo>
                <a:lnTo>
                  <a:pt x="66005" y="170926"/>
                </a:lnTo>
                <a:lnTo>
                  <a:pt x="73024" y="169713"/>
                </a:lnTo>
                <a:lnTo>
                  <a:pt x="80243" y="167634"/>
                </a:lnTo>
                <a:lnTo>
                  <a:pt x="87595" y="164978"/>
                </a:lnTo>
                <a:lnTo>
                  <a:pt x="95036" y="161938"/>
                </a:lnTo>
                <a:lnTo>
                  <a:pt x="102537" y="158641"/>
                </a:lnTo>
                <a:lnTo>
                  <a:pt x="117645" y="151590"/>
                </a:lnTo>
                <a:lnTo>
                  <a:pt x="178504" y="121549"/>
                </a:lnTo>
                <a:lnTo>
                  <a:pt x="186122" y="116475"/>
                </a:lnTo>
                <a:lnTo>
                  <a:pt x="193742" y="110552"/>
                </a:lnTo>
                <a:lnTo>
                  <a:pt x="216599" y="910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SMARTPenAnnotation657"/>
          <p:cNvSpPr/>
          <p:nvPr/>
        </p:nvSpPr>
        <p:spPr>
          <a:xfrm>
            <a:off x="9432926" y="2525713"/>
            <a:ext cx="23813" cy="423862"/>
          </a:xfrm>
          <a:custGeom>
            <a:avLst/>
            <a:gdLst/>
            <a:ahLst/>
            <a:cxnLst/>
            <a:rect l="0" t="0" r="0" b="0"/>
            <a:pathLst>
              <a:path w="22848" h="422911">
                <a:moveTo>
                  <a:pt x="11418" y="0"/>
                </a:moveTo>
                <a:lnTo>
                  <a:pt x="1576" y="29524"/>
                </a:lnTo>
                <a:lnTo>
                  <a:pt x="1046" y="34923"/>
                </a:lnTo>
                <a:lnTo>
                  <a:pt x="694" y="42332"/>
                </a:lnTo>
                <a:lnTo>
                  <a:pt x="197" y="67577"/>
                </a:lnTo>
                <a:lnTo>
                  <a:pt x="0" y="137771"/>
                </a:lnTo>
                <a:lnTo>
                  <a:pt x="1266" y="156617"/>
                </a:lnTo>
                <a:lnTo>
                  <a:pt x="6059" y="208038"/>
                </a:lnTo>
                <a:lnTo>
                  <a:pt x="6575" y="232672"/>
                </a:lnTo>
                <a:lnTo>
                  <a:pt x="5649" y="255445"/>
                </a:lnTo>
                <a:lnTo>
                  <a:pt x="2503" y="293871"/>
                </a:lnTo>
                <a:lnTo>
                  <a:pt x="1106" y="319416"/>
                </a:lnTo>
                <a:lnTo>
                  <a:pt x="2003" y="334864"/>
                </a:lnTo>
                <a:lnTo>
                  <a:pt x="3871" y="352783"/>
                </a:lnTo>
                <a:lnTo>
                  <a:pt x="8064" y="386663"/>
                </a:lnTo>
                <a:lnTo>
                  <a:pt x="9181" y="397475"/>
                </a:lnTo>
                <a:lnTo>
                  <a:pt x="9926" y="405954"/>
                </a:lnTo>
                <a:lnTo>
                  <a:pt x="11694" y="411606"/>
                </a:lnTo>
                <a:lnTo>
                  <a:pt x="14142" y="415374"/>
                </a:lnTo>
                <a:lnTo>
                  <a:pt x="22847" y="4229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9" name="SMARTPenAnnotation658"/>
          <p:cNvSpPr/>
          <p:nvPr/>
        </p:nvSpPr>
        <p:spPr>
          <a:xfrm>
            <a:off x="9285289" y="2479675"/>
            <a:ext cx="307975" cy="127000"/>
          </a:xfrm>
          <a:custGeom>
            <a:avLst/>
            <a:gdLst/>
            <a:ahLst/>
            <a:cxnLst/>
            <a:rect l="0" t="0" r="0" b="0"/>
            <a:pathLst>
              <a:path w="308611" h="125731">
                <a:moveTo>
                  <a:pt x="0" y="125730"/>
                </a:moveTo>
                <a:lnTo>
                  <a:pt x="9842" y="106048"/>
                </a:lnTo>
                <a:lnTo>
                  <a:pt x="12912" y="103719"/>
                </a:lnTo>
                <a:lnTo>
                  <a:pt x="17498" y="100896"/>
                </a:lnTo>
                <a:lnTo>
                  <a:pt x="23096" y="97744"/>
                </a:lnTo>
                <a:lnTo>
                  <a:pt x="36088" y="90855"/>
                </a:lnTo>
                <a:lnTo>
                  <a:pt x="89396" y="63949"/>
                </a:lnTo>
                <a:lnTo>
                  <a:pt x="105318" y="56603"/>
                </a:lnTo>
                <a:lnTo>
                  <a:pt x="119742" y="50436"/>
                </a:lnTo>
                <a:lnTo>
                  <a:pt x="133168" y="45054"/>
                </a:lnTo>
                <a:lnTo>
                  <a:pt x="145929" y="41466"/>
                </a:lnTo>
                <a:lnTo>
                  <a:pt x="158246" y="39074"/>
                </a:lnTo>
                <a:lnTo>
                  <a:pt x="170268" y="37480"/>
                </a:lnTo>
                <a:lnTo>
                  <a:pt x="180822" y="35147"/>
                </a:lnTo>
                <a:lnTo>
                  <a:pt x="190398" y="32321"/>
                </a:lnTo>
                <a:lnTo>
                  <a:pt x="199322" y="29168"/>
                </a:lnTo>
                <a:lnTo>
                  <a:pt x="210352" y="25795"/>
                </a:lnTo>
                <a:lnTo>
                  <a:pt x="236153" y="18662"/>
                </a:lnTo>
                <a:lnTo>
                  <a:pt x="247605" y="14981"/>
                </a:lnTo>
                <a:lnTo>
                  <a:pt x="257781" y="11258"/>
                </a:lnTo>
                <a:lnTo>
                  <a:pt x="267104" y="7505"/>
                </a:lnTo>
                <a:lnTo>
                  <a:pt x="274590" y="5004"/>
                </a:lnTo>
                <a:lnTo>
                  <a:pt x="280850" y="3336"/>
                </a:lnTo>
                <a:lnTo>
                  <a:pt x="3086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SMARTPenAnnotation659"/>
          <p:cNvSpPr/>
          <p:nvPr/>
        </p:nvSpPr>
        <p:spPr>
          <a:xfrm>
            <a:off x="9504363" y="2652714"/>
            <a:ext cx="260350" cy="261937"/>
          </a:xfrm>
          <a:custGeom>
            <a:avLst/>
            <a:gdLst/>
            <a:ahLst/>
            <a:cxnLst/>
            <a:rect l="0" t="0" r="0" b="0"/>
            <a:pathLst>
              <a:path w="260546" h="262222">
                <a:moveTo>
                  <a:pt x="9085" y="113630"/>
                </a:moveTo>
                <a:lnTo>
                  <a:pt x="40903" y="97722"/>
                </a:lnTo>
                <a:lnTo>
                  <a:pt x="48077" y="95405"/>
                </a:lnTo>
                <a:lnTo>
                  <a:pt x="55400" y="93860"/>
                </a:lnTo>
                <a:lnTo>
                  <a:pt x="62822" y="92830"/>
                </a:lnTo>
                <a:lnTo>
                  <a:pt x="70309" y="89604"/>
                </a:lnTo>
                <a:lnTo>
                  <a:pt x="77842" y="84913"/>
                </a:lnTo>
                <a:lnTo>
                  <a:pt x="85403" y="79245"/>
                </a:lnTo>
                <a:lnTo>
                  <a:pt x="91713" y="74197"/>
                </a:lnTo>
                <a:lnTo>
                  <a:pt x="97191" y="69561"/>
                </a:lnTo>
                <a:lnTo>
                  <a:pt x="102113" y="65201"/>
                </a:lnTo>
                <a:lnTo>
                  <a:pt x="110967" y="56970"/>
                </a:lnTo>
                <a:lnTo>
                  <a:pt x="127000" y="41337"/>
                </a:lnTo>
                <a:lnTo>
                  <a:pt x="129606" y="37495"/>
                </a:lnTo>
                <a:lnTo>
                  <a:pt x="132500" y="29839"/>
                </a:lnTo>
                <a:lnTo>
                  <a:pt x="133786" y="22203"/>
                </a:lnTo>
                <a:lnTo>
                  <a:pt x="134358" y="14576"/>
                </a:lnTo>
                <a:lnTo>
                  <a:pt x="134612" y="6953"/>
                </a:lnTo>
                <a:lnTo>
                  <a:pt x="133410" y="4412"/>
                </a:lnTo>
                <a:lnTo>
                  <a:pt x="131338" y="2718"/>
                </a:lnTo>
                <a:lnTo>
                  <a:pt x="128687" y="1589"/>
                </a:lnTo>
                <a:lnTo>
                  <a:pt x="122355" y="334"/>
                </a:lnTo>
                <a:lnTo>
                  <a:pt x="118889" y="0"/>
                </a:lnTo>
                <a:lnTo>
                  <a:pt x="115307" y="1047"/>
                </a:lnTo>
                <a:lnTo>
                  <a:pt x="107942" y="5597"/>
                </a:lnTo>
                <a:lnTo>
                  <a:pt x="102930" y="8588"/>
                </a:lnTo>
                <a:lnTo>
                  <a:pt x="97048" y="11852"/>
                </a:lnTo>
                <a:lnTo>
                  <a:pt x="90588" y="15298"/>
                </a:lnTo>
                <a:lnTo>
                  <a:pt x="85010" y="18866"/>
                </a:lnTo>
                <a:lnTo>
                  <a:pt x="80022" y="22514"/>
                </a:lnTo>
                <a:lnTo>
                  <a:pt x="75427" y="26216"/>
                </a:lnTo>
                <a:lnTo>
                  <a:pt x="68553" y="33764"/>
                </a:lnTo>
                <a:lnTo>
                  <a:pt x="60160" y="43876"/>
                </a:lnTo>
                <a:lnTo>
                  <a:pt x="50755" y="55698"/>
                </a:lnTo>
                <a:lnTo>
                  <a:pt x="43216" y="64848"/>
                </a:lnTo>
                <a:lnTo>
                  <a:pt x="36919" y="72219"/>
                </a:lnTo>
                <a:lnTo>
                  <a:pt x="31450" y="78403"/>
                </a:lnTo>
                <a:lnTo>
                  <a:pt x="26536" y="85066"/>
                </a:lnTo>
                <a:lnTo>
                  <a:pt x="21989" y="92047"/>
                </a:lnTo>
                <a:lnTo>
                  <a:pt x="17688" y="99242"/>
                </a:lnTo>
                <a:lnTo>
                  <a:pt x="13550" y="106578"/>
                </a:lnTo>
                <a:lnTo>
                  <a:pt x="5567" y="121503"/>
                </a:lnTo>
                <a:lnTo>
                  <a:pt x="2930" y="129039"/>
                </a:lnTo>
                <a:lnTo>
                  <a:pt x="1172" y="136603"/>
                </a:lnTo>
                <a:lnTo>
                  <a:pt x="0" y="144185"/>
                </a:lnTo>
                <a:lnTo>
                  <a:pt x="489" y="150510"/>
                </a:lnTo>
                <a:lnTo>
                  <a:pt x="2084" y="155997"/>
                </a:lnTo>
                <a:lnTo>
                  <a:pt x="7243" y="166750"/>
                </a:lnTo>
                <a:lnTo>
                  <a:pt x="13770" y="179996"/>
                </a:lnTo>
                <a:lnTo>
                  <a:pt x="17289" y="185814"/>
                </a:lnTo>
                <a:lnTo>
                  <a:pt x="20904" y="190963"/>
                </a:lnTo>
                <a:lnTo>
                  <a:pt x="24585" y="195665"/>
                </a:lnTo>
                <a:lnTo>
                  <a:pt x="30848" y="200070"/>
                </a:lnTo>
                <a:lnTo>
                  <a:pt x="38834" y="204277"/>
                </a:lnTo>
                <a:lnTo>
                  <a:pt x="56597" y="212338"/>
                </a:lnTo>
                <a:lnTo>
                  <a:pt x="72959" y="220154"/>
                </a:lnTo>
                <a:lnTo>
                  <a:pt x="82147" y="224016"/>
                </a:lnTo>
                <a:lnTo>
                  <a:pt x="92083" y="227861"/>
                </a:lnTo>
                <a:lnTo>
                  <a:pt x="102517" y="231694"/>
                </a:lnTo>
                <a:lnTo>
                  <a:pt x="112013" y="235519"/>
                </a:lnTo>
                <a:lnTo>
                  <a:pt x="120885" y="239340"/>
                </a:lnTo>
                <a:lnTo>
                  <a:pt x="129338" y="243157"/>
                </a:lnTo>
                <a:lnTo>
                  <a:pt x="138783" y="246971"/>
                </a:lnTo>
                <a:lnTo>
                  <a:pt x="159439" y="254596"/>
                </a:lnTo>
                <a:lnTo>
                  <a:pt x="169011" y="257138"/>
                </a:lnTo>
                <a:lnTo>
                  <a:pt x="177932" y="258832"/>
                </a:lnTo>
                <a:lnTo>
                  <a:pt x="186421" y="259961"/>
                </a:lnTo>
                <a:lnTo>
                  <a:pt x="194619" y="260714"/>
                </a:lnTo>
                <a:lnTo>
                  <a:pt x="202625" y="261216"/>
                </a:lnTo>
                <a:lnTo>
                  <a:pt x="217023" y="261774"/>
                </a:lnTo>
                <a:lnTo>
                  <a:pt x="232269" y="262088"/>
                </a:lnTo>
                <a:lnTo>
                  <a:pt x="260545" y="26222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" name="SMARTPenAnnotation660"/>
          <p:cNvSpPr/>
          <p:nvPr/>
        </p:nvSpPr>
        <p:spPr>
          <a:xfrm>
            <a:off x="9707563" y="2640014"/>
            <a:ext cx="228600" cy="263525"/>
          </a:xfrm>
          <a:custGeom>
            <a:avLst/>
            <a:gdLst/>
            <a:ahLst/>
            <a:cxnLst/>
            <a:rect l="0" t="0" r="0" b="0"/>
            <a:pathLst>
              <a:path w="228601" h="262891">
                <a:moveTo>
                  <a:pt x="0" y="0"/>
                </a:moveTo>
                <a:lnTo>
                  <a:pt x="6069" y="12136"/>
                </a:lnTo>
                <a:lnTo>
                  <a:pt x="10396" y="18251"/>
                </a:lnTo>
                <a:lnTo>
                  <a:pt x="15821" y="24867"/>
                </a:lnTo>
                <a:lnTo>
                  <a:pt x="21977" y="31818"/>
                </a:lnTo>
                <a:lnTo>
                  <a:pt x="27352" y="38992"/>
                </a:lnTo>
                <a:lnTo>
                  <a:pt x="32204" y="46315"/>
                </a:lnTo>
                <a:lnTo>
                  <a:pt x="36710" y="53737"/>
                </a:lnTo>
                <a:lnTo>
                  <a:pt x="42254" y="61225"/>
                </a:lnTo>
                <a:lnTo>
                  <a:pt x="48489" y="68757"/>
                </a:lnTo>
                <a:lnTo>
                  <a:pt x="55187" y="76318"/>
                </a:lnTo>
                <a:lnTo>
                  <a:pt x="60921" y="83899"/>
                </a:lnTo>
                <a:lnTo>
                  <a:pt x="66015" y="91493"/>
                </a:lnTo>
                <a:lnTo>
                  <a:pt x="70679" y="99095"/>
                </a:lnTo>
                <a:lnTo>
                  <a:pt x="76329" y="106704"/>
                </a:lnTo>
                <a:lnTo>
                  <a:pt x="82637" y="114316"/>
                </a:lnTo>
                <a:lnTo>
                  <a:pt x="89381" y="121931"/>
                </a:lnTo>
                <a:lnTo>
                  <a:pt x="98958" y="134627"/>
                </a:lnTo>
                <a:lnTo>
                  <a:pt x="123145" y="169055"/>
                </a:lnTo>
                <a:lnTo>
                  <a:pt x="132897" y="183823"/>
                </a:lnTo>
                <a:lnTo>
                  <a:pt x="140668" y="196209"/>
                </a:lnTo>
                <a:lnTo>
                  <a:pt x="147118" y="207006"/>
                </a:lnTo>
                <a:lnTo>
                  <a:pt x="152689" y="215474"/>
                </a:lnTo>
                <a:lnTo>
                  <a:pt x="157673" y="222390"/>
                </a:lnTo>
                <a:lnTo>
                  <a:pt x="162265" y="228270"/>
                </a:lnTo>
                <a:lnTo>
                  <a:pt x="166597" y="233460"/>
                </a:lnTo>
                <a:lnTo>
                  <a:pt x="170755" y="238190"/>
                </a:lnTo>
                <a:lnTo>
                  <a:pt x="178761" y="246832"/>
                </a:lnTo>
                <a:lnTo>
                  <a:pt x="186554" y="254907"/>
                </a:lnTo>
                <a:lnTo>
                  <a:pt x="190409" y="257568"/>
                </a:lnTo>
                <a:lnTo>
                  <a:pt x="194249" y="259342"/>
                </a:lnTo>
                <a:lnTo>
                  <a:pt x="198079" y="260525"/>
                </a:lnTo>
                <a:lnTo>
                  <a:pt x="201903" y="261314"/>
                </a:lnTo>
                <a:lnTo>
                  <a:pt x="205722" y="261839"/>
                </a:lnTo>
                <a:lnTo>
                  <a:pt x="213778" y="262579"/>
                </a:lnTo>
                <a:lnTo>
                  <a:pt x="228600" y="262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" name="SMARTPenAnnotation661"/>
          <p:cNvSpPr/>
          <p:nvPr/>
        </p:nvSpPr>
        <p:spPr>
          <a:xfrm>
            <a:off x="9632951" y="2617789"/>
            <a:ext cx="246063" cy="268287"/>
          </a:xfrm>
          <a:custGeom>
            <a:avLst/>
            <a:gdLst/>
            <a:ahLst/>
            <a:cxnLst/>
            <a:rect l="0" t="0" r="0" b="0"/>
            <a:pathLst>
              <a:path w="246425" h="269284">
                <a:moveTo>
                  <a:pt x="246424" y="0"/>
                </a:moveTo>
                <a:lnTo>
                  <a:pt x="234289" y="12136"/>
                </a:lnTo>
                <a:lnTo>
                  <a:pt x="229444" y="18251"/>
                </a:lnTo>
                <a:lnTo>
                  <a:pt x="224944" y="24867"/>
                </a:lnTo>
                <a:lnTo>
                  <a:pt x="220674" y="31818"/>
                </a:lnTo>
                <a:lnTo>
                  <a:pt x="215288" y="37722"/>
                </a:lnTo>
                <a:lnTo>
                  <a:pt x="209157" y="42929"/>
                </a:lnTo>
                <a:lnTo>
                  <a:pt x="202529" y="47669"/>
                </a:lnTo>
                <a:lnTo>
                  <a:pt x="196841" y="53369"/>
                </a:lnTo>
                <a:lnTo>
                  <a:pt x="191779" y="59710"/>
                </a:lnTo>
                <a:lnTo>
                  <a:pt x="187134" y="66477"/>
                </a:lnTo>
                <a:lnTo>
                  <a:pt x="176417" y="79878"/>
                </a:lnTo>
                <a:lnTo>
                  <a:pt x="144190" y="118475"/>
                </a:lnTo>
                <a:lnTo>
                  <a:pt x="130009" y="134863"/>
                </a:lnTo>
                <a:lnTo>
                  <a:pt x="107477" y="159846"/>
                </a:lnTo>
                <a:lnTo>
                  <a:pt x="88996" y="179416"/>
                </a:lnTo>
                <a:lnTo>
                  <a:pt x="44299" y="224910"/>
                </a:lnTo>
                <a:lnTo>
                  <a:pt x="0" y="269283"/>
                </a:lnTo>
                <a:lnTo>
                  <a:pt x="6395" y="262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SMARTPenAnnotation662"/>
          <p:cNvSpPr/>
          <p:nvPr/>
        </p:nvSpPr>
        <p:spPr>
          <a:xfrm>
            <a:off x="10061576" y="2354263"/>
            <a:ext cx="34925" cy="538162"/>
          </a:xfrm>
          <a:custGeom>
            <a:avLst/>
            <a:gdLst/>
            <a:ahLst/>
            <a:cxnLst/>
            <a:rect l="0" t="0" r="0" b="0"/>
            <a:pathLst>
              <a:path w="34288" h="537211">
                <a:moveTo>
                  <a:pt x="34287" y="0"/>
                </a:moveTo>
                <a:lnTo>
                  <a:pt x="34287" y="93345"/>
                </a:lnTo>
                <a:lnTo>
                  <a:pt x="33017" y="102870"/>
                </a:lnTo>
                <a:lnTo>
                  <a:pt x="30900" y="111760"/>
                </a:lnTo>
                <a:lnTo>
                  <a:pt x="28219" y="120227"/>
                </a:lnTo>
                <a:lnTo>
                  <a:pt x="25161" y="133491"/>
                </a:lnTo>
                <a:lnTo>
                  <a:pt x="18377" y="168550"/>
                </a:lnTo>
                <a:lnTo>
                  <a:pt x="16060" y="184757"/>
                </a:lnTo>
                <a:lnTo>
                  <a:pt x="14516" y="199371"/>
                </a:lnTo>
                <a:lnTo>
                  <a:pt x="13485" y="212924"/>
                </a:lnTo>
                <a:lnTo>
                  <a:pt x="12799" y="225770"/>
                </a:lnTo>
                <a:lnTo>
                  <a:pt x="12037" y="250202"/>
                </a:lnTo>
                <a:lnTo>
                  <a:pt x="10563" y="262052"/>
                </a:lnTo>
                <a:lnTo>
                  <a:pt x="8311" y="273761"/>
                </a:lnTo>
                <a:lnTo>
                  <a:pt x="5539" y="285378"/>
                </a:lnTo>
                <a:lnTo>
                  <a:pt x="3691" y="296932"/>
                </a:lnTo>
                <a:lnTo>
                  <a:pt x="2461" y="308445"/>
                </a:lnTo>
                <a:lnTo>
                  <a:pt x="1639" y="319930"/>
                </a:lnTo>
                <a:lnTo>
                  <a:pt x="1092" y="331397"/>
                </a:lnTo>
                <a:lnTo>
                  <a:pt x="483" y="354298"/>
                </a:lnTo>
                <a:lnTo>
                  <a:pt x="0" y="486540"/>
                </a:lnTo>
                <a:lnTo>
                  <a:pt x="1269" y="494540"/>
                </a:lnTo>
                <a:lnTo>
                  <a:pt x="3385" y="502414"/>
                </a:lnTo>
                <a:lnTo>
                  <a:pt x="9838" y="521165"/>
                </a:lnTo>
                <a:lnTo>
                  <a:pt x="10720" y="527116"/>
                </a:lnTo>
                <a:lnTo>
                  <a:pt x="11427" y="5372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SMARTPenAnnotation663"/>
          <p:cNvSpPr/>
          <p:nvPr/>
        </p:nvSpPr>
        <p:spPr>
          <a:xfrm>
            <a:off x="9867901" y="2628901"/>
            <a:ext cx="434975" cy="68263"/>
          </a:xfrm>
          <a:custGeom>
            <a:avLst/>
            <a:gdLst/>
            <a:ahLst/>
            <a:cxnLst/>
            <a:rect l="0" t="0" r="0" b="0"/>
            <a:pathLst>
              <a:path w="434341" h="68580">
                <a:moveTo>
                  <a:pt x="0" y="68579"/>
                </a:moveTo>
                <a:lnTo>
                  <a:pt x="19682" y="58738"/>
                </a:lnTo>
                <a:lnTo>
                  <a:pt x="24551" y="56939"/>
                </a:lnTo>
                <a:lnTo>
                  <a:pt x="70308" y="41380"/>
                </a:lnTo>
                <a:lnTo>
                  <a:pt x="82432" y="39016"/>
                </a:lnTo>
                <a:lnTo>
                  <a:pt x="95594" y="37441"/>
                </a:lnTo>
                <a:lnTo>
                  <a:pt x="109449" y="36390"/>
                </a:lnTo>
                <a:lnTo>
                  <a:pt x="128846" y="33150"/>
                </a:lnTo>
                <a:lnTo>
                  <a:pt x="151938" y="28450"/>
                </a:lnTo>
                <a:lnTo>
                  <a:pt x="177492" y="22776"/>
                </a:lnTo>
                <a:lnTo>
                  <a:pt x="203417" y="18994"/>
                </a:lnTo>
                <a:lnTo>
                  <a:pt x="229592" y="16473"/>
                </a:lnTo>
                <a:lnTo>
                  <a:pt x="277300" y="13671"/>
                </a:lnTo>
                <a:lnTo>
                  <a:pt x="311205" y="12426"/>
                </a:lnTo>
                <a:lnTo>
                  <a:pt x="328119" y="10823"/>
                </a:lnTo>
                <a:lnTo>
                  <a:pt x="345747" y="8486"/>
                </a:lnTo>
                <a:lnTo>
                  <a:pt x="363847" y="5657"/>
                </a:lnTo>
                <a:lnTo>
                  <a:pt x="377184" y="3771"/>
                </a:lnTo>
                <a:lnTo>
                  <a:pt x="387346" y="2514"/>
                </a:lnTo>
                <a:lnTo>
                  <a:pt x="395391" y="1676"/>
                </a:lnTo>
                <a:lnTo>
                  <a:pt x="403293" y="1117"/>
                </a:lnTo>
                <a:lnTo>
                  <a:pt x="411102" y="744"/>
                </a:lnTo>
                <a:lnTo>
                  <a:pt x="4343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5" name="SMARTPenAnnotation995"/>
          <p:cNvSpPr/>
          <p:nvPr/>
        </p:nvSpPr>
        <p:spPr>
          <a:xfrm>
            <a:off x="3398838" y="2765425"/>
            <a:ext cx="514350" cy="160338"/>
          </a:xfrm>
          <a:custGeom>
            <a:avLst/>
            <a:gdLst/>
            <a:ahLst/>
            <a:cxnLst/>
            <a:rect l="0" t="0" r="0" b="0"/>
            <a:pathLst>
              <a:path w="514351" h="160021">
                <a:moveTo>
                  <a:pt x="514350" y="160020"/>
                </a:moveTo>
                <a:lnTo>
                  <a:pt x="508282" y="160020"/>
                </a:lnTo>
                <a:lnTo>
                  <a:pt x="506494" y="158750"/>
                </a:lnTo>
                <a:lnTo>
                  <a:pt x="505303" y="156634"/>
                </a:lnTo>
                <a:lnTo>
                  <a:pt x="503390" y="150179"/>
                </a:lnTo>
                <a:lnTo>
                  <a:pt x="496356" y="145910"/>
                </a:lnTo>
                <a:lnTo>
                  <a:pt x="484762" y="139779"/>
                </a:lnTo>
                <a:lnTo>
                  <a:pt x="471143" y="132821"/>
                </a:lnTo>
                <a:lnTo>
                  <a:pt x="460010" y="128882"/>
                </a:lnTo>
                <a:lnTo>
                  <a:pt x="455263" y="127831"/>
                </a:lnTo>
                <a:lnTo>
                  <a:pt x="446602" y="123278"/>
                </a:lnTo>
                <a:lnTo>
                  <a:pt x="442515" y="120285"/>
                </a:lnTo>
                <a:lnTo>
                  <a:pt x="434586" y="116960"/>
                </a:lnTo>
                <a:lnTo>
                  <a:pt x="421749" y="112943"/>
                </a:lnTo>
                <a:lnTo>
                  <a:pt x="394877" y="102690"/>
                </a:lnTo>
                <a:lnTo>
                  <a:pt x="382631" y="98940"/>
                </a:lnTo>
                <a:lnTo>
                  <a:pt x="371927" y="96441"/>
                </a:lnTo>
                <a:lnTo>
                  <a:pt x="362251" y="94774"/>
                </a:lnTo>
                <a:lnTo>
                  <a:pt x="349451" y="91123"/>
                </a:lnTo>
                <a:lnTo>
                  <a:pt x="334567" y="86149"/>
                </a:lnTo>
                <a:lnTo>
                  <a:pt x="318295" y="80293"/>
                </a:lnTo>
                <a:lnTo>
                  <a:pt x="304906" y="76389"/>
                </a:lnTo>
                <a:lnTo>
                  <a:pt x="293441" y="73786"/>
                </a:lnTo>
                <a:lnTo>
                  <a:pt x="283257" y="72051"/>
                </a:lnTo>
                <a:lnTo>
                  <a:pt x="273928" y="69624"/>
                </a:lnTo>
                <a:lnTo>
                  <a:pt x="265168" y="66736"/>
                </a:lnTo>
                <a:lnTo>
                  <a:pt x="256789" y="63541"/>
                </a:lnTo>
                <a:lnTo>
                  <a:pt x="244091" y="59991"/>
                </a:lnTo>
                <a:lnTo>
                  <a:pt x="232945" y="58413"/>
                </a:lnTo>
                <a:lnTo>
                  <a:pt x="219524" y="57712"/>
                </a:lnTo>
                <a:lnTo>
                  <a:pt x="205093" y="54013"/>
                </a:lnTo>
                <a:lnTo>
                  <a:pt x="197688" y="51249"/>
                </a:lnTo>
                <a:lnTo>
                  <a:pt x="186402" y="48136"/>
                </a:lnTo>
                <a:lnTo>
                  <a:pt x="172528" y="44791"/>
                </a:lnTo>
                <a:lnTo>
                  <a:pt x="156929" y="41291"/>
                </a:lnTo>
                <a:lnTo>
                  <a:pt x="143989" y="38957"/>
                </a:lnTo>
                <a:lnTo>
                  <a:pt x="132822" y="37402"/>
                </a:lnTo>
                <a:lnTo>
                  <a:pt x="122838" y="36364"/>
                </a:lnTo>
                <a:lnTo>
                  <a:pt x="113642" y="34403"/>
                </a:lnTo>
                <a:lnTo>
                  <a:pt x="104971" y="31826"/>
                </a:lnTo>
                <a:lnTo>
                  <a:pt x="96651" y="28837"/>
                </a:lnTo>
                <a:lnTo>
                  <a:pt x="80632" y="25517"/>
                </a:lnTo>
                <a:lnTo>
                  <a:pt x="66316" y="24041"/>
                </a:lnTo>
                <a:lnTo>
                  <a:pt x="55720" y="23385"/>
                </a:lnTo>
                <a:lnTo>
                  <a:pt x="51117" y="21940"/>
                </a:lnTo>
                <a:lnTo>
                  <a:pt x="42615" y="16948"/>
                </a:lnTo>
                <a:lnTo>
                  <a:pt x="34603" y="13883"/>
                </a:lnTo>
                <a:lnTo>
                  <a:pt x="19112" y="11915"/>
                </a:lnTo>
                <a:lnTo>
                  <a:pt x="11457" y="11646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6" name="SMARTPenAnnotation996"/>
          <p:cNvSpPr/>
          <p:nvPr/>
        </p:nvSpPr>
        <p:spPr>
          <a:xfrm>
            <a:off x="1855789" y="2308225"/>
            <a:ext cx="20637" cy="292100"/>
          </a:xfrm>
          <a:custGeom>
            <a:avLst/>
            <a:gdLst/>
            <a:ahLst/>
            <a:cxnLst/>
            <a:rect l="0" t="0" r="0" b="0"/>
            <a:pathLst>
              <a:path w="21260" h="290787">
                <a:moveTo>
                  <a:pt x="0" y="0"/>
                </a:moveTo>
                <a:lnTo>
                  <a:pt x="6067" y="6068"/>
                </a:lnTo>
                <a:lnTo>
                  <a:pt x="7855" y="9126"/>
                </a:lnTo>
                <a:lnTo>
                  <a:pt x="9046" y="12434"/>
                </a:lnTo>
                <a:lnTo>
                  <a:pt x="9841" y="15909"/>
                </a:lnTo>
                <a:lnTo>
                  <a:pt x="10370" y="19496"/>
                </a:lnTo>
                <a:lnTo>
                  <a:pt x="10959" y="26869"/>
                </a:lnTo>
                <a:lnTo>
                  <a:pt x="11220" y="37765"/>
                </a:lnTo>
                <a:lnTo>
                  <a:pt x="11290" y="44227"/>
                </a:lnTo>
                <a:lnTo>
                  <a:pt x="12607" y="51075"/>
                </a:lnTo>
                <a:lnTo>
                  <a:pt x="14754" y="58180"/>
                </a:lnTo>
                <a:lnTo>
                  <a:pt x="17456" y="65457"/>
                </a:lnTo>
                <a:lnTo>
                  <a:pt x="19257" y="72848"/>
                </a:lnTo>
                <a:lnTo>
                  <a:pt x="20458" y="80315"/>
                </a:lnTo>
                <a:lnTo>
                  <a:pt x="21259" y="87834"/>
                </a:lnTo>
                <a:lnTo>
                  <a:pt x="20522" y="95386"/>
                </a:lnTo>
                <a:lnTo>
                  <a:pt x="18761" y="102961"/>
                </a:lnTo>
                <a:lnTo>
                  <a:pt x="16317" y="110551"/>
                </a:lnTo>
                <a:lnTo>
                  <a:pt x="14688" y="118151"/>
                </a:lnTo>
                <a:lnTo>
                  <a:pt x="13602" y="125757"/>
                </a:lnTo>
                <a:lnTo>
                  <a:pt x="12878" y="133368"/>
                </a:lnTo>
                <a:lnTo>
                  <a:pt x="12395" y="140982"/>
                </a:lnTo>
                <a:lnTo>
                  <a:pt x="11859" y="156216"/>
                </a:lnTo>
                <a:lnTo>
                  <a:pt x="10446" y="168914"/>
                </a:lnTo>
                <a:lnTo>
                  <a:pt x="3659" y="216842"/>
                </a:lnTo>
                <a:lnTo>
                  <a:pt x="2439" y="227112"/>
                </a:lnTo>
                <a:lnTo>
                  <a:pt x="1626" y="235228"/>
                </a:lnTo>
                <a:lnTo>
                  <a:pt x="1084" y="241909"/>
                </a:lnTo>
                <a:lnTo>
                  <a:pt x="723" y="247633"/>
                </a:lnTo>
                <a:lnTo>
                  <a:pt x="321" y="257379"/>
                </a:lnTo>
                <a:lnTo>
                  <a:pt x="95" y="270007"/>
                </a:lnTo>
                <a:lnTo>
                  <a:pt x="42" y="277906"/>
                </a:lnTo>
                <a:lnTo>
                  <a:pt x="1298" y="281791"/>
                </a:lnTo>
                <a:lnTo>
                  <a:pt x="3405" y="285651"/>
                </a:lnTo>
                <a:lnTo>
                  <a:pt x="6080" y="289494"/>
                </a:lnTo>
                <a:lnTo>
                  <a:pt x="7863" y="290786"/>
                </a:lnTo>
                <a:lnTo>
                  <a:pt x="9052" y="290378"/>
                </a:lnTo>
                <a:lnTo>
                  <a:pt x="1143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" name="SMARTPenAnnotation997"/>
          <p:cNvSpPr/>
          <p:nvPr/>
        </p:nvSpPr>
        <p:spPr>
          <a:xfrm>
            <a:off x="1839913" y="2239964"/>
            <a:ext cx="174625" cy="400050"/>
          </a:xfrm>
          <a:custGeom>
            <a:avLst/>
            <a:gdLst/>
            <a:ahLst/>
            <a:cxnLst/>
            <a:rect l="0" t="0" r="0" b="0"/>
            <a:pathLst>
              <a:path w="174777" h="400009">
                <a:moveTo>
                  <a:pt x="3530" y="11388"/>
                </a:moveTo>
                <a:lnTo>
                  <a:pt x="9597" y="5321"/>
                </a:lnTo>
                <a:lnTo>
                  <a:pt x="13925" y="3533"/>
                </a:lnTo>
                <a:lnTo>
                  <a:pt x="19350" y="2342"/>
                </a:lnTo>
                <a:lnTo>
                  <a:pt x="25506" y="1547"/>
                </a:lnTo>
                <a:lnTo>
                  <a:pt x="30881" y="1018"/>
                </a:lnTo>
                <a:lnTo>
                  <a:pt x="35734" y="665"/>
                </a:lnTo>
                <a:lnTo>
                  <a:pt x="40239" y="429"/>
                </a:lnTo>
                <a:lnTo>
                  <a:pt x="52018" y="168"/>
                </a:lnTo>
                <a:lnTo>
                  <a:pt x="80277" y="0"/>
                </a:lnTo>
                <a:lnTo>
                  <a:pt x="87714" y="1256"/>
                </a:lnTo>
                <a:lnTo>
                  <a:pt x="95213" y="3364"/>
                </a:lnTo>
                <a:lnTo>
                  <a:pt x="102752" y="6038"/>
                </a:lnTo>
                <a:lnTo>
                  <a:pt x="110318" y="7822"/>
                </a:lnTo>
                <a:lnTo>
                  <a:pt x="117902" y="9011"/>
                </a:lnTo>
                <a:lnTo>
                  <a:pt x="125498" y="9803"/>
                </a:lnTo>
                <a:lnTo>
                  <a:pt x="131832" y="11602"/>
                </a:lnTo>
                <a:lnTo>
                  <a:pt x="137324" y="14071"/>
                </a:lnTo>
                <a:lnTo>
                  <a:pt x="142256" y="16987"/>
                </a:lnTo>
                <a:lnTo>
                  <a:pt x="146814" y="21471"/>
                </a:lnTo>
                <a:lnTo>
                  <a:pt x="151122" y="27000"/>
                </a:lnTo>
                <a:lnTo>
                  <a:pt x="155265" y="33226"/>
                </a:lnTo>
                <a:lnTo>
                  <a:pt x="159296" y="39917"/>
                </a:lnTo>
                <a:lnTo>
                  <a:pt x="163254" y="46917"/>
                </a:lnTo>
                <a:lnTo>
                  <a:pt x="167163" y="54124"/>
                </a:lnTo>
                <a:lnTo>
                  <a:pt x="171505" y="65519"/>
                </a:lnTo>
                <a:lnTo>
                  <a:pt x="173436" y="76086"/>
                </a:lnTo>
                <a:lnTo>
                  <a:pt x="173950" y="82460"/>
                </a:lnTo>
                <a:lnTo>
                  <a:pt x="174293" y="89250"/>
                </a:lnTo>
                <a:lnTo>
                  <a:pt x="174675" y="103567"/>
                </a:lnTo>
                <a:lnTo>
                  <a:pt x="174776" y="110941"/>
                </a:lnTo>
                <a:lnTo>
                  <a:pt x="173574" y="118397"/>
                </a:lnTo>
                <a:lnTo>
                  <a:pt x="171503" y="125907"/>
                </a:lnTo>
                <a:lnTo>
                  <a:pt x="168852" y="133454"/>
                </a:lnTo>
                <a:lnTo>
                  <a:pt x="164544" y="139756"/>
                </a:lnTo>
                <a:lnTo>
                  <a:pt x="159133" y="145227"/>
                </a:lnTo>
                <a:lnTo>
                  <a:pt x="152985" y="150144"/>
                </a:lnTo>
                <a:lnTo>
                  <a:pt x="146347" y="155962"/>
                </a:lnTo>
                <a:lnTo>
                  <a:pt x="139381" y="162381"/>
                </a:lnTo>
                <a:lnTo>
                  <a:pt x="124868" y="176286"/>
                </a:lnTo>
                <a:lnTo>
                  <a:pt x="109951" y="190933"/>
                </a:lnTo>
                <a:lnTo>
                  <a:pt x="99877" y="198395"/>
                </a:lnTo>
                <a:lnTo>
                  <a:pt x="88081" y="205910"/>
                </a:lnTo>
                <a:lnTo>
                  <a:pt x="75137" y="213459"/>
                </a:lnTo>
                <a:lnTo>
                  <a:pt x="63968" y="218492"/>
                </a:lnTo>
                <a:lnTo>
                  <a:pt x="53982" y="221848"/>
                </a:lnTo>
                <a:lnTo>
                  <a:pt x="44785" y="224085"/>
                </a:lnTo>
                <a:lnTo>
                  <a:pt x="36113" y="226846"/>
                </a:lnTo>
                <a:lnTo>
                  <a:pt x="27792" y="229957"/>
                </a:lnTo>
                <a:lnTo>
                  <a:pt x="19704" y="233301"/>
                </a:lnTo>
                <a:lnTo>
                  <a:pt x="13043" y="235530"/>
                </a:lnTo>
                <a:lnTo>
                  <a:pt x="7332" y="237016"/>
                </a:lnTo>
                <a:lnTo>
                  <a:pt x="2254" y="238007"/>
                </a:lnTo>
                <a:lnTo>
                  <a:pt x="139" y="237397"/>
                </a:lnTo>
                <a:lnTo>
                  <a:pt x="0" y="235721"/>
                </a:lnTo>
                <a:lnTo>
                  <a:pt x="2832" y="229973"/>
                </a:lnTo>
                <a:lnTo>
                  <a:pt x="5605" y="229502"/>
                </a:lnTo>
                <a:lnTo>
                  <a:pt x="9993" y="229187"/>
                </a:lnTo>
                <a:lnTo>
                  <a:pt x="15459" y="228978"/>
                </a:lnTo>
                <a:lnTo>
                  <a:pt x="35286" y="228683"/>
                </a:lnTo>
                <a:lnTo>
                  <a:pt x="57248" y="228595"/>
                </a:lnTo>
                <a:lnTo>
                  <a:pt x="63472" y="229853"/>
                </a:lnTo>
                <a:lnTo>
                  <a:pt x="68891" y="231961"/>
                </a:lnTo>
                <a:lnTo>
                  <a:pt x="73774" y="234637"/>
                </a:lnTo>
                <a:lnTo>
                  <a:pt x="104917" y="250538"/>
                </a:lnTo>
                <a:lnTo>
                  <a:pt x="114301" y="255912"/>
                </a:lnTo>
                <a:lnTo>
                  <a:pt x="121827" y="260764"/>
                </a:lnTo>
                <a:lnTo>
                  <a:pt x="128115" y="265269"/>
                </a:lnTo>
                <a:lnTo>
                  <a:pt x="133576" y="270812"/>
                </a:lnTo>
                <a:lnTo>
                  <a:pt x="138487" y="277047"/>
                </a:lnTo>
                <a:lnTo>
                  <a:pt x="143031" y="283745"/>
                </a:lnTo>
                <a:lnTo>
                  <a:pt x="148080" y="294572"/>
                </a:lnTo>
                <a:lnTo>
                  <a:pt x="151594" y="304888"/>
                </a:lnTo>
                <a:lnTo>
                  <a:pt x="154310" y="311195"/>
                </a:lnTo>
                <a:lnTo>
                  <a:pt x="157390" y="317939"/>
                </a:lnTo>
                <a:lnTo>
                  <a:pt x="159443" y="324976"/>
                </a:lnTo>
                <a:lnTo>
                  <a:pt x="160812" y="332207"/>
                </a:lnTo>
                <a:lnTo>
                  <a:pt x="161724" y="339567"/>
                </a:lnTo>
                <a:lnTo>
                  <a:pt x="161063" y="348284"/>
                </a:lnTo>
                <a:lnTo>
                  <a:pt x="152120" y="4000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8" name="SMARTPenAnnotation998"/>
          <p:cNvSpPr/>
          <p:nvPr/>
        </p:nvSpPr>
        <p:spPr>
          <a:xfrm>
            <a:off x="2016125" y="2446338"/>
            <a:ext cx="158750" cy="158750"/>
          </a:xfrm>
          <a:custGeom>
            <a:avLst/>
            <a:gdLst/>
            <a:ahLst/>
            <a:cxnLst/>
            <a:rect l="0" t="0" r="0" b="0"/>
            <a:pathLst>
              <a:path w="159823" h="159149">
                <a:moveTo>
                  <a:pt x="22662" y="67912"/>
                </a:moveTo>
                <a:lnTo>
                  <a:pt x="34797" y="67912"/>
                </a:lnTo>
                <a:lnTo>
                  <a:pt x="39642" y="66641"/>
                </a:lnTo>
                <a:lnTo>
                  <a:pt x="44142" y="64525"/>
                </a:lnTo>
                <a:lnTo>
                  <a:pt x="48412" y="61844"/>
                </a:lnTo>
                <a:lnTo>
                  <a:pt x="52528" y="58786"/>
                </a:lnTo>
                <a:lnTo>
                  <a:pt x="56543" y="55478"/>
                </a:lnTo>
                <a:lnTo>
                  <a:pt x="60489" y="52003"/>
                </a:lnTo>
                <a:lnTo>
                  <a:pt x="63120" y="48416"/>
                </a:lnTo>
                <a:lnTo>
                  <a:pt x="64874" y="44754"/>
                </a:lnTo>
                <a:lnTo>
                  <a:pt x="66043" y="41043"/>
                </a:lnTo>
                <a:lnTo>
                  <a:pt x="68093" y="37299"/>
                </a:lnTo>
                <a:lnTo>
                  <a:pt x="70729" y="33533"/>
                </a:lnTo>
                <a:lnTo>
                  <a:pt x="73756" y="29753"/>
                </a:lnTo>
                <a:lnTo>
                  <a:pt x="75775" y="25962"/>
                </a:lnTo>
                <a:lnTo>
                  <a:pt x="77120" y="22165"/>
                </a:lnTo>
                <a:lnTo>
                  <a:pt x="78018" y="18364"/>
                </a:lnTo>
                <a:lnTo>
                  <a:pt x="78616" y="14560"/>
                </a:lnTo>
                <a:lnTo>
                  <a:pt x="79014" y="10754"/>
                </a:lnTo>
                <a:lnTo>
                  <a:pt x="79280" y="6946"/>
                </a:lnTo>
                <a:lnTo>
                  <a:pt x="78187" y="4408"/>
                </a:lnTo>
                <a:lnTo>
                  <a:pt x="76189" y="2716"/>
                </a:lnTo>
                <a:lnTo>
                  <a:pt x="69924" y="0"/>
                </a:lnTo>
                <a:lnTo>
                  <a:pt x="65680" y="3015"/>
                </a:lnTo>
                <a:lnTo>
                  <a:pt x="62771" y="5597"/>
                </a:lnTo>
                <a:lnTo>
                  <a:pt x="59561" y="7319"/>
                </a:lnTo>
                <a:lnTo>
                  <a:pt x="56151" y="8466"/>
                </a:lnTo>
                <a:lnTo>
                  <a:pt x="52608" y="9231"/>
                </a:lnTo>
                <a:lnTo>
                  <a:pt x="48976" y="11011"/>
                </a:lnTo>
                <a:lnTo>
                  <a:pt x="45284" y="13468"/>
                </a:lnTo>
                <a:lnTo>
                  <a:pt x="41554" y="16376"/>
                </a:lnTo>
                <a:lnTo>
                  <a:pt x="37796" y="20854"/>
                </a:lnTo>
                <a:lnTo>
                  <a:pt x="34021" y="26380"/>
                </a:lnTo>
                <a:lnTo>
                  <a:pt x="30235" y="32604"/>
                </a:lnTo>
                <a:lnTo>
                  <a:pt x="26440" y="39293"/>
                </a:lnTo>
                <a:lnTo>
                  <a:pt x="18838" y="53499"/>
                </a:lnTo>
                <a:lnTo>
                  <a:pt x="15032" y="59573"/>
                </a:lnTo>
                <a:lnTo>
                  <a:pt x="11225" y="64892"/>
                </a:lnTo>
                <a:lnTo>
                  <a:pt x="7418" y="69709"/>
                </a:lnTo>
                <a:lnTo>
                  <a:pt x="4879" y="75460"/>
                </a:lnTo>
                <a:lnTo>
                  <a:pt x="3186" y="81834"/>
                </a:lnTo>
                <a:lnTo>
                  <a:pt x="2058" y="88623"/>
                </a:lnTo>
                <a:lnTo>
                  <a:pt x="1306" y="95689"/>
                </a:lnTo>
                <a:lnTo>
                  <a:pt x="805" y="102940"/>
                </a:lnTo>
                <a:lnTo>
                  <a:pt x="247" y="116500"/>
                </a:lnTo>
                <a:lnTo>
                  <a:pt x="0" y="126759"/>
                </a:lnTo>
                <a:lnTo>
                  <a:pt x="1204" y="131274"/>
                </a:lnTo>
                <a:lnTo>
                  <a:pt x="3276" y="135553"/>
                </a:lnTo>
                <a:lnTo>
                  <a:pt x="5928" y="139676"/>
                </a:lnTo>
                <a:lnTo>
                  <a:pt x="8966" y="143694"/>
                </a:lnTo>
                <a:lnTo>
                  <a:pt x="12261" y="147643"/>
                </a:lnTo>
                <a:lnTo>
                  <a:pt x="15728" y="151546"/>
                </a:lnTo>
                <a:lnTo>
                  <a:pt x="19309" y="154148"/>
                </a:lnTo>
                <a:lnTo>
                  <a:pt x="22967" y="155882"/>
                </a:lnTo>
                <a:lnTo>
                  <a:pt x="26675" y="157039"/>
                </a:lnTo>
                <a:lnTo>
                  <a:pt x="31687" y="157810"/>
                </a:lnTo>
                <a:lnTo>
                  <a:pt x="37569" y="158324"/>
                </a:lnTo>
                <a:lnTo>
                  <a:pt x="44030" y="158666"/>
                </a:lnTo>
                <a:lnTo>
                  <a:pt x="57982" y="159047"/>
                </a:lnTo>
                <a:lnTo>
                  <a:pt x="65258" y="159148"/>
                </a:lnTo>
                <a:lnTo>
                  <a:pt x="73920" y="157946"/>
                </a:lnTo>
                <a:lnTo>
                  <a:pt x="83504" y="155875"/>
                </a:lnTo>
                <a:lnTo>
                  <a:pt x="93703" y="153223"/>
                </a:lnTo>
                <a:lnTo>
                  <a:pt x="103042" y="151456"/>
                </a:lnTo>
                <a:lnTo>
                  <a:pt x="111809" y="150278"/>
                </a:lnTo>
                <a:lnTo>
                  <a:pt x="120193" y="149493"/>
                </a:lnTo>
                <a:lnTo>
                  <a:pt x="128323" y="147699"/>
                </a:lnTo>
                <a:lnTo>
                  <a:pt x="136282" y="145233"/>
                </a:lnTo>
                <a:lnTo>
                  <a:pt x="159822" y="1364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9" name="SMARTPenAnnotation999"/>
          <p:cNvSpPr/>
          <p:nvPr/>
        </p:nvSpPr>
        <p:spPr>
          <a:xfrm>
            <a:off x="2166938" y="2446338"/>
            <a:ext cx="260350" cy="171450"/>
          </a:xfrm>
          <a:custGeom>
            <a:avLst/>
            <a:gdLst/>
            <a:ahLst/>
            <a:cxnLst/>
            <a:rect l="0" t="0" r="0" b="0"/>
            <a:pathLst>
              <a:path w="260587" h="170980">
                <a:moveTo>
                  <a:pt x="180576" y="10960"/>
                </a:moveTo>
                <a:lnTo>
                  <a:pt x="160893" y="1118"/>
                </a:lnTo>
                <a:lnTo>
                  <a:pt x="157294" y="589"/>
                </a:lnTo>
                <a:lnTo>
                  <a:pt x="152355" y="236"/>
                </a:lnTo>
                <a:lnTo>
                  <a:pt x="146522" y="0"/>
                </a:lnTo>
                <a:lnTo>
                  <a:pt x="140093" y="1113"/>
                </a:lnTo>
                <a:lnTo>
                  <a:pt x="133267" y="3125"/>
                </a:lnTo>
                <a:lnTo>
                  <a:pt x="126177" y="5737"/>
                </a:lnTo>
                <a:lnTo>
                  <a:pt x="118910" y="8748"/>
                </a:lnTo>
                <a:lnTo>
                  <a:pt x="111525" y="12025"/>
                </a:lnTo>
                <a:lnTo>
                  <a:pt x="96546" y="19053"/>
                </a:lnTo>
                <a:lnTo>
                  <a:pt x="81423" y="26410"/>
                </a:lnTo>
                <a:lnTo>
                  <a:pt x="75104" y="30150"/>
                </a:lnTo>
                <a:lnTo>
                  <a:pt x="69621" y="33913"/>
                </a:lnTo>
                <a:lnTo>
                  <a:pt x="64696" y="37692"/>
                </a:lnTo>
                <a:lnTo>
                  <a:pt x="58872" y="42751"/>
                </a:lnTo>
                <a:lnTo>
                  <a:pt x="52450" y="48664"/>
                </a:lnTo>
                <a:lnTo>
                  <a:pt x="45629" y="55146"/>
                </a:lnTo>
                <a:lnTo>
                  <a:pt x="39811" y="62007"/>
                </a:lnTo>
                <a:lnTo>
                  <a:pt x="34662" y="69121"/>
                </a:lnTo>
                <a:lnTo>
                  <a:pt x="29960" y="76404"/>
                </a:lnTo>
                <a:lnTo>
                  <a:pt x="25555" y="82529"/>
                </a:lnTo>
                <a:lnTo>
                  <a:pt x="21349" y="87883"/>
                </a:lnTo>
                <a:lnTo>
                  <a:pt x="17274" y="92722"/>
                </a:lnTo>
                <a:lnTo>
                  <a:pt x="13288" y="98487"/>
                </a:lnTo>
                <a:lnTo>
                  <a:pt x="9361" y="104871"/>
                </a:lnTo>
                <a:lnTo>
                  <a:pt x="5472" y="111668"/>
                </a:lnTo>
                <a:lnTo>
                  <a:pt x="2880" y="118738"/>
                </a:lnTo>
                <a:lnTo>
                  <a:pt x="1152" y="125992"/>
                </a:lnTo>
                <a:lnTo>
                  <a:pt x="0" y="133368"/>
                </a:lnTo>
                <a:lnTo>
                  <a:pt x="502" y="139555"/>
                </a:lnTo>
                <a:lnTo>
                  <a:pt x="2106" y="144950"/>
                </a:lnTo>
                <a:lnTo>
                  <a:pt x="4446" y="149816"/>
                </a:lnTo>
                <a:lnTo>
                  <a:pt x="7276" y="153061"/>
                </a:lnTo>
                <a:lnTo>
                  <a:pt x="10433" y="155224"/>
                </a:lnTo>
                <a:lnTo>
                  <a:pt x="17326" y="157627"/>
                </a:lnTo>
                <a:lnTo>
                  <a:pt x="24624" y="158695"/>
                </a:lnTo>
                <a:lnTo>
                  <a:pt x="29618" y="158980"/>
                </a:lnTo>
                <a:lnTo>
                  <a:pt x="41940" y="159296"/>
                </a:lnTo>
                <a:lnTo>
                  <a:pt x="57089" y="159474"/>
                </a:lnTo>
                <a:lnTo>
                  <a:pt x="62692" y="158230"/>
                </a:lnTo>
                <a:lnTo>
                  <a:pt x="68966" y="156130"/>
                </a:lnTo>
                <a:lnTo>
                  <a:pt x="75689" y="153460"/>
                </a:lnTo>
                <a:lnTo>
                  <a:pt x="82711" y="151679"/>
                </a:lnTo>
                <a:lnTo>
                  <a:pt x="89933" y="150493"/>
                </a:lnTo>
                <a:lnTo>
                  <a:pt x="97287" y="149702"/>
                </a:lnTo>
                <a:lnTo>
                  <a:pt x="103460" y="147904"/>
                </a:lnTo>
                <a:lnTo>
                  <a:pt x="108845" y="145436"/>
                </a:lnTo>
                <a:lnTo>
                  <a:pt x="113705" y="142521"/>
                </a:lnTo>
                <a:lnTo>
                  <a:pt x="129265" y="132508"/>
                </a:lnTo>
                <a:lnTo>
                  <a:pt x="138749" y="126282"/>
                </a:lnTo>
                <a:lnTo>
                  <a:pt x="146341" y="120861"/>
                </a:lnTo>
                <a:lnTo>
                  <a:pt x="152673" y="115977"/>
                </a:lnTo>
                <a:lnTo>
                  <a:pt x="165892" y="105081"/>
                </a:lnTo>
                <a:lnTo>
                  <a:pt x="171086" y="100205"/>
                </a:lnTo>
                <a:lnTo>
                  <a:pt x="174249" y="97126"/>
                </a:lnTo>
                <a:lnTo>
                  <a:pt x="177628" y="95074"/>
                </a:lnTo>
                <a:lnTo>
                  <a:pt x="184769" y="92794"/>
                </a:lnTo>
                <a:lnTo>
                  <a:pt x="187181" y="93456"/>
                </a:lnTo>
                <a:lnTo>
                  <a:pt x="188789" y="95167"/>
                </a:lnTo>
                <a:lnTo>
                  <a:pt x="189861" y="97578"/>
                </a:lnTo>
                <a:lnTo>
                  <a:pt x="197438" y="113106"/>
                </a:lnTo>
                <a:lnTo>
                  <a:pt x="199437" y="118427"/>
                </a:lnTo>
                <a:lnTo>
                  <a:pt x="200770" y="123245"/>
                </a:lnTo>
                <a:lnTo>
                  <a:pt x="201659" y="127726"/>
                </a:lnTo>
                <a:lnTo>
                  <a:pt x="204791" y="133254"/>
                </a:lnTo>
                <a:lnTo>
                  <a:pt x="209419" y="139479"/>
                </a:lnTo>
                <a:lnTo>
                  <a:pt x="215045" y="146169"/>
                </a:lnTo>
                <a:lnTo>
                  <a:pt x="220065" y="150629"/>
                </a:lnTo>
                <a:lnTo>
                  <a:pt x="224682" y="153603"/>
                </a:lnTo>
                <a:lnTo>
                  <a:pt x="229030" y="155585"/>
                </a:lnTo>
                <a:lnTo>
                  <a:pt x="231928" y="158176"/>
                </a:lnTo>
                <a:lnTo>
                  <a:pt x="233861" y="161174"/>
                </a:lnTo>
                <a:lnTo>
                  <a:pt x="235149" y="164443"/>
                </a:lnTo>
                <a:lnTo>
                  <a:pt x="237278" y="166622"/>
                </a:lnTo>
                <a:lnTo>
                  <a:pt x="239967" y="168074"/>
                </a:lnTo>
                <a:lnTo>
                  <a:pt x="260586" y="1709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0" name="SMARTPenAnnotation1000"/>
          <p:cNvSpPr/>
          <p:nvPr/>
        </p:nvSpPr>
        <p:spPr>
          <a:xfrm>
            <a:off x="2427289" y="2316164"/>
            <a:ext cx="193675" cy="300037"/>
          </a:xfrm>
          <a:custGeom>
            <a:avLst/>
            <a:gdLst/>
            <a:ahLst/>
            <a:cxnLst/>
            <a:rect l="0" t="0" r="0" b="0"/>
            <a:pathLst>
              <a:path w="193931" h="299436">
                <a:moveTo>
                  <a:pt x="148210" y="151954"/>
                </a:moveTo>
                <a:lnTo>
                  <a:pt x="136074" y="139819"/>
                </a:lnTo>
                <a:lnTo>
                  <a:pt x="131229" y="136244"/>
                </a:lnTo>
                <a:lnTo>
                  <a:pt x="126729" y="133861"/>
                </a:lnTo>
                <a:lnTo>
                  <a:pt x="122459" y="132272"/>
                </a:lnTo>
                <a:lnTo>
                  <a:pt x="118343" y="131213"/>
                </a:lnTo>
                <a:lnTo>
                  <a:pt x="114328" y="130507"/>
                </a:lnTo>
                <a:lnTo>
                  <a:pt x="110382" y="130036"/>
                </a:lnTo>
                <a:lnTo>
                  <a:pt x="106481" y="130992"/>
                </a:lnTo>
                <a:lnTo>
                  <a:pt x="102611" y="132900"/>
                </a:lnTo>
                <a:lnTo>
                  <a:pt x="98760" y="135441"/>
                </a:lnTo>
                <a:lnTo>
                  <a:pt x="93653" y="137136"/>
                </a:lnTo>
                <a:lnTo>
                  <a:pt x="87709" y="138265"/>
                </a:lnTo>
                <a:lnTo>
                  <a:pt x="81206" y="139018"/>
                </a:lnTo>
                <a:lnTo>
                  <a:pt x="75600" y="140790"/>
                </a:lnTo>
                <a:lnTo>
                  <a:pt x="70593" y="143242"/>
                </a:lnTo>
                <a:lnTo>
                  <a:pt x="65985" y="146146"/>
                </a:lnTo>
                <a:lnTo>
                  <a:pt x="61644" y="149352"/>
                </a:lnTo>
                <a:lnTo>
                  <a:pt x="57479" y="152760"/>
                </a:lnTo>
                <a:lnTo>
                  <a:pt x="53432" y="156301"/>
                </a:lnTo>
                <a:lnTo>
                  <a:pt x="48195" y="162472"/>
                </a:lnTo>
                <a:lnTo>
                  <a:pt x="42163" y="170396"/>
                </a:lnTo>
                <a:lnTo>
                  <a:pt x="35602" y="179489"/>
                </a:lnTo>
                <a:lnTo>
                  <a:pt x="28688" y="188091"/>
                </a:lnTo>
                <a:lnTo>
                  <a:pt x="21538" y="196365"/>
                </a:lnTo>
                <a:lnTo>
                  <a:pt x="14232" y="204422"/>
                </a:lnTo>
                <a:lnTo>
                  <a:pt x="9361" y="212333"/>
                </a:lnTo>
                <a:lnTo>
                  <a:pt x="6114" y="220147"/>
                </a:lnTo>
                <a:lnTo>
                  <a:pt x="3949" y="227896"/>
                </a:lnTo>
                <a:lnTo>
                  <a:pt x="2506" y="234332"/>
                </a:lnTo>
                <a:lnTo>
                  <a:pt x="1544" y="239893"/>
                </a:lnTo>
                <a:lnTo>
                  <a:pt x="902" y="244870"/>
                </a:lnTo>
                <a:lnTo>
                  <a:pt x="190" y="253787"/>
                </a:lnTo>
                <a:lnTo>
                  <a:pt x="0" y="257943"/>
                </a:lnTo>
                <a:lnTo>
                  <a:pt x="1143" y="261983"/>
                </a:lnTo>
                <a:lnTo>
                  <a:pt x="5800" y="269859"/>
                </a:lnTo>
                <a:lnTo>
                  <a:pt x="8820" y="273738"/>
                </a:lnTo>
                <a:lnTo>
                  <a:pt x="12103" y="277593"/>
                </a:lnTo>
                <a:lnTo>
                  <a:pt x="15562" y="281434"/>
                </a:lnTo>
                <a:lnTo>
                  <a:pt x="19138" y="283994"/>
                </a:lnTo>
                <a:lnTo>
                  <a:pt x="22792" y="285701"/>
                </a:lnTo>
                <a:lnTo>
                  <a:pt x="26498" y="286839"/>
                </a:lnTo>
                <a:lnTo>
                  <a:pt x="30238" y="287597"/>
                </a:lnTo>
                <a:lnTo>
                  <a:pt x="34002" y="288103"/>
                </a:lnTo>
                <a:lnTo>
                  <a:pt x="37781" y="288440"/>
                </a:lnTo>
                <a:lnTo>
                  <a:pt x="41571" y="288665"/>
                </a:lnTo>
                <a:lnTo>
                  <a:pt x="49168" y="288915"/>
                </a:lnTo>
                <a:lnTo>
                  <a:pt x="66653" y="289055"/>
                </a:lnTo>
                <a:lnTo>
                  <a:pt x="72248" y="287805"/>
                </a:lnTo>
                <a:lnTo>
                  <a:pt x="77249" y="285701"/>
                </a:lnTo>
                <a:lnTo>
                  <a:pt x="81852" y="283029"/>
                </a:lnTo>
                <a:lnTo>
                  <a:pt x="86191" y="279978"/>
                </a:lnTo>
                <a:lnTo>
                  <a:pt x="90354" y="276673"/>
                </a:lnTo>
                <a:lnTo>
                  <a:pt x="94399" y="273200"/>
                </a:lnTo>
                <a:lnTo>
                  <a:pt x="98366" y="268345"/>
                </a:lnTo>
                <a:lnTo>
                  <a:pt x="102281" y="262568"/>
                </a:lnTo>
                <a:lnTo>
                  <a:pt x="106160" y="256177"/>
                </a:lnTo>
                <a:lnTo>
                  <a:pt x="117244" y="238916"/>
                </a:lnTo>
                <a:lnTo>
                  <a:pt x="123756" y="228979"/>
                </a:lnTo>
                <a:lnTo>
                  <a:pt x="129367" y="216004"/>
                </a:lnTo>
                <a:lnTo>
                  <a:pt x="134378" y="201004"/>
                </a:lnTo>
                <a:lnTo>
                  <a:pt x="138989" y="184654"/>
                </a:lnTo>
                <a:lnTo>
                  <a:pt x="142062" y="171214"/>
                </a:lnTo>
                <a:lnTo>
                  <a:pt x="144111" y="159714"/>
                </a:lnTo>
                <a:lnTo>
                  <a:pt x="145478" y="149508"/>
                </a:lnTo>
                <a:lnTo>
                  <a:pt x="146388" y="136353"/>
                </a:lnTo>
                <a:lnTo>
                  <a:pt x="146995" y="121234"/>
                </a:lnTo>
                <a:lnTo>
                  <a:pt x="148050" y="68040"/>
                </a:lnTo>
                <a:lnTo>
                  <a:pt x="148139" y="52853"/>
                </a:lnTo>
                <a:lnTo>
                  <a:pt x="146892" y="45246"/>
                </a:lnTo>
                <a:lnTo>
                  <a:pt x="144791" y="37636"/>
                </a:lnTo>
                <a:lnTo>
                  <a:pt x="142121" y="30022"/>
                </a:lnTo>
                <a:lnTo>
                  <a:pt x="140340" y="23676"/>
                </a:lnTo>
                <a:lnTo>
                  <a:pt x="139154" y="18176"/>
                </a:lnTo>
                <a:lnTo>
                  <a:pt x="138362" y="13238"/>
                </a:lnTo>
                <a:lnTo>
                  <a:pt x="134096" y="4366"/>
                </a:lnTo>
                <a:lnTo>
                  <a:pt x="131181" y="222"/>
                </a:lnTo>
                <a:lnTo>
                  <a:pt x="129237" y="0"/>
                </a:lnTo>
                <a:lnTo>
                  <a:pt x="127941" y="2391"/>
                </a:lnTo>
                <a:lnTo>
                  <a:pt x="126501" y="10552"/>
                </a:lnTo>
                <a:lnTo>
                  <a:pt x="125861" y="18412"/>
                </a:lnTo>
                <a:lnTo>
                  <a:pt x="126961" y="26096"/>
                </a:lnTo>
                <a:lnTo>
                  <a:pt x="128964" y="36299"/>
                </a:lnTo>
                <a:lnTo>
                  <a:pt x="131569" y="48181"/>
                </a:lnTo>
                <a:lnTo>
                  <a:pt x="133306" y="58642"/>
                </a:lnTo>
                <a:lnTo>
                  <a:pt x="134464" y="68156"/>
                </a:lnTo>
                <a:lnTo>
                  <a:pt x="135236" y="77039"/>
                </a:lnTo>
                <a:lnTo>
                  <a:pt x="135750" y="85501"/>
                </a:lnTo>
                <a:lnTo>
                  <a:pt x="136322" y="101676"/>
                </a:lnTo>
                <a:lnTo>
                  <a:pt x="136719" y="149473"/>
                </a:lnTo>
                <a:lnTo>
                  <a:pt x="136768" y="181944"/>
                </a:lnTo>
                <a:lnTo>
                  <a:pt x="138042" y="189728"/>
                </a:lnTo>
                <a:lnTo>
                  <a:pt x="140161" y="197457"/>
                </a:lnTo>
                <a:lnTo>
                  <a:pt x="142844" y="205149"/>
                </a:lnTo>
                <a:lnTo>
                  <a:pt x="144633" y="214088"/>
                </a:lnTo>
                <a:lnTo>
                  <a:pt x="145825" y="223857"/>
                </a:lnTo>
                <a:lnTo>
                  <a:pt x="146620" y="234179"/>
                </a:lnTo>
                <a:lnTo>
                  <a:pt x="148420" y="243601"/>
                </a:lnTo>
                <a:lnTo>
                  <a:pt x="150890" y="252422"/>
                </a:lnTo>
                <a:lnTo>
                  <a:pt x="153806" y="260843"/>
                </a:lnTo>
                <a:lnTo>
                  <a:pt x="157021" y="267727"/>
                </a:lnTo>
                <a:lnTo>
                  <a:pt x="160434" y="273586"/>
                </a:lnTo>
                <a:lnTo>
                  <a:pt x="163979" y="278762"/>
                </a:lnTo>
                <a:lnTo>
                  <a:pt x="167613" y="283483"/>
                </a:lnTo>
                <a:lnTo>
                  <a:pt x="171305" y="287900"/>
                </a:lnTo>
                <a:lnTo>
                  <a:pt x="175036" y="292115"/>
                </a:lnTo>
                <a:lnTo>
                  <a:pt x="178794" y="294925"/>
                </a:lnTo>
                <a:lnTo>
                  <a:pt x="182569" y="296798"/>
                </a:lnTo>
                <a:lnTo>
                  <a:pt x="190564" y="299435"/>
                </a:lnTo>
                <a:lnTo>
                  <a:pt x="193930" y="28911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" name="SMARTPenAnnotation1001"/>
          <p:cNvSpPr/>
          <p:nvPr/>
        </p:nvSpPr>
        <p:spPr>
          <a:xfrm>
            <a:off x="2678113" y="2457450"/>
            <a:ext cx="23812" cy="160338"/>
          </a:xfrm>
          <a:custGeom>
            <a:avLst/>
            <a:gdLst/>
            <a:ahLst/>
            <a:cxnLst/>
            <a:rect l="0" t="0" r="0" b="0"/>
            <a:pathLst>
              <a:path w="22861" h="160020">
                <a:moveTo>
                  <a:pt x="0" y="0"/>
                </a:moveTo>
                <a:lnTo>
                  <a:pt x="0" y="41659"/>
                </a:lnTo>
                <a:lnTo>
                  <a:pt x="1270" y="49362"/>
                </a:lnTo>
                <a:lnTo>
                  <a:pt x="3386" y="57038"/>
                </a:lnTo>
                <a:lnTo>
                  <a:pt x="6067" y="64695"/>
                </a:lnTo>
                <a:lnTo>
                  <a:pt x="7855" y="72340"/>
                </a:lnTo>
                <a:lnTo>
                  <a:pt x="9046" y="79976"/>
                </a:lnTo>
                <a:lnTo>
                  <a:pt x="9841" y="87608"/>
                </a:lnTo>
                <a:lnTo>
                  <a:pt x="10370" y="95235"/>
                </a:lnTo>
                <a:lnTo>
                  <a:pt x="10723" y="102860"/>
                </a:lnTo>
                <a:lnTo>
                  <a:pt x="11220" y="122340"/>
                </a:lnTo>
                <a:lnTo>
                  <a:pt x="11290" y="127280"/>
                </a:lnTo>
                <a:lnTo>
                  <a:pt x="12607" y="131843"/>
                </a:lnTo>
                <a:lnTo>
                  <a:pt x="14754" y="136155"/>
                </a:lnTo>
                <a:lnTo>
                  <a:pt x="17456" y="140300"/>
                </a:lnTo>
                <a:lnTo>
                  <a:pt x="19257" y="144333"/>
                </a:lnTo>
                <a:lnTo>
                  <a:pt x="20458" y="148292"/>
                </a:lnTo>
                <a:lnTo>
                  <a:pt x="22860" y="1600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2" name="SMARTPenAnnotation1002"/>
          <p:cNvSpPr/>
          <p:nvPr/>
        </p:nvSpPr>
        <p:spPr>
          <a:xfrm>
            <a:off x="2620964" y="2378075"/>
            <a:ext cx="3175" cy="0"/>
          </a:xfrm>
          <a:custGeom>
            <a:avLst/>
            <a:gdLst/>
            <a:ahLst/>
            <a:cxnLst/>
            <a:rect l="0" t="0" r="0" b="0"/>
            <a:pathLst>
              <a:path w="3387" h="1">
                <a:moveTo>
                  <a:pt x="0" y="0"/>
                </a:moveTo>
                <a:lnTo>
                  <a:pt x="3386" y="0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3" name="SMARTPenAnnotation1003"/>
          <p:cNvSpPr/>
          <p:nvPr/>
        </p:nvSpPr>
        <p:spPr>
          <a:xfrm>
            <a:off x="2736850" y="2406650"/>
            <a:ext cx="374650" cy="450850"/>
          </a:xfrm>
          <a:custGeom>
            <a:avLst/>
            <a:gdLst/>
            <a:ahLst/>
            <a:cxnLst/>
            <a:rect l="0" t="0" r="0" b="0"/>
            <a:pathLst>
              <a:path w="376125" h="450653">
                <a:moveTo>
                  <a:pt x="22348" y="62235"/>
                </a:moveTo>
                <a:lnTo>
                  <a:pt x="22348" y="155029"/>
                </a:lnTo>
                <a:lnTo>
                  <a:pt x="21078" y="162198"/>
                </a:lnTo>
                <a:lnTo>
                  <a:pt x="18961" y="170787"/>
                </a:lnTo>
                <a:lnTo>
                  <a:pt x="16280" y="180323"/>
                </a:lnTo>
                <a:lnTo>
                  <a:pt x="13301" y="194306"/>
                </a:lnTo>
                <a:lnTo>
                  <a:pt x="12506" y="199812"/>
                </a:lnTo>
                <a:lnTo>
                  <a:pt x="10707" y="202213"/>
                </a:lnTo>
                <a:lnTo>
                  <a:pt x="8237" y="202544"/>
                </a:lnTo>
                <a:lnTo>
                  <a:pt x="5321" y="201495"/>
                </a:lnTo>
                <a:lnTo>
                  <a:pt x="3376" y="199525"/>
                </a:lnTo>
                <a:lnTo>
                  <a:pt x="2080" y="196942"/>
                </a:lnTo>
                <a:lnTo>
                  <a:pt x="1216" y="193949"/>
                </a:lnTo>
                <a:lnTo>
                  <a:pt x="256" y="183852"/>
                </a:lnTo>
                <a:lnTo>
                  <a:pt x="0" y="177603"/>
                </a:lnTo>
                <a:lnTo>
                  <a:pt x="1099" y="168357"/>
                </a:lnTo>
                <a:lnTo>
                  <a:pt x="3102" y="157113"/>
                </a:lnTo>
                <a:lnTo>
                  <a:pt x="5707" y="144537"/>
                </a:lnTo>
                <a:lnTo>
                  <a:pt x="7444" y="133613"/>
                </a:lnTo>
                <a:lnTo>
                  <a:pt x="8602" y="123791"/>
                </a:lnTo>
                <a:lnTo>
                  <a:pt x="9374" y="114702"/>
                </a:lnTo>
                <a:lnTo>
                  <a:pt x="11158" y="102293"/>
                </a:lnTo>
                <a:lnTo>
                  <a:pt x="16528" y="71572"/>
                </a:lnTo>
                <a:lnTo>
                  <a:pt x="21008" y="57030"/>
                </a:lnTo>
                <a:lnTo>
                  <a:pt x="26534" y="43525"/>
                </a:lnTo>
                <a:lnTo>
                  <a:pt x="32759" y="30712"/>
                </a:lnTo>
                <a:lnTo>
                  <a:pt x="38178" y="22170"/>
                </a:lnTo>
                <a:lnTo>
                  <a:pt x="43062" y="16475"/>
                </a:lnTo>
                <a:lnTo>
                  <a:pt x="51874" y="8877"/>
                </a:lnTo>
                <a:lnTo>
                  <a:pt x="60024" y="1267"/>
                </a:lnTo>
                <a:lnTo>
                  <a:pt x="62705" y="0"/>
                </a:lnTo>
                <a:lnTo>
                  <a:pt x="64493" y="425"/>
                </a:lnTo>
                <a:lnTo>
                  <a:pt x="67361" y="4165"/>
                </a:lnTo>
                <a:lnTo>
                  <a:pt x="73926" y="16948"/>
                </a:lnTo>
                <a:lnTo>
                  <a:pt x="75783" y="24424"/>
                </a:lnTo>
                <a:lnTo>
                  <a:pt x="77021" y="33218"/>
                </a:lnTo>
                <a:lnTo>
                  <a:pt x="77847" y="42890"/>
                </a:lnTo>
                <a:lnTo>
                  <a:pt x="78397" y="55689"/>
                </a:lnTo>
                <a:lnTo>
                  <a:pt x="79008" y="86842"/>
                </a:lnTo>
                <a:lnTo>
                  <a:pt x="80441" y="101500"/>
                </a:lnTo>
                <a:lnTo>
                  <a:pt x="82667" y="115082"/>
                </a:lnTo>
                <a:lnTo>
                  <a:pt x="85420" y="127946"/>
                </a:lnTo>
                <a:lnTo>
                  <a:pt x="88526" y="139063"/>
                </a:lnTo>
                <a:lnTo>
                  <a:pt x="91867" y="149014"/>
                </a:lnTo>
                <a:lnTo>
                  <a:pt x="95364" y="158188"/>
                </a:lnTo>
                <a:lnTo>
                  <a:pt x="102636" y="171767"/>
                </a:lnTo>
                <a:lnTo>
                  <a:pt x="106353" y="177167"/>
                </a:lnTo>
                <a:lnTo>
                  <a:pt x="110101" y="180766"/>
                </a:lnTo>
                <a:lnTo>
                  <a:pt x="113870" y="183166"/>
                </a:lnTo>
                <a:lnTo>
                  <a:pt x="121444" y="185832"/>
                </a:lnTo>
                <a:lnTo>
                  <a:pt x="132848" y="187333"/>
                </a:lnTo>
                <a:lnTo>
                  <a:pt x="140462" y="187685"/>
                </a:lnTo>
                <a:lnTo>
                  <a:pt x="157957" y="187882"/>
                </a:lnTo>
                <a:lnTo>
                  <a:pt x="163554" y="186640"/>
                </a:lnTo>
                <a:lnTo>
                  <a:pt x="173159" y="181873"/>
                </a:lnTo>
                <a:lnTo>
                  <a:pt x="185048" y="175521"/>
                </a:lnTo>
                <a:lnTo>
                  <a:pt x="191775" y="172049"/>
                </a:lnTo>
                <a:lnTo>
                  <a:pt x="202635" y="164805"/>
                </a:lnTo>
                <a:lnTo>
                  <a:pt x="207309" y="161095"/>
                </a:lnTo>
                <a:lnTo>
                  <a:pt x="215890" y="150200"/>
                </a:lnTo>
                <a:lnTo>
                  <a:pt x="223936" y="138161"/>
                </a:lnTo>
                <a:lnTo>
                  <a:pt x="231746" y="128577"/>
                </a:lnTo>
                <a:lnTo>
                  <a:pt x="235606" y="120433"/>
                </a:lnTo>
                <a:lnTo>
                  <a:pt x="239450" y="109924"/>
                </a:lnTo>
                <a:lnTo>
                  <a:pt x="243283" y="97838"/>
                </a:lnTo>
                <a:lnTo>
                  <a:pt x="247108" y="88510"/>
                </a:lnTo>
                <a:lnTo>
                  <a:pt x="254744" y="74760"/>
                </a:lnTo>
                <a:lnTo>
                  <a:pt x="258985" y="64415"/>
                </a:lnTo>
                <a:lnTo>
                  <a:pt x="260116" y="59879"/>
                </a:lnTo>
                <a:lnTo>
                  <a:pt x="259600" y="55584"/>
                </a:lnTo>
                <a:lnTo>
                  <a:pt x="257986" y="51451"/>
                </a:lnTo>
                <a:lnTo>
                  <a:pt x="252338" y="41761"/>
                </a:lnTo>
                <a:lnTo>
                  <a:pt x="250604" y="40966"/>
                </a:lnTo>
                <a:lnTo>
                  <a:pt x="242097" y="39847"/>
                </a:lnTo>
                <a:lnTo>
                  <a:pt x="231231" y="39469"/>
                </a:lnTo>
                <a:lnTo>
                  <a:pt x="230183" y="39438"/>
                </a:lnTo>
                <a:lnTo>
                  <a:pt x="225632" y="42790"/>
                </a:lnTo>
                <a:lnTo>
                  <a:pt x="218106" y="48513"/>
                </a:lnTo>
                <a:lnTo>
                  <a:pt x="212544" y="51817"/>
                </a:lnTo>
                <a:lnTo>
                  <a:pt x="206295" y="55290"/>
                </a:lnTo>
                <a:lnTo>
                  <a:pt x="195965" y="65922"/>
                </a:lnTo>
                <a:lnTo>
                  <a:pt x="191433" y="72313"/>
                </a:lnTo>
                <a:lnTo>
                  <a:pt x="187141" y="80384"/>
                </a:lnTo>
                <a:lnTo>
                  <a:pt x="183010" y="89574"/>
                </a:lnTo>
                <a:lnTo>
                  <a:pt x="178986" y="99511"/>
                </a:lnTo>
                <a:lnTo>
                  <a:pt x="175033" y="107406"/>
                </a:lnTo>
                <a:lnTo>
                  <a:pt x="167255" y="119565"/>
                </a:lnTo>
                <a:lnTo>
                  <a:pt x="164672" y="127125"/>
                </a:lnTo>
                <a:lnTo>
                  <a:pt x="162951" y="135975"/>
                </a:lnTo>
                <a:lnTo>
                  <a:pt x="161803" y="145685"/>
                </a:lnTo>
                <a:lnTo>
                  <a:pt x="162308" y="152159"/>
                </a:lnTo>
                <a:lnTo>
                  <a:pt x="163914" y="156474"/>
                </a:lnTo>
                <a:lnTo>
                  <a:pt x="169550" y="163401"/>
                </a:lnTo>
                <a:lnTo>
                  <a:pt x="171283" y="163969"/>
                </a:lnTo>
                <a:lnTo>
                  <a:pt x="179789" y="164769"/>
                </a:lnTo>
                <a:lnTo>
                  <a:pt x="186725" y="164956"/>
                </a:lnTo>
                <a:lnTo>
                  <a:pt x="197427" y="161652"/>
                </a:lnTo>
                <a:lnTo>
                  <a:pt x="203837" y="158993"/>
                </a:lnTo>
                <a:lnTo>
                  <a:pt x="214346" y="152652"/>
                </a:lnTo>
                <a:lnTo>
                  <a:pt x="224520" y="145601"/>
                </a:lnTo>
                <a:lnTo>
                  <a:pt x="230789" y="141942"/>
                </a:lnTo>
                <a:lnTo>
                  <a:pt x="237509" y="138233"/>
                </a:lnTo>
                <a:lnTo>
                  <a:pt x="245798" y="130681"/>
                </a:lnTo>
                <a:lnTo>
                  <a:pt x="255135" y="120566"/>
                </a:lnTo>
                <a:lnTo>
                  <a:pt x="265169" y="108742"/>
                </a:lnTo>
                <a:lnTo>
                  <a:pt x="271859" y="99590"/>
                </a:lnTo>
                <a:lnTo>
                  <a:pt x="279291" y="86034"/>
                </a:lnTo>
                <a:lnTo>
                  <a:pt x="283476" y="77330"/>
                </a:lnTo>
                <a:lnTo>
                  <a:pt x="284063" y="77378"/>
                </a:lnTo>
                <a:lnTo>
                  <a:pt x="284455" y="78681"/>
                </a:lnTo>
                <a:lnTo>
                  <a:pt x="285083" y="89896"/>
                </a:lnTo>
                <a:lnTo>
                  <a:pt x="285234" y="140248"/>
                </a:lnTo>
                <a:lnTo>
                  <a:pt x="286505" y="147264"/>
                </a:lnTo>
                <a:lnTo>
                  <a:pt x="288622" y="154481"/>
                </a:lnTo>
                <a:lnTo>
                  <a:pt x="294362" y="170544"/>
                </a:lnTo>
                <a:lnTo>
                  <a:pt x="301146" y="190382"/>
                </a:lnTo>
                <a:lnTo>
                  <a:pt x="304733" y="199737"/>
                </a:lnTo>
                <a:lnTo>
                  <a:pt x="308395" y="208513"/>
                </a:lnTo>
                <a:lnTo>
                  <a:pt x="312106" y="216904"/>
                </a:lnTo>
                <a:lnTo>
                  <a:pt x="318390" y="228848"/>
                </a:lnTo>
                <a:lnTo>
                  <a:pt x="349077" y="283483"/>
                </a:lnTo>
                <a:lnTo>
                  <a:pt x="354467" y="293554"/>
                </a:lnTo>
                <a:lnTo>
                  <a:pt x="358061" y="304077"/>
                </a:lnTo>
                <a:lnTo>
                  <a:pt x="360456" y="314904"/>
                </a:lnTo>
                <a:lnTo>
                  <a:pt x="362053" y="325931"/>
                </a:lnTo>
                <a:lnTo>
                  <a:pt x="364388" y="335822"/>
                </a:lnTo>
                <a:lnTo>
                  <a:pt x="367215" y="344957"/>
                </a:lnTo>
                <a:lnTo>
                  <a:pt x="370369" y="353586"/>
                </a:lnTo>
                <a:lnTo>
                  <a:pt x="372472" y="361880"/>
                </a:lnTo>
                <a:lnTo>
                  <a:pt x="373874" y="369948"/>
                </a:lnTo>
                <a:lnTo>
                  <a:pt x="374808" y="377867"/>
                </a:lnTo>
                <a:lnTo>
                  <a:pt x="375431" y="385687"/>
                </a:lnTo>
                <a:lnTo>
                  <a:pt x="375847" y="393440"/>
                </a:lnTo>
                <a:lnTo>
                  <a:pt x="376124" y="401148"/>
                </a:lnTo>
                <a:lnTo>
                  <a:pt x="375038" y="407557"/>
                </a:lnTo>
                <a:lnTo>
                  <a:pt x="370446" y="418065"/>
                </a:lnTo>
                <a:lnTo>
                  <a:pt x="360720" y="431121"/>
                </a:lnTo>
                <a:lnTo>
                  <a:pt x="350112" y="439121"/>
                </a:lnTo>
                <a:lnTo>
                  <a:pt x="343727" y="443033"/>
                </a:lnTo>
                <a:lnTo>
                  <a:pt x="336931" y="445640"/>
                </a:lnTo>
                <a:lnTo>
                  <a:pt x="329860" y="447379"/>
                </a:lnTo>
                <a:lnTo>
                  <a:pt x="322606" y="448538"/>
                </a:lnTo>
                <a:lnTo>
                  <a:pt x="311159" y="449825"/>
                </a:lnTo>
                <a:lnTo>
                  <a:pt x="306329" y="450169"/>
                </a:lnTo>
                <a:lnTo>
                  <a:pt x="299298" y="450398"/>
                </a:lnTo>
                <a:lnTo>
                  <a:pt x="281327" y="450652"/>
                </a:lnTo>
                <a:lnTo>
                  <a:pt x="272470" y="449450"/>
                </a:lnTo>
                <a:lnTo>
                  <a:pt x="264026" y="447378"/>
                </a:lnTo>
                <a:lnTo>
                  <a:pt x="255857" y="444727"/>
                </a:lnTo>
                <a:lnTo>
                  <a:pt x="247870" y="440420"/>
                </a:lnTo>
                <a:lnTo>
                  <a:pt x="240006" y="435009"/>
                </a:lnTo>
                <a:lnTo>
                  <a:pt x="232223" y="428861"/>
                </a:lnTo>
                <a:lnTo>
                  <a:pt x="225765" y="423492"/>
                </a:lnTo>
                <a:lnTo>
                  <a:pt x="215202" y="414141"/>
                </a:lnTo>
                <a:lnTo>
                  <a:pt x="206274" y="402364"/>
                </a:lnTo>
                <a:lnTo>
                  <a:pt x="198073" y="388664"/>
                </a:lnTo>
                <a:lnTo>
                  <a:pt x="190194" y="374108"/>
                </a:lnTo>
                <a:lnTo>
                  <a:pt x="187585" y="365401"/>
                </a:lnTo>
                <a:lnTo>
                  <a:pt x="185846" y="355786"/>
                </a:lnTo>
                <a:lnTo>
                  <a:pt x="184687" y="345566"/>
                </a:lnTo>
                <a:lnTo>
                  <a:pt x="183914" y="336212"/>
                </a:lnTo>
                <a:lnTo>
                  <a:pt x="183398" y="327437"/>
                </a:lnTo>
                <a:lnTo>
                  <a:pt x="183055" y="319046"/>
                </a:lnTo>
                <a:lnTo>
                  <a:pt x="184096" y="310912"/>
                </a:lnTo>
                <a:lnTo>
                  <a:pt x="186060" y="302950"/>
                </a:lnTo>
                <a:lnTo>
                  <a:pt x="188639" y="295102"/>
                </a:lnTo>
                <a:lnTo>
                  <a:pt x="192898" y="287330"/>
                </a:lnTo>
                <a:lnTo>
                  <a:pt x="198278" y="279608"/>
                </a:lnTo>
                <a:lnTo>
                  <a:pt x="209759" y="265526"/>
                </a:lnTo>
                <a:lnTo>
                  <a:pt x="219095" y="255033"/>
                </a:lnTo>
                <a:lnTo>
                  <a:pt x="224632" y="250457"/>
                </a:lnTo>
                <a:lnTo>
                  <a:pt x="230864" y="246137"/>
                </a:lnTo>
                <a:lnTo>
                  <a:pt x="237559" y="241986"/>
                </a:lnTo>
                <a:lnTo>
                  <a:pt x="248372" y="236679"/>
                </a:lnTo>
                <a:lnTo>
                  <a:pt x="261930" y="230601"/>
                </a:lnTo>
                <a:lnTo>
                  <a:pt x="277319" y="224009"/>
                </a:lnTo>
                <a:lnTo>
                  <a:pt x="288849" y="219615"/>
                </a:lnTo>
                <a:lnTo>
                  <a:pt x="297805" y="216685"/>
                </a:lnTo>
                <a:lnTo>
                  <a:pt x="305046" y="214732"/>
                </a:lnTo>
                <a:lnTo>
                  <a:pt x="312413" y="213430"/>
                </a:lnTo>
                <a:lnTo>
                  <a:pt x="319865" y="212562"/>
                </a:lnTo>
                <a:lnTo>
                  <a:pt x="327372" y="211983"/>
                </a:lnTo>
                <a:lnTo>
                  <a:pt x="339101" y="211340"/>
                </a:lnTo>
                <a:lnTo>
                  <a:pt x="365248" y="21082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4" name="SMARTPenAnnotation1004"/>
          <p:cNvSpPr/>
          <p:nvPr/>
        </p:nvSpPr>
        <p:spPr>
          <a:xfrm>
            <a:off x="1684339" y="2836863"/>
            <a:ext cx="160337" cy="360362"/>
          </a:xfrm>
          <a:custGeom>
            <a:avLst/>
            <a:gdLst/>
            <a:ahLst/>
            <a:cxnLst/>
            <a:rect l="0" t="0" r="0" b="0"/>
            <a:pathLst>
              <a:path w="160021" h="360579">
                <a:moveTo>
                  <a:pt x="0" y="66930"/>
                </a:moveTo>
                <a:lnTo>
                  <a:pt x="6067" y="79066"/>
                </a:lnTo>
                <a:lnTo>
                  <a:pt x="9125" y="86451"/>
                </a:lnTo>
                <a:lnTo>
                  <a:pt x="12433" y="95184"/>
                </a:lnTo>
                <a:lnTo>
                  <a:pt x="15909" y="104816"/>
                </a:lnTo>
                <a:lnTo>
                  <a:pt x="18226" y="113778"/>
                </a:lnTo>
                <a:lnTo>
                  <a:pt x="19770" y="122292"/>
                </a:lnTo>
                <a:lnTo>
                  <a:pt x="20800" y="130508"/>
                </a:lnTo>
                <a:lnTo>
                  <a:pt x="21487" y="139796"/>
                </a:lnTo>
                <a:lnTo>
                  <a:pt x="21944" y="149797"/>
                </a:lnTo>
                <a:lnTo>
                  <a:pt x="22588" y="178690"/>
                </a:lnTo>
                <a:lnTo>
                  <a:pt x="22679" y="187157"/>
                </a:lnTo>
                <a:lnTo>
                  <a:pt x="25279" y="209311"/>
                </a:lnTo>
                <a:lnTo>
                  <a:pt x="34942" y="277954"/>
                </a:lnTo>
                <a:lnTo>
                  <a:pt x="37264" y="302863"/>
                </a:lnTo>
                <a:lnTo>
                  <a:pt x="37543" y="319469"/>
                </a:lnTo>
                <a:lnTo>
                  <a:pt x="36458" y="330539"/>
                </a:lnTo>
                <a:lnTo>
                  <a:pt x="35735" y="339190"/>
                </a:lnTo>
                <a:lnTo>
                  <a:pt x="35254" y="346227"/>
                </a:lnTo>
                <a:lnTo>
                  <a:pt x="34480" y="360578"/>
                </a:lnTo>
                <a:lnTo>
                  <a:pt x="34417" y="360486"/>
                </a:lnTo>
                <a:lnTo>
                  <a:pt x="34327" y="353017"/>
                </a:lnTo>
                <a:lnTo>
                  <a:pt x="34291" y="308897"/>
                </a:lnTo>
                <a:lnTo>
                  <a:pt x="33021" y="300632"/>
                </a:lnTo>
                <a:lnTo>
                  <a:pt x="30904" y="291311"/>
                </a:lnTo>
                <a:lnTo>
                  <a:pt x="28222" y="281288"/>
                </a:lnTo>
                <a:lnTo>
                  <a:pt x="26435" y="272065"/>
                </a:lnTo>
                <a:lnTo>
                  <a:pt x="25243" y="263377"/>
                </a:lnTo>
                <a:lnTo>
                  <a:pt x="24449" y="255045"/>
                </a:lnTo>
                <a:lnTo>
                  <a:pt x="22649" y="245680"/>
                </a:lnTo>
                <a:lnTo>
                  <a:pt x="20179" y="235627"/>
                </a:lnTo>
                <a:lnTo>
                  <a:pt x="17263" y="225115"/>
                </a:lnTo>
                <a:lnTo>
                  <a:pt x="14048" y="210487"/>
                </a:lnTo>
                <a:lnTo>
                  <a:pt x="7090" y="173913"/>
                </a:lnTo>
                <a:lnTo>
                  <a:pt x="4727" y="158572"/>
                </a:lnTo>
                <a:lnTo>
                  <a:pt x="3151" y="145805"/>
                </a:lnTo>
                <a:lnTo>
                  <a:pt x="2101" y="134754"/>
                </a:lnTo>
                <a:lnTo>
                  <a:pt x="1400" y="124846"/>
                </a:lnTo>
                <a:lnTo>
                  <a:pt x="933" y="115701"/>
                </a:lnTo>
                <a:lnTo>
                  <a:pt x="415" y="98766"/>
                </a:lnTo>
                <a:lnTo>
                  <a:pt x="184" y="82773"/>
                </a:lnTo>
                <a:lnTo>
                  <a:pt x="1393" y="74952"/>
                </a:lnTo>
                <a:lnTo>
                  <a:pt x="3468" y="67198"/>
                </a:lnTo>
                <a:lnTo>
                  <a:pt x="6122" y="59489"/>
                </a:lnTo>
                <a:lnTo>
                  <a:pt x="7891" y="53079"/>
                </a:lnTo>
                <a:lnTo>
                  <a:pt x="9857" y="42571"/>
                </a:lnTo>
                <a:lnTo>
                  <a:pt x="14117" y="33667"/>
                </a:lnTo>
                <a:lnTo>
                  <a:pt x="17031" y="29515"/>
                </a:lnTo>
                <a:lnTo>
                  <a:pt x="20244" y="25477"/>
                </a:lnTo>
                <a:lnTo>
                  <a:pt x="23656" y="21515"/>
                </a:lnTo>
                <a:lnTo>
                  <a:pt x="27201" y="17603"/>
                </a:lnTo>
                <a:lnTo>
                  <a:pt x="30834" y="14996"/>
                </a:lnTo>
                <a:lnTo>
                  <a:pt x="34526" y="13257"/>
                </a:lnTo>
                <a:lnTo>
                  <a:pt x="38257" y="12098"/>
                </a:lnTo>
                <a:lnTo>
                  <a:pt x="42014" y="11326"/>
                </a:lnTo>
                <a:lnTo>
                  <a:pt x="45790" y="10811"/>
                </a:lnTo>
                <a:lnTo>
                  <a:pt x="49576" y="10467"/>
                </a:lnTo>
                <a:lnTo>
                  <a:pt x="54641" y="8968"/>
                </a:lnTo>
                <a:lnTo>
                  <a:pt x="60557" y="6699"/>
                </a:lnTo>
                <a:lnTo>
                  <a:pt x="67041" y="3916"/>
                </a:lnTo>
                <a:lnTo>
                  <a:pt x="72634" y="2061"/>
                </a:lnTo>
                <a:lnTo>
                  <a:pt x="77633" y="824"/>
                </a:lnTo>
                <a:lnTo>
                  <a:pt x="82235" y="0"/>
                </a:lnTo>
                <a:lnTo>
                  <a:pt x="89113" y="720"/>
                </a:lnTo>
                <a:lnTo>
                  <a:pt x="97509" y="2470"/>
                </a:lnTo>
                <a:lnTo>
                  <a:pt x="106916" y="4907"/>
                </a:lnTo>
                <a:lnTo>
                  <a:pt x="114457" y="6531"/>
                </a:lnTo>
                <a:lnTo>
                  <a:pt x="120755" y="7614"/>
                </a:lnTo>
                <a:lnTo>
                  <a:pt x="126223" y="8336"/>
                </a:lnTo>
                <a:lnTo>
                  <a:pt x="131138" y="10088"/>
                </a:lnTo>
                <a:lnTo>
                  <a:pt x="135686" y="12525"/>
                </a:lnTo>
                <a:lnTo>
                  <a:pt x="144766" y="18637"/>
                </a:lnTo>
                <a:lnTo>
                  <a:pt x="160020" y="2121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5" name="SMARTPenAnnotation1005"/>
          <p:cNvSpPr/>
          <p:nvPr/>
        </p:nvSpPr>
        <p:spPr>
          <a:xfrm>
            <a:off x="1649413" y="3028950"/>
            <a:ext cx="246062" cy="103188"/>
          </a:xfrm>
          <a:custGeom>
            <a:avLst/>
            <a:gdLst/>
            <a:ahLst/>
            <a:cxnLst/>
            <a:rect l="0" t="0" r="0" b="0"/>
            <a:pathLst>
              <a:path w="246161" h="102023">
                <a:moveTo>
                  <a:pt x="0" y="44931"/>
                </a:moveTo>
                <a:lnTo>
                  <a:pt x="6067" y="38864"/>
                </a:lnTo>
                <a:lnTo>
                  <a:pt x="9125" y="37076"/>
                </a:lnTo>
                <a:lnTo>
                  <a:pt x="15909" y="35090"/>
                </a:lnTo>
                <a:lnTo>
                  <a:pt x="22036" y="33291"/>
                </a:lnTo>
                <a:lnTo>
                  <a:pt x="39003" y="27904"/>
                </a:lnTo>
                <a:lnTo>
                  <a:pt x="47592" y="24690"/>
                </a:lnTo>
                <a:lnTo>
                  <a:pt x="55858" y="21277"/>
                </a:lnTo>
                <a:lnTo>
                  <a:pt x="63909" y="17732"/>
                </a:lnTo>
                <a:lnTo>
                  <a:pt x="71816" y="15369"/>
                </a:lnTo>
                <a:lnTo>
                  <a:pt x="79627" y="13793"/>
                </a:lnTo>
                <a:lnTo>
                  <a:pt x="87374" y="12742"/>
                </a:lnTo>
                <a:lnTo>
                  <a:pt x="96350" y="10772"/>
                </a:lnTo>
                <a:lnTo>
                  <a:pt x="106143" y="8188"/>
                </a:lnTo>
                <a:lnTo>
                  <a:pt x="131033" y="985"/>
                </a:lnTo>
                <a:lnTo>
                  <a:pt x="133075" y="1664"/>
                </a:lnTo>
                <a:lnTo>
                  <a:pt x="134437" y="3386"/>
                </a:lnTo>
                <a:lnTo>
                  <a:pt x="135344" y="5805"/>
                </a:lnTo>
                <a:lnTo>
                  <a:pt x="135949" y="8687"/>
                </a:lnTo>
                <a:lnTo>
                  <a:pt x="136353" y="11878"/>
                </a:lnTo>
                <a:lnTo>
                  <a:pt x="136622" y="15276"/>
                </a:lnTo>
                <a:lnTo>
                  <a:pt x="135531" y="18811"/>
                </a:lnTo>
                <a:lnTo>
                  <a:pt x="133534" y="22438"/>
                </a:lnTo>
                <a:lnTo>
                  <a:pt x="130932" y="26126"/>
                </a:lnTo>
                <a:lnTo>
                  <a:pt x="129198" y="31124"/>
                </a:lnTo>
                <a:lnTo>
                  <a:pt x="128042" y="36997"/>
                </a:lnTo>
                <a:lnTo>
                  <a:pt x="127271" y="43452"/>
                </a:lnTo>
                <a:lnTo>
                  <a:pt x="125487" y="49025"/>
                </a:lnTo>
                <a:lnTo>
                  <a:pt x="123028" y="54010"/>
                </a:lnTo>
                <a:lnTo>
                  <a:pt x="120119" y="58604"/>
                </a:lnTo>
                <a:lnTo>
                  <a:pt x="118179" y="62937"/>
                </a:lnTo>
                <a:lnTo>
                  <a:pt x="116886" y="67095"/>
                </a:lnTo>
                <a:lnTo>
                  <a:pt x="116024" y="71137"/>
                </a:lnTo>
                <a:lnTo>
                  <a:pt x="116719" y="75102"/>
                </a:lnTo>
                <a:lnTo>
                  <a:pt x="118453" y="79015"/>
                </a:lnTo>
                <a:lnTo>
                  <a:pt x="120878" y="82894"/>
                </a:lnTo>
                <a:lnTo>
                  <a:pt x="122495" y="86750"/>
                </a:lnTo>
                <a:lnTo>
                  <a:pt x="123573" y="90590"/>
                </a:lnTo>
                <a:lnTo>
                  <a:pt x="124292" y="94421"/>
                </a:lnTo>
                <a:lnTo>
                  <a:pt x="126041" y="96974"/>
                </a:lnTo>
                <a:lnTo>
                  <a:pt x="128477" y="98677"/>
                </a:lnTo>
                <a:lnTo>
                  <a:pt x="131371" y="99812"/>
                </a:lnTo>
                <a:lnTo>
                  <a:pt x="135841" y="100568"/>
                </a:lnTo>
                <a:lnTo>
                  <a:pt x="141360" y="101073"/>
                </a:lnTo>
                <a:lnTo>
                  <a:pt x="152997" y="101633"/>
                </a:lnTo>
                <a:lnTo>
                  <a:pt x="162402" y="101882"/>
                </a:lnTo>
                <a:lnTo>
                  <a:pt x="174836" y="102022"/>
                </a:lnTo>
                <a:lnTo>
                  <a:pt x="180058" y="100772"/>
                </a:lnTo>
                <a:lnTo>
                  <a:pt x="186078" y="98669"/>
                </a:lnTo>
                <a:lnTo>
                  <a:pt x="192632" y="95996"/>
                </a:lnTo>
                <a:lnTo>
                  <a:pt x="198271" y="92945"/>
                </a:lnTo>
                <a:lnTo>
                  <a:pt x="203301" y="89640"/>
                </a:lnTo>
                <a:lnTo>
                  <a:pt x="207924" y="86167"/>
                </a:lnTo>
                <a:lnTo>
                  <a:pt x="212276" y="82582"/>
                </a:lnTo>
                <a:lnTo>
                  <a:pt x="216447" y="78922"/>
                </a:lnTo>
                <a:lnTo>
                  <a:pt x="220498" y="75212"/>
                </a:lnTo>
                <a:lnTo>
                  <a:pt x="228386" y="67703"/>
                </a:lnTo>
                <a:lnTo>
                  <a:pt x="232267" y="63922"/>
                </a:lnTo>
                <a:lnTo>
                  <a:pt x="234854" y="60132"/>
                </a:lnTo>
                <a:lnTo>
                  <a:pt x="236580" y="56335"/>
                </a:lnTo>
                <a:lnTo>
                  <a:pt x="237730" y="52534"/>
                </a:lnTo>
                <a:lnTo>
                  <a:pt x="239766" y="48730"/>
                </a:lnTo>
                <a:lnTo>
                  <a:pt x="242394" y="44924"/>
                </a:lnTo>
                <a:lnTo>
                  <a:pt x="245416" y="41117"/>
                </a:lnTo>
                <a:lnTo>
                  <a:pt x="246160" y="38578"/>
                </a:lnTo>
                <a:lnTo>
                  <a:pt x="245387" y="36886"/>
                </a:lnTo>
                <a:lnTo>
                  <a:pt x="243601" y="35758"/>
                </a:lnTo>
                <a:lnTo>
                  <a:pt x="242411" y="33736"/>
                </a:lnTo>
                <a:lnTo>
                  <a:pt x="241617" y="31118"/>
                </a:lnTo>
                <a:lnTo>
                  <a:pt x="241088" y="28102"/>
                </a:lnTo>
                <a:lnTo>
                  <a:pt x="239465" y="24822"/>
                </a:lnTo>
                <a:lnTo>
                  <a:pt x="237113" y="21365"/>
                </a:lnTo>
                <a:lnTo>
                  <a:pt x="234275" y="17790"/>
                </a:lnTo>
                <a:lnTo>
                  <a:pt x="229843" y="15408"/>
                </a:lnTo>
                <a:lnTo>
                  <a:pt x="224349" y="13819"/>
                </a:lnTo>
                <a:lnTo>
                  <a:pt x="218146" y="12760"/>
                </a:lnTo>
                <a:lnTo>
                  <a:pt x="211470" y="10784"/>
                </a:lnTo>
                <a:lnTo>
                  <a:pt x="204480" y="8196"/>
                </a:lnTo>
                <a:lnTo>
                  <a:pt x="197280" y="5201"/>
                </a:lnTo>
                <a:lnTo>
                  <a:pt x="191210" y="3205"/>
                </a:lnTo>
                <a:lnTo>
                  <a:pt x="185893" y="1874"/>
                </a:lnTo>
                <a:lnTo>
                  <a:pt x="181079" y="986"/>
                </a:lnTo>
                <a:lnTo>
                  <a:pt x="175329" y="395"/>
                </a:lnTo>
                <a:lnTo>
                  <a:pt x="168956" y="0"/>
                </a:lnTo>
                <a:lnTo>
                  <a:pt x="148590" y="1064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6" name="SMARTPenAnnotation1006"/>
          <p:cNvSpPr/>
          <p:nvPr/>
        </p:nvSpPr>
        <p:spPr>
          <a:xfrm>
            <a:off x="1901825" y="3006726"/>
            <a:ext cx="171450" cy="169863"/>
          </a:xfrm>
          <a:custGeom>
            <a:avLst/>
            <a:gdLst/>
            <a:ahLst/>
            <a:cxnLst/>
            <a:rect l="0" t="0" r="0" b="0"/>
            <a:pathLst>
              <a:path w="171451" h="170615">
                <a:moveTo>
                  <a:pt x="0" y="45720"/>
                </a:moveTo>
                <a:lnTo>
                  <a:pt x="15909" y="61630"/>
                </a:lnTo>
                <a:lnTo>
                  <a:pt x="19496" y="66487"/>
                </a:lnTo>
                <a:lnTo>
                  <a:pt x="23157" y="72265"/>
                </a:lnTo>
                <a:lnTo>
                  <a:pt x="26868" y="78657"/>
                </a:lnTo>
                <a:lnTo>
                  <a:pt x="30612" y="86728"/>
                </a:lnTo>
                <a:lnTo>
                  <a:pt x="34378" y="95919"/>
                </a:lnTo>
                <a:lnTo>
                  <a:pt x="38158" y="105856"/>
                </a:lnTo>
                <a:lnTo>
                  <a:pt x="40679" y="113751"/>
                </a:lnTo>
                <a:lnTo>
                  <a:pt x="42359" y="120284"/>
                </a:lnTo>
                <a:lnTo>
                  <a:pt x="43479" y="125909"/>
                </a:lnTo>
                <a:lnTo>
                  <a:pt x="42956" y="132200"/>
                </a:lnTo>
                <a:lnTo>
                  <a:pt x="41337" y="138933"/>
                </a:lnTo>
                <a:lnTo>
                  <a:pt x="38988" y="145962"/>
                </a:lnTo>
                <a:lnTo>
                  <a:pt x="37422" y="151919"/>
                </a:lnTo>
                <a:lnTo>
                  <a:pt x="36378" y="157159"/>
                </a:lnTo>
                <a:lnTo>
                  <a:pt x="34702" y="168627"/>
                </a:lnTo>
                <a:lnTo>
                  <a:pt x="33295" y="169569"/>
                </a:lnTo>
                <a:lnTo>
                  <a:pt x="28344" y="170614"/>
                </a:lnTo>
                <a:lnTo>
                  <a:pt x="26516" y="169623"/>
                </a:lnTo>
                <a:lnTo>
                  <a:pt x="25297" y="167692"/>
                </a:lnTo>
                <a:lnTo>
                  <a:pt x="24485" y="165135"/>
                </a:lnTo>
                <a:lnTo>
                  <a:pt x="23943" y="162160"/>
                </a:lnTo>
                <a:lnTo>
                  <a:pt x="23582" y="158907"/>
                </a:lnTo>
                <a:lnTo>
                  <a:pt x="23341" y="155468"/>
                </a:lnTo>
                <a:lnTo>
                  <a:pt x="23181" y="151906"/>
                </a:lnTo>
                <a:lnTo>
                  <a:pt x="23002" y="144561"/>
                </a:lnTo>
                <a:lnTo>
                  <a:pt x="22872" y="105992"/>
                </a:lnTo>
                <a:lnTo>
                  <a:pt x="24138" y="99872"/>
                </a:lnTo>
                <a:lnTo>
                  <a:pt x="26252" y="94521"/>
                </a:lnTo>
                <a:lnTo>
                  <a:pt x="28931" y="89684"/>
                </a:lnTo>
                <a:lnTo>
                  <a:pt x="35295" y="77537"/>
                </a:lnTo>
                <a:lnTo>
                  <a:pt x="49728" y="49042"/>
                </a:lnTo>
                <a:lnTo>
                  <a:pt x="53472" y="42855"/>
                </a:lnTo>
                <a:lnTo>
                  <a:pt x="57238" y="37460"/>
                </a:lnTo>
                <a:lnTo>
                  <a:pt x="61018" y="32593"/>
                </a:lnTo>
                <a:lnTo>
                  <a:pt x="66079" y="28079"/>
                </a:lnTo>
                <a:lnTo>
                  <a:pt x="71992" y="23799"/>
                </a:lnTo>
                <a:lnTo>
                  <a:pt x="78475" y="19676"/>
                </a:lnTo>
                <a:lnTo>
                  <a:pt x="85336" y="15658"/>
                </a:lnTo>
                <a:lnTo>
                  <a:pt x="92451" y="11709"/>
                </a:lnTo>
                <a:lnTo>
                  <a:pt x="99734" y="7806"/>
                </a:lnTo>
                <a:lnTo>
                  <a:pt x="108399" y="5204"/>
                </a:lnTo>
                <a:lnTo>
                  <a:pt x="117986" y="3470"/>
                </a:lnTo>
                <a:lnTo>
                  <a:pt x="128187" y="2313"/>
                </a:lnTo>
                <a:lnTo>
                  <a:pt x="137528" y="1542"/>
                </a:lnTo>
                <a:lnTo>
                  <a:pt x="146295" y="1028"/>
                </a:lnTo>
                <a:lnTo>
                  <a:pt x="1714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7" name="SMARTPenAnnotation1007"/>
          <p:cNvSpPr/>
          <p:nvPr/>
        </p:nvSpPr>
        <p:spPr>
          <a:xfrm>
            <a:off x="2232025" y="2917825"/>
            <a:ext cx="298450" cy="293688"/>
          </a:xfrm>
          <a:custGeom>
            <a:avLst/>
            <a:gdLst/>
            <a:ahLst/>
            <a:cxnLst/>
            <a:rect l="0" t="0" r="0" b="0"/>
            <a:pathLst>
              <a:path w="297181" h="294719">
                <a:moveTo>
                  <a:pt x="0" y="31828"/>
                </a:moveTo>
                <a:lnTo>
                  <a:pt x="0" y="75724"/>
                </a:lnTo>
                <a:lnTo>
                  <a:pt x="1270" y="85222"/>
                </a:lnTo>
                <a:lnTo>
                  <a:pt x="3386" y="96634"/>
                </a:lnTo>
                <a:lnTo>
                  <a:pt x="6067" y="109322"/>
                </a:lnTo>
                <a:lnTo>
                  <a:pt x="12433" y="147127"/>
                </a:lnTo>
                <a:lnTo>
                  <a:pt x="18226" y="185942"/>
                </a:lnTo>
                <a:lnTo>
                  <a:pt x="19770" y="198071"/>
                </a:lnTo>
                <a:lnTo>
                  <a:pt x="20800" y="207427"/>
                </a:lnTo>
                <a:lnTo>
                  <a:pt x="20217" y="217474"/>
                </a:lnTo>
                <a:lnTo>
                  <a:pt x="18558" y="227982"/>
                </a:lnTo>
                <a:lnTo>
                  <a:pt x="16182" y="238798"/>
                </a:lnTo>
                <a:lnTo>
                  <a:pt x="15868" y="246008"/>
                </a:lnTo>
                <a:lnTo>
                  <a:pt x="16928" y="250815"/>
                </a:lnTo>
                <a:lnTo>
                  <a:pt x="18905" y="254019"/>
                </a:lnTo>
                <a:lnTo>
                  <a:pt x="21102" y="260967"/>
                </a:lnTo>
                <a:lnTo>
                  <a:pt x="21688" y="264597"/>
                </a:lnTo>
                <a:lnTo>
                  <a:pt x="22079" y="265748"/>
                </a:lnTo>
                <a:lnTo>
                  <a:pt x="22339" y="265244"/>
                </a:lnTo>
                <a:lnTo>
                  <a:pt x="22814" y="257464"/>
                </a:lnTo>
                <a:lnTo>
                  <a:pt x="22851" y="238535"/>
                </a:lnTo>
                <a:lnTo>
                  <a:pt x="21584" y="230593"/>
                </a:lnTo>
                <a:lnTo>
                  <a:pt x="19469" y="221488"/>
                </a:lnTo>
                <a:lnTo>
                  <a:pt x="16789" y="211608"/>
                </a:lnTo>
                <a:lnTo>
                  <a:pt x="15003" y="202482"/>
                </a:lnTo>
                <a:lnTo>
                  <a:pt x="13812" y="193857"/>
                </a:lnTo>
                <a:lnTo>
                  <a:pt x="13018" y="185568"/>
                </a:lnTo>
                <a:lnTo>
                  <a:pt x="12488" y="176231"/>
                </a:lnTo>
                <a:lnTo>
                  <a:pt x="11900" y="155697"/>
                </a:lnTo>
                <a:lnTo>
                  <a:pt x="11492" y="109210"/>
                </a:lnTo>
                <a:lnTo>
                  <a:pt x="11471" y="98656"/>
                </a:lnTo>
                <a:lnTo>
                  <a:pt x="12727" y="90350"/>
                </a:lnTo>
                <a:lnTo>
                  <a:pt x="14835" y="83543"/>
                </a:lnTo>
                <a:lnTo>
                  <a:pt x="17510" y="77735"/>
                </a:lnTo>
                <a:lnTo>
                  <a:pt x="19293" y="71323"/>
                </a:lnTo>
                <a:lnTo>
                  <a:pt x="20482" y="64508"/>
                </a:lnTo>
                <a:lnTo>
                  <a:pt x="21274" y="57425"/>
                </a:lnTo>
                <a:lnTo>
                  <a:pt x="23073" y="51432"/>
                </a:lnTo>
                <a:lnTo>
                  <a:pt x="25542" y="46168"/>
                </a:lnTo>
                <a:lnTo>
                  <a:pt x="28458" y="41388"/>
                </a:lnTo>
                <a:lnTo>
                  <a:pt x="31672" y="35662"/>
                </a:lnTo>
                <a:lnTo>
                  <a:pt x="38629" y="22526"/>
                </a:lnTo>
                <a:lnTo>
                  <a:pt x="42263" y="18007"/>
                </a:lnTo>
                <a:lnTo>
                  <a:pt x="45955" y="14994"/>
                </a:lnTo>
                <a:lnTo>
                  <a:pt x="49687" y="12985"/>
                </a:lnTo>
                <a:lnTo>
                  <a:pt x="57219" y="10754"/>
                </a:lnTo>
                <a:lnTo>
                  <a:pt x="64801" y="9762"/>
                </a:lnTo>
                <a:lnTo>
                  <a:pt x="72403" y="9321"/>
                </a:lnTo>
                <a:lnTo>
                  <a:pt x="80016" y="9125"/>
                </a:lnTo>
                <a:lnTo>
                  <a:pt x="83824" y="9073"/>
                </a:lnTo>
                <a:lnTo>
                  <a:pt x="86362" y="10308"/>
                </a:lnTo>
                <a:lnTo>
                  <a:pt x="88055" y="12402"/>
                </a:lnTo>
                <a:lnTo>
                  <a:pt x="89183" y="15067"/>
                </a:lnTo>
                <a:lnTo>
                  <a:pt x="97210" y="21416"/>
                </a:lnTo>
                <a:lnTo>
                  <a:pt x="102907" y="24887"/>
                </a:lnTo>
                <a:lnTo>
                  <a:pt x="106704" y="29740"/>
                </a:lnTo>
                <a:lnTo>
                  <a:pt x="109236" y="35516"/>
                </a:lnTo>
                <a:lnTo>
                  <a:pt x="110924" y="41907"/>
                </a:lnTo>
                <a:lnTo>
                  <a:pt x="113319" y="47438"/>
                </a:lnTo>
                <a:lnTo>
                  <a:pt x="116186" y="52395"/>
                </a:lnTo>
                <a:lnTo>
                  <a:pt x="119367" y="56969"/>
                </a:lnTo>
                <a:lnTo>
                  <a:pt x="122758" y="62559"/>
                </a:lnTo>
                <a:lnTo>
                  <a:pt x="126289" y="68826"/>
                </a:lnTo>
                <a:lnTo>
                  <a:pt x="129912" y="75543"/>
                </a:lnTo>
                <a:lnTo>
                  <a:pt x="133598" y="85102"/>
                </a:lnTo>
                <a:lnTo>
                  <a:pt x="137325" y="96554"/>
                </a:lnTo>
                <a:lnTo>
                  <a:pt x="141080" y="109269"/>
                </a:lnTo>
                <a:lnTo>
                  <a:pt x="144853" y="124095"/>
                </a:lnTo>
                <a:lnTo>
                  <a:pt x="152432" y="157503"/>
                </a:lnTo>
                <a:lnTo>
                  <a:pt x="156231" y="170221"/>
                </a:lnTo>
                <a:lnTo>
                  <a:pt x="160034" y="179970"/>
                </a:lnTo>
                <a:lnTo>
                  <a:pt x="163839" y="187740"/>
                </a:lnTo>
                <a:lnTo>
                  <a:pt x="166376" y="198000"/>
                </a:lnTo>
                <a:lnTo>
                  <a:pt x="168067" y="209919"/>
                </a:lnTo>
                <a:lnTo>
                  <a:pt x="169946" y="232900"/>
                </a:lnTo>
                <a:lnTo>
                  <a:pt x="171004" y="250437"/>
                </a:lnTo>
                <a:lnTo>
                  <a:pt x="171153" y="251228"/>
                </a:lnTo>
                <a:lnTo>
                  <a:pt x="171391" y="249439"/>
                </a:lnTo>
                <a:lnTo>
                  <a:pt x="165364" y="243061"/>
                </a:lnTo>
                <a:lnTo>
                  <a:pt x="163583" y="238690"/>
                </a:lnTo>
                <a:lnTo>
                  <a:pt x="162395" y="233237"/>
                </a:lnTo>
                <a:lnTo>
                  <a:pt x="161603" y="227060"/>
                </a:lnTo>
                <a:lnTo>
                  <a:pt x="162345" y="215323"/>
                </a:lnTo>
                <a:lnTo>
                  <a:pt x="164110" y="199878"/>
                </a:lnTo>
                <a:lnTo>
                  <a:pt x="169458" y="158587"/>
                </a:lnTo>
                <a:lnTo>
                  <a:pt x="176068" y="102136"/>
                </a:lnTo>
                <a:lnTo>
                  <a:pt x="178338" y="78700"/>
                </a:lnTo>
                <a:lnTo>
                  <a:pt x="179852" y="59266"/>
                </a:lnTo>
                <a:lnTo>
                  <a:pt x="180861" y="42500"/>
                </a:lnTo>
                <a:lnTo>
                  <a:pt x="182804" y="31323"/>
                </a:lnTo>
                <a:lnTo>
                  <a:pt x="185369" y="23872"/>
                </a:lnTo>
                <a:lnTo>
                  <a:pt x="188349" y="18904"/>
                </a:lnTo>
                <a:lnTo>
                  <a:pt x="195047" y="9997"/>
                </a:lnTo>
                <a:lnTo>
                  <a:pt x="203628" y="0"/>
                </a:lnTo>
                <a:lnTo>
                  <a:pt x="205602" y="449"/>
                </a:lnTo>
                <a:lnTo>
                  <a:pt x="214448" y="5880"/>
                </a:lnTo>
                <a:lnTo>
                  <a:pt x="221463" y="7596"/>
                </a:lnTo>
                <a:lnTo>
                  <a:pt x="228815" y="11745"/>
                </a:lnTo>
                <a:lnTo>
                  <a:pt x="232553" y="14629"/>
                </a:lnTo>
                <a:lnTo>
                  <a:pt x="235045" y="17822"/>
                </a:lnTo>
                <a:lnTo>
                  <a:pt x="236707" y="21221"/>
                </a:lnTo>
                <a:lnTo>
                  <a:pt x="239823" y="29654"/>
                </a:lnTo>
                <a:lnTo>
                  <a:pt x="242432" y="35459"/>
                </a:lnTo>
                <a:lnTo>
                  <a:pt x="248717" y="48682"/>
                </a:lnTo>
                <a:lnTo>
                  <a:pt x="266840" y="85381"/>
                </a:lnTo>
                <a:lnTo>
                  <a:pt x="269333" y="92930"/>
                </a:lnTo>
                <a:lnTo>
                  <a:pt x="270995" y="100503"/>
                </a:lnTo>
                <a:lnTo>
                  <a:pt x="279731" y="161246"/>
                </a:lnTo>
                <a:lnTo>
                  <a:pt x="281737" y="177797"/>
                </a:lnTo>
                <a:lnTo>
                  <a:pt x="283075" y="191371"/>
                </a:lnTo>
                <a:lnTo>
                  <a:pt x="283966" y="202960"/>
                </a:lnTo>
                <a:lnTo>
                  <a:pt x="285831" y="215766"/>
                </a:lnTo>
                <a:lnTo>
                  <a:pt x="288344" y="229383"/>
                </a:lnTo>
                <a:lnTo>
                  <a:pt x="291289" y="243542"/>
                </a:lnTo>
                <a:lnTo>
                  <a:pt x="293253" y="255521"/>
                </a:lnTo>
                <a:lnTo>
                  <a:pt x="294562" y="266047"/>
                </a:lnTo>
                <a:lnTo>
                  <a:pt x="297180" y="294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8" name="SMARTPenAnnotation1008"/>
          <p:cNvSpPr/>
          <p:nvPr/>
        </p:nvSpPr>
        <p:spPr>
          <a:xfrm>
            <a:off x="2598738" y="3108326"/>
            <a:ext cx="114300" cy="149225"/>
          </a:xfrm>
          <a:custGeom>
            <a:avLst/>
            <a:gdLst/>
            <a:ahLst/>
            <a:cxnLst/>
            <a:rect l="0" t="0" r="0" b="0"/>
            <a:pathLst>
              <a:path w="114301" h="148532">
                <a:moveTo>
                  <a:pt x="0" y="114240"/>
                </a:moveTo>
                <a:lnTo>
                  <a:pt x="12135" y="108173"/>
                </a:lnTo>
                <a:lnTo>
                  <a:pt x="16980" y="105115"/>
                </a:lnTo>
                <a:lnTo>
                  <a:pt x="21480" y="101807"/>
                </a:lnTo>
                <a:lnTo>
                  <a:pt x="25750" y="98332"/>
                </a:lnTo>
                <a:lnTo>
                  <a:pt x="29866" y="94744"/>
                </a:lnTo>
                <a:lnTo>
                  <a:pt x="33881" y="91083"/>
                </a:lnTo>
                <a:lnTo>
                  <a:pt x="37827" y="87372"/>
                </a:lnTo>
                <a:lnTo>
                  <a:pt x="42998" y="81088"/>
                </a:lnTo>
                <a:lnTo>
                  <a:pt x="48985" y="73089"/>
                </a:lnTo>
                <a:lnTo>
                  <a:pt x="55517" y="63946"/>
                </a:lnTo>
                <a:lnTo>
                  <a:pt x="59871" y="56581"/>
                </a:lnTo>
                <a:lnTo>
                  <a:pt x="62774" y="50401"/>
                </a:lnTo>
                <a:lnTo>
                  <a:pt x="64709" y="45011"/>
                </a:lnTo>
                <a:lnTo>
                  <a:pt x="67269" y="40147"/>
                </a:lnTo>
                <a:lnTo>
                  <a:pt x="70246" y="35635"/>
                </a:lnTo>
                <a:lnTo>
                  <a:pt x="73501" y="31357"/>
                </a:lnTo>
                <a:lnTo>
                  <a:pt x="75670" y="27235"/>
                </a:lnTo>
                <a:lnTo>
                  <a:pt x="77117" y="23217"/>
                </a:lnTo>
                <a:lnTo>
                  <a:pt x="78081" y="19268"/>
                </a:lnTo>
                <a:lnTo>
                  <a:pt x="78724" y="15365"/>
                </a:lnTo>
                <a:lnTo>
                  <a:pt x="79152" y="11494"/>
                </a:lnTo>
                <a:lnTo>
                  <a:pt x="79438" y="7643"/>
                </a:lnTo>
                <a:lnTo>
                  <a:pt x="78359" y="5075"/>
                </a:lnTo>
                <a:lnTo>
                  <a:pt x="76369" y="3364"/>
                </a:lnTo>
                <a:lnTo>
                  <a:pt x="73772" y="2223"/>
                </a:lnTo>
                <a:lnTo>
                  <a:pt x="70772" y="1462"/>
                </a:lnTo>
                <a:lnTo>
                  <a:pt x="67501" y="955"/>
                </a:lnTo>
                <a:lnTo>
                  <a:pt x="64051" y="616"/>
                </a:lnTo>
                <a:lnTo>
                  <a:pt x="60480" y="391"/>
                </a:lnTo>
                <a:lnTo>
                  <a:pt x="53127" y="141"/>
                </a:lnTo>
                <a:lnTo>
                  <a:pt x="41846" y="0"/>
                </a:lnTo>
                <a:lnTo>
                  <a:pt x="39328" y="1250"/>
                </a:lnTo>
                <a:lnTo>
                  <a:pt x="37648" y="3354"/>
                </a:lnTo>
                <a:lnTo>
                  <a:pt x="36529" y="6026"/>
                </a:lnTo>
                <a:lnTo>
                  <a:pt x="34512" y="9077"/>
                </a:lnTo>
                <a:lnTo>
                  <a:pt x="31898" y="12382"/>
                </a:lnTo>
                <a:lnTo>
                  <a:pt x="28885" y="15855"/>
                </a:lnTo>
                <a:lnTo>
                  <a:pt x="25607" y="19440"/>
                </a:lnTo>
                <a:lnTo>
                  <a:pt x="18577" y="26810"/>
                </a:lnTo>
                <a:lnTo>
                  <a:pt x="16195" y="30554"/>
                </a:lnTo>
                <a:lnTo>
                  <a:pt x="14606" y="34319"/>
                </a:lnTo>
                <a:lnTo>
                  <a:pt x="13547" y="38100"/>
                </a:lnTo>
                <a:lnTo>
                  <a:pt x="12842" y="41890"/>
                </a:lnTo>
                <a:lnTo>
                  <a:pt x="12371" y="45687"/>
                </a:lnTo>
                <a:lnTo>
                  <a:pt x="12057" y="49488"/>
                </a:lnTo>
                <a:lnTo>
                  <a:pt x="11848" y="54562"/>
                </a:lnTo>
                <a:lnTo>
                  <a:pt x="11554" y="72569"/>
                </a:lnTo>
                <a:lnTo>
                  <a:pt x="11485" y="82173"/>
                </a:lnTo>
                <a:lnTo>
                  <a:pt x="12736" y="87782"/>
                </a:lnTo>
                <a:lnTo>
                  <a:pt x="14841" y="94062"/>
                </a:lnTo>
                <a:lnTo>
                  <a:pt x="17514" y="100788"/>
                </a:lnTo>
                <a:lnTo>
                  <a:pt x="20566" y="106542"/>
                </a:lnTo>
                <a:lnTo>
                  <a:pt x="23870" y="111648"/>
                </a:lnTo>
                <a:lnTo>
                  <a:pt x="27343" y="116322"/>
                </a:lnTo>
                <a:lnTo>
                  <a:pt x="30929" y="120708"/>
                </a:lnTo>
                <a:lnTo>
                  <a:pt x="34589" y="124902"/>
                </a:lnTo>
                <a:lnTo>
                  <a:pt x="38299" y="128969"/>
                </a:lnTo>
                <a:lnTo>
                  <a:pt x="42043" y="131679"/>
                </a:lnTo>
                <a:lnTo>
                  <a:pt x="45808" y="133486"/>
                </a:lnTo>
                <a:lnTo>
                  <a:pt x="49589" y="134691"/>
                </a:lnTo>
                <a:lnTo>
                  <a:pt x="53379" y="136764"/>
                </a:lnTo>
                <a:lnTo>
                  <a:pt x="57176" y="139416"/>
                </a:lnTo>
                <a:lnTo>
                  <a:pt x="60977" y="142455"/>
                </a:lnTo>
                <a:lnTo>
                  <a:pt x="64781" y="144480"/>
                </a:lnTo>
                <a:lnTo>
                  <a:pt x="68587" y="145830"/>
                </a:lnTo>
                <a:lnTo>
                  <a:pt x="72395" y="146730"/>
                </a:lnTo>
                <a:lnTo>
                  <a:pt x="77473" y="147330"/>
                </a:lnTo>
                <a:lnTo>
                  <a:pt x="83399" y="147730"/>
                </a:lnTo>
                <a:lnTo>
                  <a:pt x="95486" y="148175"/>
                </a:lnTo>
                <a:lnTo>
                  <a:pt x="114300" y="1485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9" name="SMARTPenAnnotation1009"/>
          <p:cNvSpPr/>
          <p:nvPr/>
        </p:nvSpPr>
        <p:spPr>
          <a:xfrm>
            <a:off x="2759076" y="3086100"/>
            <a:ext cx="182563" cy="134938"/>
          </a:xfrm>
          <a:custGeom>
            <a:avLst/>
            <a:gdLst/>
            <a:ahLst/>
            <a:cxnLst/>
            <a:rect l="0" t="0" r="0" b="0"/>
            <a:pathLst>
              <a:path w="182682" h="134836">
                <a:moveTo>
                  <a:pt x="125531" y="45183"/>
                </a:moveTo>
                <a:lnTo>
                  <a:pt x="119463" y="33048"/>
                </a:lnTo>
                <a:lnTo>
                  <a:pt x="117675" y="28203"/>
                </a:lnTo>
                <a:lnTo>
                  <a:pt x="116484" y="23703"/>
                </a:lnTo>
                <a:lnTo>
                  <a:pt x="115689" y="19433"/>
                </a:lnTo>
                <a:lnTo>
                  <a:pt x="113890" y="16587"/>
                </a:lnTo>
                <a:lnTo>
                  <a:pt x="111420" y="14689"/>
                </a:lnTo>
                <a:lnTo>
                  <a:pt x="108504" y="13424"/>
                </a:lnTo>
                <a:lnTo>
                  <a:pt x="106559" y="11310"/>
                </a:lnTo>
                <a:lnTo>
                  <a:pt x="105263" y="8631"/>
                </a:lnTo>
                <a:lnTo>
                  <a:pt x="104399" y="5575"/>
                </a:lnTo>
                <a:lnTo>
                  <a:pt x="102553" y="3538"/>
                </a:lnTo>
                <a:lnTo>
                  <a:pt x="100052" y="2180"/>
                </a:lnTo>
                <a:lnTo>
                  <a:pt x="97115" y="1274"/>
                </a:lnTo>
                <a:lnTo>
                  <a:pt x="93887" y="671"/>
                </a:lnTo>
                <a:lnTo>
                  <a:pt x="90465" y="268"/>
                </a:lnTo>
                <a:lnTo>
                  <a:pt x="86913" y="0"/>
                </a:lnTo>
                <a:lnTo>
                  <a:pt x="83276" y="1091"/>
                </a:lnTo>
                <a:lnTo>
                  <a:pt x="79581" y="3089"/>
                </a:lnTo>
                <a:lnTo>
                  <a:pt x="75847" y="5690"/>
                </a:lnTo>
                <a:lnTo>
                  <a:pt x="70818" y="7425"/>
                </a:lnTo>
                <a:lnTo>
                  <a:pt x="64926" y="8581"/>
                </a:lnTo>
                <a:lnTo>
                  <a:pt x="58457" y="9352"/>
                </a:lnTo>
                <a:lnTo>
                  <a:pt x="52875" y="11136"/>
                </a:lnTo>
                <a:lnTo>
                  <a:pt x="47884" y="13595"/>
                </a:lnTo>
                <a:lnTo>
                  <a:pt x="43286" y="16505"/>
                </a:lnTo>
                <a:lnTo>
                  <a:pt x="38951" y="20984"/>
                </a:lnTo>
                <a:lnTo>
                  <a:pt x="34791" y="26511"/>
                </a:lnTo>
                <a:lnTo>
                  <a:pt x="30747" y="32735"/>
                </a:lnTo>
                <a:lnTo>
                  <a:pt x="26782" y="38154"/>
                </a:lnTo>
                <a:lnTo>
                  <a:pt x="22868" y="43038"/>
                </a:lnTo>
                <a:lnTo>
                  <a:pt x="18989" y="47563"/>
                </a:lnTo>
                <a:lnTo>
                  <a:pt x="15133" y="53120"/>
                </a:lnTo>
                <a:lnTo>
                  <a:pt x="11292" y="59364"/>
                </a:lnTo>
                <a:lnTo>
                  <a:pt x="7462" y="66067"/>
                </a:lnTo>
                <a:lnTo>
                  <a:pt x="4908" y="71806"/>
                </a:lnTo>
                <a:lnTo>
                  <a:pt x="3205" y="76902"/>
                </a:lnTo>
                <a:lnTo>
                  <a:pt x="2070" y="81569"/>
                </a:lnTo>
                <a:lnTo>
                  <a:pt x="1314" y="85951"/>
                </a:lnTo>
                <a:lnTo>
                  <a:pt x="809" y="90142"/>
                </a:lnTo>
                <a:lnTo>
                  <a:pt x="473" y="94206"/>
                </a:lnTo>
                <a:lnTo>
                  <a:pt x="249" y="98185"/>
                </a:lnTo>
                <a:lnTo>
                  <a:pt x="0" y="105993"/>
                </a:lnTo>
                <a:lnTo>
                  <a:pt x="1203" y="109853"/>
                </a:lnTo>
                <a:lnTo>
                  <a:pt x="3276" y="113696"/>
                </a:lnTo>
                <a:lnTo>
                  <a:pt x="5927" y="117529"/>
                </a:lnTo>
                <a:lnTo>
                  <a:pt x="8965" y="120084"/>
                </a:lnTo>
                <a:lnTo>
                  <a:pt x="12260" y="121787"/>
                </a:lnTo>
                <a:lnTo>
                  <a:pt x="15727" y="122922"/>
                </a:lnTo>
                <a:lnTo>
                  <a:pt x="19308" y="124949"/>
                </a:lnTo>
                <a:lnTo>
                  <a:pt x="22966" y="127571"/>
                </a:lnTo>
                <a:lnTo>
                  <a:pt x="26674" y="130588"/>
                </a:lnTo>
                <a:lnTo>
                  <a:pt x="30416" y="132600"/>
                </a:lnTo>
                <a:lnTo>
                  <a:pt x="34181" y="133941"/>
                </a:lnTo>
                <a:lnTo>
                  <a:pt x="37961" y="134835"/>
                </a:lnTo>
                <a:lnTo>
                  <a:pt x="41751" y="134161"/>
                </a:lnTo>
                <a:lnTo>
                  <a:pt x="45547" y="132442"/>
                </a:lnTo>
                <a:lnTo>
                  <a:pt x="49349" y="130026"/>
                </a:lnTo>
                <a:lnTo>
                  <a:pt x="53153" y="128415"/>
                </a:lnTo>
                <a:lnTo>
                  <a:pt x="56959" y="127341"/>
                </a:lnTo>
                <a:lnTo>
                  <a:pt x="60766" y="126625"/>
                </a:lnTo>
                <a:lnTo>
                  <a:pt x="64574" y="124878"/>
                </a:lnTo>
                <a:lnTo>
                  <a:pt x="68383" y="122443"/>
                </a:lnTo>
                <a:lnTo>
                  <a:pt x="72192" y="119550"/>
                </a:lnTo>
                <a:lnTo>
                  <a:pt x="76002" y="116351"/>
                </a:lnTo>
                <a:lnTo>
                  <a:pt x="79811" y="112949"/>
                </a:lnTo>
                <a:lnTo>
                  <a:pt x="83621" y="109410"/>
                </a:lnTo>
                <a:lnTo>
                  <a:pt x="86161" y="105781"/>
                </a:lnTo>
                <a:lnTo>
                  <a:pt x="87854" y="102092"/>
                </a:lnTo>
                <a:lnTo>
                  <a:pt x="88983" y="98363"/>
                </a:lnTo>
                <a:lnTo>
                  <a:pt x="91005" y="94606"/>
                </a:lnTo>
                <a:lnTo>
                  <a:pt x="93624" y="90832"/>
                </a:lnTo>
                <a:lnTo>
                  <a:pt x="96640" y="87046"/>
                </a:lnTo>
                <a:lnTo>
                  <a:pt x="98650" y="83251"/>
                </a:lnTo>
                <a:lnTo>
                  <a:pt x="99990" y="79452"/>
                </a:lnTo>
                <a:lnTo>
                  <a:pt x="100884" y="75649"/>
                </a:lnTo>
                <a:lnTo>
                  <a:pt x="100209" y="71844"/>
                </a:lnTo>
                <a:lnTo>
                  <a:pt x="98490" y="68037"/>
                </a:lnTo>
                <a:lnTo>
                  <a:pt x="96073" y="64230"/>
                </a:lnTo>
                <a:lnTo>
                  <a:pt x="95732" y="61691"/>
                </a:lnTo>
                <a:lnTo>
                  <a:pt x="96775" y="59998"/>
                </a:lnTo>
                <a:lnTo>
                  <a:pt x="98740" y="58870"/>
                </a:lnTo>
                <a:lnTo>
                  <a:pt x="100050" y="59388"/>
                </a:lnTo>
                <a:lnTo>
                  <a:pt x="100924" y="61003"/>
                </a:lnTo>
                <a:lnTo>
                  <a:pt x="101506" y="63350"/>
                </a:lnTo>
                <a:lnTo>
                  <a:pt x="101894" y="66184"/>
                </a:lnTo>
                <a:lnTo>
                  <a:pt x="102153" y="69344"/>
                </a:lnTo>
                <a:lnTo>
                  <a:pt x="102326" y="72721"/>
                </a:lnTo>
                <a:lnTo>
                  <a:pt x="103711" y="74972"/>
                </a:lnTo>
                <a:lnTo>
                  <a:pt x="105904" y="76472"/>
                </a:lnTo>
                <a:lnTo>
                  <a:pt x="108636" y="77473"/>
                </a:lnTo>
                <a:lnTo>
                  <a:pt x="111728" y="79410"/>
                </a:lnTo>
                <a:lnTo>
                  <a:pt x="115059" y="81971"/>
                </a:lnTo>
                <a:lnTo>
                  <a:pt x="118549" y="84948"/>
                </a:lnTo>
                <a:lnTo>
                  <a:pt x="122146" y="88204"/>
                </a:lnTo>
                <a:lnTo>
                  <a:pt x="129530" y="95207"/>
                </a:lnTo>
                <a:lnTo>
                  <a:pt x="140827" y="106290"/>
                </a:lnTo>
                <a:lnTo>
                  <a:pt x="144618" y="108781"/>
                </a:lnTo>
                <a:lnTo>
                  <a:pt x="148416" y="110442"/>
                </a:lnTo>
                <a:lnTo>
                  <a:pt x="152217" y="111549"/>
                </a:lnTo>
                <a:lnTo>
                  <a:pt x="156022" y="112287"/>
                </a:lnTo>
                <a:lnTo>
                  <a:pt x="159828" y="112779"/>
                </a:lnTo>
                <a:lnTo>
                  <a:pt x="163636" y="113107"/>
                </a:lnTo>
                <a:lnTo>
                  <a:pt x="167444" y="113326"/>
                </a:lnTo>
                <a:lnTo>
                  <a:pt x="182681" y="1137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0" name="SMARTPenAnnotation1010"/>
          <p:cNvSpPr/>
          <p:nvPr/>
        </p:nvSpPr>
        <p:spPr>
          <a:xfrm>
            <a:off x="2941639" y="3051175"/>
            <a:ext cx="160337" cy="171450"/>
          </a:xfrm>
          <a:custGeom>
            <a:avLst/>
            <a:gdLst/>
            <a:ahLst/>
            <a:cxnLst/>
            <a:rect l="0" t="0" r="0" b="0"/>
            <a:pathLst>
              <a:path w="160021" h="171451">
                <a:moveTo>
                  <a:pt x="0" y="0"/>
                </a:moveTo>
                <a:lnTo>
                  <a:pt x="0" y="18204"/>
                </a:lnTo>
                <a:lnTo>
                  <a:pt x="1270" y="24836"/>
                </a:lnTo>
                <a:lnTo>
                  <a:pt x="3386" y="30527"/>
                </a:lnTo>
                <a:lnTo>
                  <a:pt x="9125" y="41508"/>
                </a:lnTo>
                <a:lnTo>
                  <a:pt x="15909" y="54855"/>
                </a:lnTo>
                <a:lnTo>
                  <a:pt x="18226" y="61970"/>
                </a:lnTo>
                <a:lnTo>
                  <a:pt x="19770" y="69254"/>
                </a:lnTo>
                <a:lnTo>
                  <a:pt x="20800" y="76649"/>
                </a:lnTo>
                <a:lnTo>
                  <a:pt x="22757" y="84119"/>
                </a:lnTo>
                <a:lnTo>
                  <a:pt x="25331" y="91640"/>
                </a:lnTo>
                <a:lnTo>
                  <a:pt x="28317" y="99193"/>
                </a:lnTo>
                <a:lnTo>
                  <a:pt x="30308" y="108039"/>
                </a:lnTo>
                <a:lnTo>
                  <a:pt x="31635" y="117746"/>
                </a:lnTo>
                <a:lnTo>
                  <a:pt x="32520" y="128028"/>
                </a:lnTo>
                <a:lnTo>
                  <a:pt x="34380" y="136152"/>
                </a:lnTo>
                <a:lnTo>
                  <a:pt x="36890" y="142838"/>
                </a:lnTo>
                <a:lnTo>
                  <a:pt x="43975" y="156626"/>
                </a:lnTo>
                <a:lnTo>
                  <a:pt x="44944" y="161899"/>
                </a:lnTo>
                <a:lnTo>
                  <a:pt x="45203" y="165083"/>
                </a:lnTo>
                <a:lnTo>
                  <a:pt x="44105" y="165935"/>
                </a:lnTo>
                <a:lnTo>
                  <a:pt x="42103" y="165234"/>
                </a:lnTo>
                <a:lnTo>
                  <a:pt x="35833" y="161050"/>
                </a:lnTo>
                <a:lnTo>
                  <a:pt x="35319" y="159437"/>
                </a:lnTo>
                <a:lnTo>
                  <a:pt x="34747" y="154258"/>
                </a:lnTo>
                <a:lnTo>
                  <a:pt x="33324" y="149829"/>
                </a:lnTo>
                <a:lnTo>
                  <a:pt x="31106" y="144336"/>
                </a:lnTo>
                <a:lnTo>
                  <a:pt x="28357" y="138134"/>
                </a:lnTo>
                <a:lnTo>
                  <a:pt x="26525" y="131460"/>
                </a:lnTo>
                <a:lnTo>
                  <a:pt x="25303" y="124470"/>
                </a:lnTo>
                <a:lnTo>
                  <a:pt x="24489" y="117270"/>
                </a:lnTo>
                <a:lnTo>
                  <a:pt x="23945" y="109930"/>
                </a:lnTo>
                <a:lnTo>
                  <a:pt x="23584" y="102497"/>
                </a:lnTo>
                <a:lnTo>
                  <a:pt x="23342" y="95002"/>
                </a:lnTo>
                <a:lnTo>
                  <a:pt x="24451" y="84925"/>
                </a:lnTo>
                <a:lnTo>
                  <a:pt x="26461" y="73127"/>
                </a:lnTo>
                <a:lnTo>
                  <a:pt x="29070" y="60181"/>
                </a:lnTo>
                <a:lnTo>
                  <a:pt x="30810" y="50281"/>
                </a:lnTo>
                <a:lnTo>
                  <a:pt x="31970" y="42411"/>
                </a:lnTo>
                <a:lnTo>
                  <a:pt x="32743" y="35894"/>
                </a:lnTo>
                <a:lnTo>
                  <a:pt x="34529" y="30279"/>
                </a:lnTo>
                <a:lnTo>
                  <a:pt x="36989" y="25267"/>
                </a:lnTo>
                <a:lnTo>
                  <a:pt x="39899" y="20655"/>
                </a:lnTo>
                <a:lnTo>
                  <a:pt x="43109" y="17580"/>
                </a:lnTo>
                <a:lnTo>
                  <a:pt x="46519" y="15530"/>
                </a:lnTo>
                <a:lnTo>
                  <a:pt x="50063" y="14163"/>
                </a:lnTo>
                <a:lnTo>
                  <a:pt x="53695" y="11983"/>
                </a:lnTo>
                <a:lnTo>
                  <a:pt x="57387" y="9258"/>
                </a:lnTo>
                <a:lnTo>
                  <a:pt x="61118" y="6172"/>
                </a:lnTo>
                <a:lnTo>
                  <a:pt x="64875" y="4115"/>
                </a:lnTo>
                <a:lnTo>
                  <a:pt x="68650" y="2744"/>
                </a:lnTo>
                <a:lnTo>
                  <a:pt x="77766" y="542"/>
                </a:lnTo>
                <a:lnTo>
                  <a:pt x="79784" y="1631"/>
                </a:lnTo>
                <a:lnTo>
                  <a:pt x="82399" y="3628"/>
                </a:lnTo>
                <a:lnTo>
                  <a:pt x="85413" y="6228"/>
                </a:lnTo>
                <a:lnTo>
                  <a:pt x="88692" y="9233"/>
                </a:lnTo>
                <a:lnTo>
                  <a:pt x="95722" y="15957"/>
                </a:lnTo>
                <a:lnTo>
                  <a:pt x="118151" y="38163"/>
                </a:lnTo>
                <a:lnTo>
                  <a:pt x="120677" y="43222"/>
                </a:lnTo>
                <a:lnTo>
                  <a:pt x="122361" y="49135"/>
                </a:lnTo>
                <a:lnTo>
                  <a:pt x="123484" y="55617"/>
                </a:lnTo>
                <a:lnTo>
                  <a:pt x="125503" y="61208"/>
                </a:lnTo>
                <a:lnTo>
                  <a:pt x="128118" y="66206"/>
                </a:lnTo>
                <a:lnTo>
                  <a:pt x="131132" y="70807"/>
                </a:lnTo>
                <a:lnTo>
                  <a:pt x="134411" y="75145"/>
                </a:lnTo>
                <a:lnTo>
                  <a:pt x="137867" y="79307"/>
                </a:lnTo>
                <a:lnTo>
                  <a:pt x="141441" y="83351"/>
                </a:lnTo>
                <a:lnTo>
                  <a:pt x="143824" y="88588"/>
                </a:lnTo>
                <a:lnTo>
                  <a:pt x="145413" y="94619"/>
                </a:lnTo>
                <a:lnTo>
                  <a:pt x="146472" y="101179"/>
                </a:lnTo>
                <a:lnTo>
                  <a:pt x="148448" y="109363"/>
                </a:lnTo>
                <a:lnTo>
                  <a:pt x="151035" y="118629"/>
                </a:lnTo>
                <a:lnTo>
                  <a:pt x="154030" y="128616"/>
                </a:lnTo>
                <a:lnTo>
                  <a:pt x="156026" y="136544"/>
                </a:lnTo>
                <a:lnTo>
                  <a:pt x="157357" y="143100"/>
                </a:lnTo>
                <a:lnTo>
                  <a:pt x="158245" y="148740"/>
                </a:lnTo>
                <a:lnTo>
                  <a:pt x="158836" y="153770"/>
                </a:lnTo>
                <a:lnTo>
                  <a:pt x="159231" y="158394"/>
                </a:lnTo>
                <a:lnTo>
                  <a:pt x="160020" y="171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" name="SMARTPenAnnotation1011"/>
          <p:cNvSpPr/>
          <p:nvPr/>
        </p:nvSpPr>
        <p:spPr>
          <a:xfrm>
            <a:off x="3170239" y="3086101"/>
            <a:ext cx="46037" cy="125413"/>
          </a:xfrm>
          <a:custGeom>
            <a:avLst/>
            <a:gdLst/>
            <a:ahLst/>
            <a:cxnLst/>
            <a:rect l="0" t="0" r="0" b="0"/>
            <a:pathLst>
              <a:path w="45721" h="125730">
                <a:moveTo>
                  <a:pt x="0" y="0"/>
                </a:moveTo>
                <a:lnTo>
                  <a:pt x="0" y="34053"/>
                </a:lnTo>
                <a:lnTo>
                  <a:pt x="1270" y="39212"/>
                </a:lnTo>
                <a:lnTo>
                  <a:pt x="3386" y="43921"/>
                </a:lnTo>
                <a:lnTo>
                  <a:pt x="6067" y="48331"/>
                </a:lnTo>
                <a:lnTo>
                  <a:pt x="9125" y="53810"/>
                </a:lnTo>
                <a:lnTo>
                  <a:pt x="15908" y="66672"/>
                </a:lnTo>
                <a:lnTo>
                  <a:pt x="18226" y="73658"/>
                </a:lnTo>
                <a:lnTo>
                  <a:pt x="19770" y="80855"/>
                </a:lnTo>
                <a:lnTo>
                  <a:pt x="20800" y="88193"/>
                </a:lnTo>
                <a:lnTo>
                  <a:pt x="22757" y="94355"/>
                </a:lnTo>
                <a:lnTo>
                  <a:pt x="25331" y="99733"/>
                </a:lnTo>
                <a:lnTo>
                  <a:pt x="28317" y="104589"/>
                </a:lnTo>
                <a:lnTo>
                  <a:pt x="31578" y="109095"/>
                </a:lnTo>
                <a:lnTo>
                  <a:pt x="35022" y="113370"/>
                </a:lnTo>
                <a:lnTo>
                  <a:pt x="45720" y="1257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2" name="SMARTPenAnnotation1012"/>
          <p:cNvSpPr/>
          <p:nvPr/>
        </p:nvSpPr>
        <p:spPr>
          <a:xfrm>
            <a:off x="3124200" y="3006726"/>
            <a:ext cx="0" cy="11113"/>
          </a:xfrm>
          <a:custGeom>
            <a:avLst/>
            <a:gdLst/>
            <a:ahLst/>
            <a:cxnLst/>
            <a:rect l="0" t="0" r="0" b="0"/>
            <a:pathLst>
              <a:path w="1" h="11431">
                <a:moveTo>
                  <a:pt x="0" y="1143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3" name="SMARTPenAnnotation1013"/>
          <p:cNvSpPr/>
          <p:nvPr/>
        </p:nvSpPr>
        <p:spPr>
          <a:xfrm>
            <a:off x="3249613" y="3019425"/>
            <a:ext cx="387350" cy="534988"/>
          </a:xfrm>
          <a:custGeom>
            <a:avLst/>
            <a:gdLst/>
            <a:ahLst/>
            <a:cxnLst/>
            <a:rect l="0" t="0" r="0" b="0"/>
            <a:pathLst>
              <a:path w="387334" h="535230">
                <a:moveTo>
                  <a:pt x="11290" y="56003"/>
                </a:moveTo>
                <a:lnTo>
                  <a:pt x="11290" y="85527"/>
                </a:lnTo>
                <a:lnTo>
                  <a:pt x="17357" y="101017"/>
                </a:lnTo>
                <a:lnTo>
                  <a:pt x="19145" y="108872"/>
                </a:lnTo>
                <a:lnTo>
                  <a:pt x="20336" y="117919"/>
                </a:lnTo>
                <a:lnTo>
                  <a:pt x="21131" y="127761"/>
                </a:lnTo>
                <a:lnTo>
                  <a:pt x="20390" y="139401"/>
                </a:lnTo>
                <a:lnTo>
                  <a:pt x="18627" y="152242"/>
                </a:lnTo>
                <a:lnTo>
                  <a:pt x="16181" y="165883"/>
                </a:lnTo>
                <a:lnTo>
                  <a:pt x="14551" y="176246"/>
                </a:lnTo>
                <a:lnTo>
                  <a:pt x="12739" y="191148"/>
                </a:lnTo>
                <a:lnTo>
                  <a:pt x="11719" y="200610"/>
                </a:lnTo>
                <a:lnTo>
                  <a:pt x="11576" y="200667"/>
                </a:lnTo>
                <a:lnTo>
                  <a:pt x="11327" y="194402"/>
                </a:lnTo>
                <a:lnTo>
                  <a:pt x="5233" y="181395"/>
                </a:lnTo>
                <a:lnTo>
                  <a:pt x="2248" y="168460"/>
                </a:lnTo>
                <a:lnTo>
                  <a:pt x="921" y="154244"/>
                </a:lnTo>
                <a:lnTo>
                  <a:pt x="331" y="139459"/>
                </a:lnTo>
                <a:lnTo>
                  <a:pt x="0" y="116855"/>
                </a:lnTo>
                <a:lnTo>
                  <a:pt x="3308" y="101676"/>
                </a:lnTo>
                <a:lnTo>
                  <a:pt x="9012" y="86462"/>
                </a:lnTo>
                <a:lnTo>
                  <a:pt x="15781" y="71234"/>
                </a:lnTo>
                <a:lnTo>
                  <a:pt x="32799" y="36245"/>
                </a:lnTo>
                <a:lnTo>
                  <a:pt x="37059" y="26321"/>
                </a:lnTo>
                <a:lnTo>
                  <a:pt x="41793" y="11908"/>
                </a:lnTo>
                <a:lnTo>
                  <a:pt x="44325" y="7556"/>
                </a:lnTo>
                <a:lnTo>
                  <a:pt x="47283" y="4656"/>
                </a:lnTo>
                <a:lnTo>
                  <a:pt x="55088" y="0"/>
                </a:lnTo>
                <a:lnTo>
                  <a:pt x="56999" y="888"/>
                </a:lnTo>
                <a:lnTo>
                  <a:pt x="62508" y="5261"/>
                </a:lnTo>
                <a:lnTo>
                  <a:pt x="64485" y="8205"/>
                </a:lnTo>
                <a:lnTo>
                  <a:pt x="68538" y="18416"/>
                </a:lnTo>
                <a:lnTo>
                  <a:pt x="73987" y="25751"/>
                </a:lnTo>
                <a:lnTo>
                  <a:pt x="75948" y="33295"/>
                </a:lnTo>
                <a:lnTo>
                  <a:pt x="77255" y="43405"/>
                </a:lnTo>
                <a:lnTo>
                  <a:pt x="78127" y="55225"/>
                </a:lnTo>
                <a:lnTo>
                  <a:pt x="79978" y="68184"/>
                </a:lnTo>
                <a:lnTo>
                  <a:pt x="82482" y="81904"/>
                </a:lnTo>
                <a:lnTo>
                  <a:pt x="85421" y="96131"/>
                </a:lnTo>
                <a:lnTo>
                  <a:pt x="88651" y="108155"/>
                </a:lnTo>
                <a:lnTo>
                  <a:pt x="92073" y="118711"/>
                </a:lnTo>
                <a:lnTo>
                  <a:pt x="95626" y="128289"/>
                </a:lnTo>
                <a:lnTo>
                  <a:pt x="102959" y="142317"/>
                </a:lnTo>
                <a:lnTo>
                  <a:pt x="114228" y="157355"/>
                </a:lnTo>
                <a:lnTo>
                  <a:pt x="125610" y="169853"/>
                </a:lnTo>
                <a:lnTo>
                  <a:pt x="137025" y="181600"/>
                </a:lnTo>
                <a:lnTo>
                  <a:pt x="140834" y="185455"/>
                </a:lnTo>
                <a:lnTo>
                  <a:pt x="147182" y="188024"/>
                </a:lnTo>
                <a:lnTo>
                  <a:pt x="155225" y="189737"/>
                </a:lnTo>
                <a:lnTo>
                  <a:pt x="164396" y="190879"/>
                </a:lnTo>
                <a:lnTo>
                  <a:pt x="171781" y="191641"/>
                </a:lnTo>
                <a:lnTo>
                  <a:pt x="183372" y="192487"/>
                </a:lnTo>
                <a:lnTo>
                  <a:pt x="189511" y="191442"/>
                </a:lnTo>
                <a:lnTo>
                  <a:pt x="196144" y="189476"/>
                </a:lnTo>
                <a:lnTo>
                  <a:pt x="203106" y="186895"/>
                </a:lnTo>
                <a:lnTo>
                  <a:pt x="214228" y="180641"/>
                </a:lnTo>
                <a:lnTo>
                  <a:pt x="223404" y="173628"/>
                </a:lnTo>
                <a:lnTo>
                  <a:pt x="231716" y="166278"/>
                </a:lnTo>
                <a:lnTo>
                  <a:pt x="239644" y="155391"/>
                </a:lnTo>
                <a:lnTo>
                  <a:pt x="247400" y="142086"/>
                </a:lnTo>
                <a:lnTo>
                  <a:pt x="255081" y="127706"/>
                </a:lnTo>
                <a:lnTo>
                  <a:pt x="258907" y="117775"/>
                </a:lnTo>
                <a:lnTo>
                  <a:pt x="262728" y="106075"/>
                </a:lnTo>
                <a:lnTo>
                  <a:pt x="266545" y="93194"/>
                </a:lnTo>
                <a:lnTo>
                  <a:pt x="269090" y="83337"/>
                </a:lnTo>
                <a:lnTo>
                  <a:pt x="271918" y="68999"/>
                </a:lnTo>
                <a:lnTo>
                  <a:pt x="273174" y="55006"/>
                </a:lnTo>
                <a:lnTo>
                  <a:pt x="273509" y="47718"/>
                </a:lnTo>
                <a:lnTo>
                  <a:pt x="272463" y="42860"/>
                </a:lnTo>
                <a:lnTo>
                  <a:pt x="270495" y="39621"/>
                </a:lnTo>
                <a:lnTo>
                  <a:pt x="267913" y="37462"/>
                </a:lnTo>
                <a:lnTo>
                  <a:pt x="266192" y="34753"/>
                </a:lnTo>
                <a:lnTo>
                  <a:pt x="264280" y="28355"/>
                </a:lnTo>
                <a:lnTo>
                  <a:pt x="262499" y="26141"/>
                </a:lnTo>
                <a:lnTo>
                  <a:pt x="260043" y="24665"/>
                </a:lnTo>
                <a:lnTo>
                  <a:pt x="257135" y="23682"/>
                </a:lnTo>
                <a:lnTo>
                  <a:pt x="253927" y="24295"/>
                </a:lnTo>
                <a:lnTo>
                  <a:pt x="243343" y="29957"/>
                </a:lnTo>
                <a:lnTo>
                  <a:pt x="235921" y="31728"/>
                </a:lnTo>
                <a:lnTo>
                  <a:pt x="225002" y="35901"/>
                </a:lnTo>
                <a:lnTo>
                  <a:pt x="212953" y="41989"/>
                </a:lnTo>
                <a:lnTo>
                  <a:pt x="203364" y="48928"/>
                </a:lnTo>
                <a:lnTo>
                  <a:pt x="194869" y="59632"/>
                </a:lnTo>
                <a:lnTo>
                  <a:pt x="186861" y="74126"/>
                </a:lnTo>
                <a:lnTo>
                  <a:pt x="182947" y="83325"/>
                </a:lnTo>
                <a:lnTo>
                  <a:pt x="179068" y="93268"/>
                </a:lnTo>
                <a:lnTo>
                  <a:pt x="175212" y="102436"/>
                </a:lnTo>
                <a:lnTo>
                  <a:pt x="171371" y="111089"/>
                </a:lnTo>
                <a:lnTo>
                  <a:pt x="167541" y="119397"/>
                </a:lnTo>
                <a:lnTo>
                  <a:pt x="166257" y="126206"/>
                </a:lnTo>
                <a:lnTo>
                  <a:pt x="166671" y="132015"/>
                </a:lnTo>
                <a:lnTo>
                  <a:pt x="169935" y="146259"/>
                </a:lnTo>
                <a:lnTo>
                  <a:pt x="170393" y="150464"/>
                </a:lnTo>
                <a:lnTo>
                  <a:pt x="171969" y="153267"/>
                </a:lnTo>
                <a:lnTo>
                  <a:pt x="174289" y="155136"/>
                </a:lnTo>
                <a:lnTo>
                  <a:pt x="177106" y="156382"/>
                </a:lnTo>
                <a:lnTo>
                  <a:pt x="183622" y="157766"/>
                </a:lnTo>
                <a:lnTo>
                  <a:pt x="194431" y="158545"/>
                </a:lnTo>
                <a:lnTo>
                  <a:pt x="203176" y="158728"/>
                </a:lnTo>
                <a:lnTo>
                  <a:pt x="215529" y="158809"/>
                </a:lnTo>
                <a:lnTo>
                  <a:pt x="221109" y="157561"/>
                </a:lnTo>
                <a:lnTo>
                  <a:pt x="230696" y="152787"/>
                </a:lnTo>
                <a:lnTo>
                  <a:pt x="242577" y="149818"/>
                </a:lnTo>
                <a:lnTo>
                  <a:pt x="249301" y="149027"/>
                </a:lnTo>
                <a:lnTo>
                  <a:pt x="255054" y="145959"/>
                </a:lnTo>
                <a:lnTo>
                  <a:pt x="264833" y="135777"/>
                </a:lnTo>
                <a:lnTo>
                  <a:pt x="276799" y="122785"/>
                </a:lnTo>
                <a:lnTo>
                  <a:pt x="299109" y="99816"/>
                </a:lnTo>
                <a:lnTo>
                  <a:pt x="302229" y="95372"/>
                </a:lnTo>
                <a:lnTo>
                  <a:pt x="305696" y="87047"/>
                </a:lnTo>
                <a:lnTo>
                  <a:pt x="307648" y="75220"/>
                </a:lnTo>
                <a:lnTo>
                  <a:pt x="308226" y="63673"/>
                </a:lnTo>
                <a:lnTo>
                  <a:pt x="307037" y="59846"/>
                </a:lnTo>
                <a:lnTo>
                  <a:pt x="302330" y="52208"/>
                </a:lnTo>
                <a:lnTo>
                  <a:pt x="299296" y="49663"/>
                </a:lnTo>
                <a:lnTo>
                  <a:pt x="296004" y="47967"/>
                </a:lnTo>
                <a:lnTo>
                  <a:pt x="292539" y="46836"/>
                </a:lnTo>
                <a:lnTo>
                  <a:pt x="290229" y="47352"/>
                </a:lnTo>
                <a:lnTo>
                  <a:pt x="288689" y="48966"/>
                </a:lnTo>
                <a:lnTo>
                  <a:pt x="287663" y="51311"/>
                </a:lnTo>
                <a:lnTo>
                  <a:pt x="285708" y="52876"/>
                </a:lnTo>
                <a:lnTo>
                  <a:pt x="283135" y="53918"/>
                </a:lnTo>
                <a:lnTo>
                  <a:pt x="280150" y="54613"/>
                </a:lnTo>
                <a:lnTo>
                  <a:pt x="278160" y="56347"/>
                </a:lnTo>
                <a:lnTo>
                  <a:pt x="276833" y="58772"/>
                </a:lnTo>
                <a:lnTo>
                  <a:pt x="275949" y="61659"/>
                </a:lnTo>
                <a:lnTo>
                  <a:pt x="274704" y="77858"/>
                </a:lnTo>
                <a:lnTo>
                  <a:pt x="274335" y="104812"/>
                </a:lnTo>
                <a:lnTo>
                  <a:pt x="274226" y="130861"/>
                </a:lnTo>
                <a:lnTo>
                  <a:pt x="277587" y="146847"/>
                </a:lnTo>
                <a:lnTo>
                  <a:pt x="290092" y="183873"/>
                </a:lnTo>
                <a:lnTo>
                  <a:pt x="296218" y="197130"/>
                </a:lnTo>
                <a:lnTo>
                  <a:pt x="304112" y="212318"/>
                </a:lnTo>
                <a:lnTo>
                  <a:pt x="313184" y="228793"/>
                </a:lnTo>
                <a:lnTo>
                  <a:pt x="320503" y="243586"/>
                </a:lnTo>
                <a:lnTo>
                  <a:pt x="326652" y="257259"/>
                </a:lnTo>
                <a:lnTo>
                  <a:pt x="332021" y="270184"/>
                </a:lnTo>
                <a:lnTo>
                  <a:pt x="336870" y="282610"/>
                </a:lnTo>
                <a:lnTo>
                  <a:pt x="345646" y="306577"/>
                </a:lnTo>
                <a:lnTo>
                  <a:pt x="368885" y="374657"/>
                </a:lnTo>
                <a:lnTo>
                  <a:pt x="375416" y="394169"/>
                </a:lnTo>
                <a:lnTo>
                  <a:pt x="379771" y="410987"/>
                </a:lnTo>
                <a:lnTo>
                  <a:pt x="382674" y="426009"/>
                </a:lnTo>
                <a:lnTo>
                  <a:pt x="384609" y="439834"/>
                </a:lnTo>
                <a:lnTo>
                  <a:pt x="385899" y="451591"/>
                </a:lnTo>
                <a:lnTo>
                  <a:pt x="386759" y="461968"/>
                </a:lnTo>
                <a:lnTo>
                  <a:pt x="387333" y="471426"/>
                </a:lnTo>
                <a:lnTo>
                  <a:pt x="386445" y="479002"/>
                </a:lnTo>
                <a:lnTo>
                  <a:pt x="382072" y="490806"/>
                </a:lnTo>
                <a:lnTo>
                  <a:pt x="372470" y="510660"/>
                </a:lnTo>
                <a:lnTo>
                  <a:pt x="361582" y="526561"/>
                </a:lnTo>
                <a:lnTo>
                  <a:pt x="356578" y="529728"/>
                </a:lnTo>
                <a:lnTo>
                  <a:pt x="350702" y="531840"/>
                </a:lnTo>
                <a:lnTo>
                  <a:pt x="344244" y="533248"/>
                </a:lnTo>
                <a:lnTo>
                  <a:pt x="336129" y="534186"/>
                </a:lnTo>
                <a:lnTo>
                  <a:pt x="326909" y="534812"/>
                </a:lnTo>
                <a:lnTo>
                  <a:pt x="316953" y="535229"/>
                </a:lnTo>
                <a:lnTo>
                  <a:pt x="307775" y="534237"/>
                </a:lnTo>
                <a:lnTo>
                  <a:pt x="299117" y="532306"/>
                </a:lnTo>
                <a:lnTo>
                  <a:pt x="281453" y="526773"/>
                </a:lnTo>
                <a:lnTo>
                  <a:pt x="227912" y="509174"/>
                </a:lnTo>
                <a:lnTo>
                  <a:pt x="216665" y="504167"/>
                </a:lnTo>
                <a:lnTo>
                  <a:pt x="205356" y="498289"/>
                </a:lnTo>
                <a:lnTo>
                  <a:pt x="194007" y="491830"/>
                </a:lnTo>
                <a:lnTo>
                  <a:pt x="182631" y="484985"/>
                </a:lnTo>
                <a:lnTo>
                  <a:pt x="159832" y="470605"/>
                </a:lnTo>
                <a:lnTo>
                  <a:pt x="149687" y="461945"/>
                </a:lnTo>
                <a:lnTo>
                  <a:pt x="140385" y="452361"/>
                </a:lnTo>
                <a:lnTo>
                  <a:pt x="131643" y="442162"/>
                </a:lnTo>
                <a:lnTo>
                  <a:pt x="122005" y="429013"/>
                </a:lnTo>
                <a:lnTo>
                  <a:pt x="111770" y="413896"/>
                </a:lnTo>
                <a:lnTo>
                  <a:pt x="101137" y="397468"/>
                </a:lnTo>
                <a:lnTo>
                  <a:pt x="92778" y="383977"/>
                </a:lnTo>
                <a:lnTo>
                  <a:pt x="85935" y="372442"/>
                </a:lnTo>
                <a:lnTo>
                  <a:pt x="80103" y="362213"/>
                </a:lnTo>
                <a:lnTo>
                  <a:pt x="76215" y="352853"/>
                </a:lnTo>
                <a:lnTo>
                  <a:pt x="73623" y="344073"/>
                </a:lnTo>
                <a:lnTo>
                  <a:pt x="70743" y="327544"/>
                </a:lnTo>
                <a:lnTo>
                  <a:pt x="69464" y="311732"/>
                </a:lnTo>
                <a:lnTo>
                  <a:pt x="70392" y="305229"/>
                </a:lnTo>
                <a:lnTo>
                  <a:pt x="77767" y="288739"/>
                </a:lnTo>
                <a:lnTo>
                  <a:pt x="84439" y="275435"/>
                </a:lnTo>
                <a:lnTo>
                  <a:pt x="89265" y="269601"/>
                </a:lnTo>
                <a:lnTo>
                  <a:pt x="95024" y="264442"/>
                </a:lnTo>
                <a:lnTo>
                  <a:pt x="101402" y="259733"/>
                </a:lnTo>
                <a:lnTo>
                  <a:pt x="118650" y="247726"/>
                </a:lnTo>
                <a:lnTo>
                  <a:pt x="128583" y="240969"/>
                </a:lnTo>
                <a:lnTo>
                  <a:pt x="136475" y="236463"/>
                </a:lnTo>
                <a:lnTo>
                  <a:pt x="143007" y="233460"/>
                </a:lnTo>
                <a:lnTo>
                  <a:pt x="159880" y="227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4" name="SMARTPenAnnotation1014"/>
          <p:cNvSpPr/>
          <p:nvPr/>
        </p:nvSpPr>
        <p:spPr>
          <a:xfrm>
            <a:off x="3135313" y="2971801"/>
            <a:ext cx="23812" cy="22225"/>
          </a:xfrm>
          <a:custGeom>
            <a:avLst/>
            <a:gdLst/>
            <a:ahLst/>
            <a:cxnLst/>
            <a:rect l="0" t="0" r="0" b="0"/>
            <a:pathLst>
              <a:path w="22861" h="22720">
                <a:moveTo>
                  <a:pt x="0" y="0"/>
                </a:moveTo>
                <a:lnTo>
                  <a:pt x="0" y="9841"/>
                </a:lnTo>
                <a:lnTo>
                  <a:pt x="1270" y="10370"/>
                </a:lnTo>
                <a:lnTo>
                  <a:pt x="3386" y="10723"/>
                </a:lnTo>
                <a:lnTo>
                  <a:pt x="9841" y="11290"/>
                </a:lnTo>
                <a:lnTo>
                  <a:pt x="10370" y="12606"/>
                </a:lnTo>
                <a:lnTo>
                  <a:pt x="10723" y="14754"/>
                </a:lnTo>
                <a:lnTo>
                  <a:pt x="11388" y="22385"/>
                </a:lnTo>
                <a:lnTo>
                  <a:pt x="12672" y="22543"/>
                </a:lnTo>
                <a:lnTo>
                  <a:pt x="14798" y="22649"/>
                </a:lnTo>
                <a:lnTo>
                  <a:pt x="17485" y="22719"/>
                </a:lnTo>
                <a:lnTo>
                  <a:pt x="19277" y="21496"/>
                </a:lnTo>
                <a:lnTo>
                  <a:pt x="20471" y="19410"/>
                </a:lnTo>
                <a:lnTo>
                  <a:pt x="22860" y="114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Standards covered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61844"/>
          </a:xfrm>
        </p:spPr>
        <p:txBody>
          <a:bodyPr>
            <a:normAutofit/>
          </a:bodyPr>
          <a:lstStyle/>
          <a:p>
            <a:r>
              <a:rPr lang="en-US" sz="2000" b="1" dirty="0">
                <a:uFillTx/>
              </a:rPr>
              <a:t>ELAGSE9-10RI4</a:t>
            </a:r>
            <a:r>
              <a:rPr lang="en-US" sz="2000" dirty="0">
                <a:uFillTx/>
              </a:rPr>
              <a:t>: Determine the meaning of words and phrases as they are used in the text, including figurative and connotative meanings; analyze the cumulative impact of specific word choices on meaning and tone (e.g., how the language evokes a sense of time and place; how it sets a formal or informal tone.)</a:t>
            </a:r>
          </a:p>
          <a:p>
            <a:r>
              <a:rPr lang="en-US" sz="2000" b="1" dirty="0">
                <a:uFillTx/>
              </a:rPr>
              <a:t>ELAGSE9-10RI5</a:t>
            </a:r>
            <a:r>
              <a:rPr lang="en-US" sz="2000" dirty="0">
                <a:uFillTx/>
              </a:rPr>
              <a:t>: Analyze how an author’s choices concerning how to structure a text, order events within it (e.g., parallel plots), and manipulate time (e.g., pacing, flashbacks) create such effects as mystery, tension, or surprise. </a:t>
            </a:r>
          </a:p>
          <a:p>
            <a:r>
              <a:rPr lang="en-US" sz="2000" b="1" dirty="0">
                <a:uFillTx/>
              </a:rPr>
              <a:t>ELAGSE9-10RI2</a:t>
            </a:r>
            <a:r>
              <a:rPr lang="en-US" sz="2000" dirty="0">
                <a:uFillTx/>
              </a:rPr>
              <a:t>: Determine a theme and/or central idea of text and closely analyze its development over the course of the text, including how it emerges and is shaped and refined by specific details; provide an objective summary of the text.</a:t>
            </a:r>
          </a:p>
          <a:p>
            <a:r>
              <a:rPr lang="en-US" sz="2000" b="1" dirty="0">
                <a:uFillTx/>
              </a:rPr>
              <a:t>ELAGSE9-10RI1</a:t>
            </a:r>
            <a:r>
              <a:rPr lang="en-US" sz="2000" dirty="0">
                <a:uFillTx/>
              </a:rPr>
              <a:t>: Cite strong and thorough textual evidence to support analysis of what the text says explicitly as well as inferences drawn from the text.</a:t>
            </a:r>
          </a:p>
        </p:txBody>
      </p:sp>
    </p:spTree>
    <p:extLst>
      <p:ext uri="{BB962C8B-B14F-4D97-AF65-F5344CB8AC3E}">
        <p14:creationId xmlns:p14="http://schemas.microsoft.com/office/powerpoint/2010/main" val="380392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gloss</a:t>
            </a:r>
            <a:r>
              <a:rPr lang="en-US" dirty="0">
                <a:uFillTx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543733"/>
          </a:xfrm>
        </p:spPr>
        <p:txBody>
          <a:bodyPr>
            <a:normAutofit/>
          </a:bodyPr>
          <a:lstStyle/>
          <a:p>
            <a:r>
              <a:rPr lang="en-US" sz="2400" dirty="0">
                <a:uFillTx/>
              </a:rPr>
              <a:t>Look up difficult words and unknown allusions within a text. </a:t>
            </a:r>
          </a:p>
          <a:p>
            <a:r>
              <a:rPr lang="en-US" sz="2400" dirty="0">
                <a:uFillTx/>
              </a:rPr>
              <a:t>Share research. </a:t>
            </a:r>
          </a:p>
          <a:p>
            <a:endParaRPr lang="en-US" sz="2400" dirty="0">
              <a:uFillTx/>
            </a:endParaRPr>
          </a:p>
          <a:p>
            <a:r>
              <a:rPr lang="en-US" sz="2400" dirty="0">
                <a:uFillTx/>
              </a:rPr>
              <a:t>How does the allusion relate/influence the text? </a:t>
            </a:r>
          </a:p>
          <a:p>
            <a:r>
              <a:rPr lang="en-US" sz="2400" dirty="0">
                <a:uFillTx/>
              </a:rPr>
              <a:t>How does word choice impact the deeper meaning of the text? </a:t>
            </a: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21901" y="2324194"/>
            <a:ext cx="4865299" cy="405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30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Highlight, tag and annotate words/passages that are confusing to them as they read. </a:t>
            </a:r>
          </a:p>
        </p:txBody>
      </p:sp>
      <p:pic>
        <p:nvPicPr>
          <p:cNvPr id="2050" name="Picture 2" descr="Image result for highlight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1478" y="2738543"/>
            <a:ext cx="6478885" cy="3325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366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close 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Identify formal textual elements and broader social/historical contexts at work in specific passages. </a:t>
            </a:r>
          </a:p>
        </p:txBody>
      </p:sp>
      <p:pic>
        <p:nvPicPr>
          <p:cNvPr id="3074" name="Picture 2" descr="Image result for soc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98543" y="2625308"/>
            <a:ext cx="6288477" cy="3358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689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rhetorical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Mark and explain the use of rhetorical strategies in the text. </a:t>
            </a:r>
          </a:p>
          <a:p>
            <a:r>
              <a:rPr lang="en-US" sz="2400" dirty="0">
                <a:uFillTx/>
              </a:rPr>
              <a:t>How does the use of rhetorical strategies impact deeper meaning of a text? </a:t>
            </a:r>
          </a:p>
        </p:txBody>
      </p:sp>
      <p:pic>
        <p:nvPicPr>
          <p:cNvPr id="4098" name="Picture 2" descr="Image result for rhetorical strateg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8791" y="2097867"/>
            <a:ext cx="5414725" cy="4347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89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>
                <a:uFillTx/>
              </a:rPr>
              <a:t>Rhetorical appeal #1: ethos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Ethos is an appeal to ethics, and it is a means of convincing someone of the character or credibility of the persuader.</a:t>
            </a:r>
          </a:p>
          <a:p>
            <a:r>
              <a:rPr lang="en-US" sz="2400" dirty="0">
                <a:uFillTx/>
              </a:rPr>
              <a:t>How credible is the SPEAKER? </a:t>
            </a:r>
          </a:p>
          <a:p>
            <a:pPr lvl="1"/>
            <a:r>
              <a:rPr lang="en-US" sz="2400" dirty="0">
                <a:uFillTx/>
              </a:rPr>
              <a:t>Personal experience? </a:t>
            </a:r>
          </a:p>
          <a:p>
            <a:pPr lvl="1"/>
            <a:r>
              <a:rPr lang="en-US" sz="2400" dirty="0">
                <a:uFillTx/>
              </a:rPr>
              <a:t>Degree? </a:t>
            </a:r>
          </a:p>
        </p:txBody>
      </p:sp>
      <p:pic>
        <p:nvPicPr>
          <p:cNvPr id="10242" name="Picture 2" descr="Image result for eth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75123" y="2227263"/>
            <a:ext cx="5248803" cy="3633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313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>
                <a:uFillTx/>
              </a:rPr>
              <a:t>Rhetorical appeal #2: pathos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uFillTx/>
              </a:rPr>
              <a:t>Pathos is an appeal to emotion, and is a way of convincing an audience of an argument by creating an emotional response.</a:t>
            </a:r>
          </a:p>
          <a:p>
            <a:r>
              <a:rPr lang="en-US" sz="2400" dirty="0">
                <a:uFillTx/>
              </a:rPr>
              <a:t>What does the SPEAKER want the READER/LISTENER to feel? </a:t>
            </a:r>
          </a:p>
          <a:p>
            <a:r>
              <a:rPr lang="en-US" sz="2400" dirty="0">
                <a:uFillTx/>
              </a:rPr>
              <a:t>HOW does the SPEAKER accomplish this? </a:t>
            </a:r>
            <a:br>
              <a:rPr lang="en-US" sz="2400" dirty="0">
                <a:uFillTx/>
              </a:rPr>
            </a:br>
            <a:endParaRPr lang="en-US" sz="2400" dirty="0">
              <a:uFillTx/>
            </a:endParaRPr>
          </a:p>
        </p:txBody>
      </p:sp>
      <p:pic>
        <p:nvPicPr>
          <p:cNvPr id="11266" name="Picture 2" descr="Image result for path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3583" y="2490317"/>
            <a:ext cx="5881929" cy="3370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992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>
                <a:uFillTx/>
              </a:rPr>
              <a:t>Rhetorical appeal #3: Logos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Logos is an appeal to logic, and is a way of persuading an audience by reason.</a:t>
            </a:r>
          </a:p>
        </p:txBody>
      </p:sp>
      <p:pic>
        <p:nvPicPr>
          <p:cNvPr id="12290" name="Picture 2" descr="Image result for br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2631" y="2227263"/>
            <a:ext cx="4261105" cy="4261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419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uFillTx/>
              </a:rPr>
              <a:t>Share your personal opinions/thoughts about controversial topics within the text. </a:t>
            </a:r>
          </a:p>
          <a:p>
            <a:r>
              <a:rPr lang="en-US" sz="2400" dirty="0">
                <a:uFillTx/>
              </a:rPr>
              <a:t>How does the text relate to you personally? </a:t>
            </a:r>
          </a:p>
          <a:p>
            <a:r>
              <a:rPr lang="en-US" sz="2400" dirty="0">
                <a:uFillTx/>
              </a:rPr>
              <a:t>How does the text relate to the world we live in today (current events)? </a:t>
            </a:r>
          </a:p>
          <a:p>
            <a:r>
              <a:rPr lang="en-US" sz="2400" dirty="0">
                <a:uFillTx/>
              </a:rPr>
              <a:t>How does the text relate to another text? </a:t>
            </a:r>
          </a:p>
        </p:txBody>
      </p:sp>
      <p:pic>
        <p:nvPicPr>
          <p:cNvPr id="5122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23961" y="2228003"/>
            <a:ext cx="5086848" cy="3957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611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ultim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9885" y="2491814"/>
            <a:ext cx="6481815" cy="33692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multimedia writing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Find images or videos that relate to the text in some way. </a:t>
            </a:r>
          </a:p>
          <a:p>
            <a:r>
              <a:rPr lang="en-US" sz="2400" dirty="0">
                <a:uFillTx/>
              </a:rPr>
              <a:t>Be able to explain how the image/video relates to the text/adds deeper meaning. </a:t>
            </a:r>
          </a:p>
        </p:txBody>
      </p:sp>
    </p:spTree>
    <p:extLst>
      <p:ext uri="{BB962C8B-B14F-4D97-AF65-F5344CB8AC3E}">
        <p14:creationId xmlns:p14="http://schemas.microsoft.com/office/powerpoint/2010/main" val="274056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8584" y="31066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I contend, quite bluntly,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9019" y="1376024"/>
            <a:ext cx="10679501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that marking up a book is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 act of mutilation but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love.  You shouldn’t mark up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book which isn’t yours.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/>
              <a:t>						</a:t>
            </a:r>
            <a:r>
              <a:rPr lang="en-US" altLang="en-US" dirty="0"/>
              <a:t>Mortimer J. Adler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					“How to Mark a Book”</a:t>
            </a:r>
          </a:p>
        </p:txBody>
      </p:sp>
    </p:spTree>
    <p:extLst>
      <p:ext uri="{BB962C8B-B14F-4D97-AF65-F5344CB8AC3E}">
        <p14:creationId xmlns:p14="http://schemas.microsoft.com/office/powerpoint/2010/main" val="29959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independent 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Explore the internet and other sources on your own. </a:t>
            </a:r>
          </a:p>
          <a:p>
            <a:r>
              <a:rPr lang="en-US" sz="2400" dirty="0">
                <a:uFillTx/>
              </a:rPr>
              <a:t>Find an article from a respectable source on a topic important to you personally (and also relates to the text). </a:t>
            </a:r>
          </a:p>
        </p:txBody>
      </p:sp>
      <p:pic>
        <p:nvPicPr>
          <p:cNvPr id="7170" name="Picture 2" descr="Image result for independent stud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92804" y="2532646"/>
            <a:ext cx="4593945" cy="3445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2545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annotated 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Research a topic of theme and tag and annotate relevant texts across the Internet. </a:t>
            </a:r>
          </a:p>
        </p:txBody>
      </p:sp>
      <p:pic>
        <p:nvPicPr>
          <p:cNvPr id="8194" name="Picture 2" descr="Image result for theme litera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92908" y="2197211"/>
            <a:ext cx="3971266" cy="3971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497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Annotation as </a:t>
            </a:r>
            <a:r>
              <a:rPr lang="en-US" b="1" dirty="0">
                <a:uFillTx/>
              </a:rPr>
              <a:t>creative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uFillTx/>
              </a:rPr>
              <a:t>Respond creatively to the reading using your own poetry or prose or visual aid. </a:t>
            </a:r>
          </a:p>
        </p:txBody>
      </p:sp>
      <p:pic>
        <p:nvPicPr>
          <p:cNvPr id="9218" name="Picture 2" descr="Image result for creative expres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0647" y="2037482"/>
            <a:ext cx="5694725" cy="4147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2" y="128954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You know you have to read “between the lines”….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6536" y="1994799"/>
            <a:ext cx="9509760" cy="414223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 want to persuade you to write </a:t>
            </a:r>
          </a:p>
          <a:p>
            <a:pPr eaLnBrk="1" hangingPunct="1">
              <a:buFontTx/>
              <a:buNone/>
            </a:pPr>
            <a:r>
              <a:rPr lang="en-US" alt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between the lines.  Unless you </a:t>
            </a:r>
          </a:p>
          <a:p>
            <a:pPr eaLnBrk="1" hangingPunct="1">
              <a:buFontTx/>
              <a:buNone/>
            </a:pPr>
            <a:r>
              <a:rPr lang="en-US" alt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do, you are not likely to do the </a:t>
            </a:r>
          </a:p>
          <a:p>
            <a:pPr eaLnBrk="1" hangingPunct="1">
              <a:buFontTx/>
              <a:buNone/>
            </a:pPr>
            <a:r>
              <a:rPr lang="en-US" alt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most efficient kind of reading.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					 </a:t>
            </a:r>
            <a:r>
              <a:rPr lang="en-US" altLang="en-US" sz="1800" dirty="0"/>
              <a:t>Mortimer J. Adler</a:t>
            </a:r>
          </a:p>
          <a:p>
            <a:pPr eaLnBrk="1" hangingPunct="1">
              <a:buFontTx/>
              <a:buNone/>
            </a:pPr>
            <a:r>
              <a:rPr lang="en-US" altLang="en-US" sz="1800" dirty="0"/>
              <a:t>						“How to Mark a Book”</a:t>
            </a:r>
          </a:p>
        </p:txBody>
      </p:sp>
    </p:spTree>
    <p:extLst>
      <p:ext uri="{BB962C8B-B14F-4D97-AF65-F5344CB8AC3E}">
        <p14:creationId xmlns:p14="http://schemas.microsoft.com/office/powerpoint/2010/main" val="38462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3840"/>
            <a:ext cx="9875520" cy="13563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Algerian" panose="04020705040A02060702" pitchFamily="82" charset="0"/>
              </a:rPr>
              <a:t>Good Reading</a:t>
            </a:r>
            <a:br>
              <a:rPr lang="en-US" altLang="en-US" sz="4000" dirty="0">
                <a:latin typeface="Algerian" panose="04020705040A02060702" pitchFamily="82" charset="0"/>
              </a:rPr>
            </a:br>
            <a:r>
              <a:rPr lang="en-US" altLang="en-US" sz="4000" dirty="0">
                <a:latin typeface="Algerian" panose="04020705040A02060702" pitchFamily="82" charset="0"/>
              </a:rPr>
              <a:t>Background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11658600" cy="49990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Most reading is skimmed</a:t>
            </a:r>
          </a:p>
          <a:p>
            <a:pPr eaLnBrk="1" hangingPunct="1"/>
            <a:r>
              <a:rPr lang="en-US" altLang="en-US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When you need to learn, reading requires close attention</a:t>
            </a:r>
          </a:p>
          <a:p>
            <a:pPr eaLnBrk="1" hangingPunct="1"/>
            <a:r>
              <a:rPr lang="en-US" altLang="en-US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Good reading is hard work</a:t>
            </a:r>
          </a:p>
          <a:p>
            <a:pPr eaLnBrk="1" hangingPunct="1"/>
            <a:r>
              <a:rPr lang="en-US" altLang="en-US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Good reading makes good writing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206263" y="6202333"/>
            <a:ext cx="379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Adapted from </a:t>
            </a:r>
            <a:r>
              <a:rPr lang="en-US" altLang="en-US" sz="1000" i="1" dirty="0"/>
              <a:t>The Bedford Reader </a:t>
            </a:r>
            <a:r>
              <a:rPr lang="en-US" altLang="en-US" sz="1000" dirty="0"/>
              <a:t>and </a:t>
            </a:r>
            <a:r>
              <a:rPr lang="en-US" altLang="en-US" sz="1000" i="1" dirty="0"/>
              <a:t>The Little, Brown Reader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Adaptation by Laura Hayes</a:t>
            </a:r>
          </a:p>
        </p:txBody>
      </p:sp>
    </p:spTree>
    <p:extLst>
      <p:ext uri="{BB962C8B-B14F-4D97-AF65-F5344CB8AC3E}">
        <p14:creationId xmlns:p14="http://schemas.microsoft.com/office/powerpoint/2010/main" val="2414320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6256" y="138152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Algerian" panose="04020705040A02060702" pitchFamily="82" charset="0"/>
              </a:rPr>
              <a:t>More rationale for annotation…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176" y="1452386"/>
            <a:ext cx="999514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According to Porter-O’Donnell, this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“writing-to-learn” strategy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helps teach reading as a process.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changes comprehension.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slows down the reading.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promotes more active reading.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helps improve writing.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19" y="1783898"/>
            <a:ext cx="5783015" cy="43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Annotations: An 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/>
              <a:t>No one “right” way to annotate (take notes) as you read</a:t>
            </a:r>
          </a:p>
          <a:p>
            <a:pPr eaLnBrk="1" hangingPunct="1"/>
            <a:r>
              <a:rPr lang="en-US" altLang="en-US" sz="2800" b="1"/>
              <a:t>General principles for good annotating to keep in mind</a:t>
            </a:r>
          </a:p>
          <a:p>
            <a:pPr lvl="1" eaLnBrk="1" hangingPunct="1"/>
            <a:r>
              <a:rPr lang="en-US" altLang="en-US" sz="2400" b="1"/>
              <a:t>Write marginal notes in the text </a:t>
            </a:r>
          </a:p>
          <a:p>
            <a:pPr lvl="1" eaLnBrk="1" hangingPunct="1"/>
            <a:r>
              <a:rPr lang="en-US" altLang="en-US" sz="2400" b="1"/>
              <a:t>Taking Notes is not just summarizing. Ask questions and write and comments</a:t>
            </a:r>
          </a:p>
          <a:p>
            <a:pPr lvl="1" eaLnBrk="1" hangingPunct="1"/>
            <a:r>
              <a:rPr lang="en-US" altLang="en-US" sz="2400" b="1"/>
              <a:t>Close reading takes time </a:t>
            </a:r>
          </a:p>
          <a:p>
            <a:pPr lvl="1" eaLnBrk="1" hangingPunct="1"/>
            <a:r>
              <a:rPr lang="en-US" altLang="en-US" sz="2400" b="1"/>
              <a:t>Taking time as you read will save you time and anxiety later as you discuss &amp; write about the text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0463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Previewing: Before You Annotate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82" y="1894966"/>
            <a:ext cx="8229600" cy="39925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Find a quiet place with no distractions (this means no music, cell phone, or TV)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Look at the title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Usually includes author’s subject or method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Who is the author?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What you already know helps you guess something about the writing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If biographical sketch is provided, read it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37227" y="6321426"/>
            <a:ext cx="379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Adapted from </a:t>
            </a:r>
            <a:r>
              <a:rPr lang="en-US" altLang="en-US" sz="1000" i="1" dirty="0"/>
              <a:t>The Bedford Reader </a:t>
            </a:r>
            <a:r>
              <a:rPr lang="en-US" altLang="en-US" sz="1000" dirty="0"/>
              <a:t>and </a:t>
            </a:r>
            <a:r>
              <a:rPr lang="en-US" altLang="en-US" sz="1000" i="1" dirty="0"/>
              <a:t>The Little, Brown Reader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Adaptation by Laura Hayes</a:t>
            </a:r>
          </a:p>
        </p:txBody>
      </p:sp>
      <p:pic>
        <p:nvPicPr>
          <p:cNvPr id="1026" name="Picture 2" descr="Image result for close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27" y="2475781"/>
            <a:ext cx="3065250" cy="30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24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lose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202">
            <a:off x="9549443" y="1300420"/>
            <a:ext cx="1948072" cy="13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Previewing: Before You Annotate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238" y="2079942"/>
            <a:ext cx="9872871" cy="4038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In what was it published?</a:t>
            </a:r>
          </a:p>
          <a:p>
            <a:pPr lvl="1" eaLnBrk="1" hangingPunct="1"/>
            <a:r>
              <a:rPr lang="en-US" altLang="en-US" sz="3200" dirty="0"/>
              <a:t>Would you be more likely to believe “Living Mermaids:  An Amazing Discovery” if it were published in </a:t>
            </a:r>
            <a:r>
              <a:rPr lang="en-US" altLang="en-US" sz="3200" i="1" dirty="0"/>
              <a:t>Scientific American </a:t>
            </a:r>
            <a:r>
              <a:rPr lang="en-US" altLang="en-US" sz="3200" dirty="0"/>
              <a:t>or </a:t>
            </a:r>
            <a:r>
              <a:rPr lang="en-US" altLang="en-US" sz="3200" i="1" dirty="0"/>
              <a:t>The National Enquirer</a:t>
            </a:r>
            <a:r>
              <a:rPr lang="en-US" altLang="en-US" sz="3200" dirty="0"/>
              <a:t>?</a:t>
            </a:r>
          </a:p>
          <a:p>
            <a:pPr lvl="1" eaLnBrk="1" hangingPunct="1"/>
            <a:r>
              <a:rPr lang="en-US" altLang="en-US" sz="3200" dirty="0"/>
              <a:t>Indicates for whom it was written</a:t>
            </a:r>
          </a:p>
          <a:p>
            <a:pPr eaLnBrk="1" hangingPunct="1"/>
            <a:r>
              <a:rPr lang="en-US" altLang="en-US" sz="3600" dirty="0"/>
              <a:t>When was it published?</a:t>
            </a:r>
          </a:p>
          <a:p>
            <a:pPr lvl="1" eaLnBrk="1" hangingPunct="1"/>
            <a:r>
              <a:rPr lang="en-US" altLang="en-US" sz="3200" dirty="0"/>
              <a:t>If it’s about mermaids, will you find it more reliable if written in 1988 or 1788?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94095" y="6232525"/>
            <a:ext cx="379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Adapted from </a:t>
            </a:r>
            <a:r>
              <a:rPr lang="en-US" altLang="en-US" sz="1000" i="1" dirty="0"/>
              <a:t>The Bedford Reader </a:t>
            </a:r>
            <a:r>
              <a:rPr lang="en-US" altLang="en-US" sz="1000" dirty="0"/>
              <a:t>and </a:t>
            </a:r>
            <a:r>
              <a:rPr lang="en-US" altLang="en-US" sz="1000" i="1" dirty="0"/>
              <a:t>The Little, Brown Reader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Adaptation by Laura Hayes</a:t>
            </a:r>
          </a:p>
        </p:txBody>
      </p:sp>
    </p:spTree>
    <p:extLst>
      <p:ext uri="{BB962C8B-B14F-4D97-AF65-F5344CB8AC3E}">
        <p14:creationId xmlns:p14="http://schemas.microsoft.com/office/powerpoint/2010/main" val="2857552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4338" y="618226"/>
            <a:ext cx="9978462" cy="574806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1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Annotation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4962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</TotalTime>
  <Words>1020</Words>
  <Application>Microsoft Office PowerPoint</Application>
  <PresentationFormat>Widescreen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Algerian</vt:lpstr>
      <vt:lpstr>Arial</vt:lpstr>
      <vt:lpstr>Corbel</vt:lpstr>
      <vt:lpstr>Gill Sans MT</vt:lpstr>
      <vt:lpstr>Wingdings 2</vt:lpstr>
      <vt:lpstr>Basis</vt:lpstr>
      <vt:lpstr>Dividend</vt:lpstr>
      <vt:lpstr>Annotating Texts</vt:lpstr>
      <vt:lpstr>I contend, quite bluntly,</vt:lpstr>
      <vt:lpstr>You know you have to read “between the lines”….</vt:lpstr>
      <vt:lpstr>Good Reading Background</vt:lpstr>
      <vt:lpstr>More rationale for annotation…</vt:lpstr>
      <vt:lpstr>Annotations: An Overview</vt:lpstr>
      <vt:lpstr>Previewing: Before You Annotate</vt:lpstr>
      <vt:lpstr>Previewing: Before You Annotate</vt:lpstr>
      <vt:lpstr>Annotation strategies</vt:lpstr>
      <vt:lpstr>Standards covered </vt:lpstr>
      <vt:lpstr>Annotation as gloss </vt:lpstr>
      <vt:lpstr>Annotation as question</vt:lpstr>
      <vt:lpstr>Annotation as close reading </vt:lpstr>
      <vt:lpstr>Annotation as rhetorical analysis </vt:lpstr>
      <vt:lpstr>Rhetorical appeal #1: ethos </vt:lpstr>
      <vt:lpstr>Rhetorical appeal #2: pathos </vt:lpstr>
      <vt:lpstr>Rhetorical appeal #3: Logos </vt:lpstr>
      <vt:lpstr>Annotation as opinion</vt:lpstr>
      <vt:lpstr>Annotation as multimedia writing </vt:lpstr>
      <vt:lpstr>Annotation as independent study </vt:lpstr>
      <vt:lpstr>Annotation as annotated bibliography</vt:lpstr>
      <vt:lpstr>Annotation as creative 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Thorne, Elizabeth C</dc:creator>
  <cp:lastModifiedBy>Thorne, Elizabeth C</cp:lastModifiedBy>
  <cp:revision>5</cp:revision>
  <dcterms:created xsi:type="dcterms:W3CDTF">2018-05-25T13:57:28Z</dcterms:created>
  <dcterms:modified xsi:type="dcterms:W3CDTF">2020-09-16T14:22:19Z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thornee@fultonschools.org</vt:lpwstr>
  </property>
  <property fmtid="{D5CDD505-2E9C-101B-9397-08002B2CF9AE}" pid="5" name="MSIP_Label_0ee3c538-ec52-435f-ae58-017644bd9513_SetDate">
    <vt:lpwstr>2020-09-16T14:22:12.2672766Z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