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53"/>
  </p:normalViewPr>
  <p:slideViewPr>
    <p:cSldViewPr snapToGrid="0" snapToObjects="1">
      <p:cViewPr varScale="1">
        <p:scale>
          <a:sx n="113" d="100"/>
          <a:sy n="113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1/31/20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460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96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31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47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1/31/20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697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40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1/31/20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90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63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1/31/20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51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1/31/20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19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1/31/20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3271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768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6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272FDB4-62F1-434D-9963-73A2966825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872" r="16361"/>
          <a:stretch/>
        </p:blipFill>
        <p:spPr>
          <a:xfrm>
            <a:off x="4646383" y="10"/>
            <a:ext cx="7545616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6221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3977" y="164592"/>
            <a:ext cx="4334256" cy="6528816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396085-0E6B-3C48-B944-0882B347DA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977" y="1340361"/>
            <a:ext cx="4334255" cy="33417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tx1"/>
                </a:solidFill>
              </a:rPr>
              <a:t>Alternate Ending: Harrison Bergeron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E871C1-14A2-0247-83B5-BAE5C22A38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4283" y="3685750"/>
            <a:ext cx="3793642" cy="970905"/>
          </a:xfrm>
        </p:spPr>
        <p:txBody>
          <a:bodyPr>
            <a:normAutofit/>
          </a:bodyPr>
          <a:lstStyle/>
          <a:p>
            <a:r>
              <a:rPr lang="en-US" sz="1600" i="1" dirty="0">
                <a:solidFill>
                  <a:schemeClr val="tx1"/>
                </a:solidFill>
              </a:rPr>
              <a:t>Kurt Vonnegut</a:t>
            </a:r>
          </a:p>
        </p:txBody>
      </p:sp>
    </p:spTree>
    <p:extLst>
      <p:ext uri="{BB962C8B-B14F-4D97-AF65-F5344CB8AC3E}">
        <p14:creationId xmlns:p14="http://schemas.microsoft.com/office/powerpoint/2010/main" val="19789880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5F6ED-1BBD-C545-B44E-C1C664B64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86268"/>
            <a:ext cx="10058400" cy="1371600"/>
          </a:xfrm>
        </p:spPr>
        <p:txBody>
          <a:bodyPr/>
          <a:lstStyle/>
          <a:p>
            <a:pPr algn="ctr"/>
            <a:r>
              <a:rPr lang="en-US" dirty="0"/>
              <a:t>Instructions: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FF75A-BD5D-FD4A-ABFE-8C8A80724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140178"/>
            <a:ext cx="11424356" cy="5328355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[60 PTS.] </a:t>
            </a:r>
            <a:r>
              <a:rPr lang="en-US" b="1" dirty="0"/>
              <a:t>WRITING</a:t>
            </a:r>
            <a:r>
              <a:rPr lang="en-US" dirty="0"/>
              <a:t>:  You are going to create </a:t>
            </a:r>
            <a:r>
              <a:rPr lang="en-US" b="1" i="1" dirty="0"/>
              <a:t>an 800 word alternate end</a:t>
            </a:r>
            <a:r>
              <a:rPr lang="en-US" dirty="0"/>
              <a:t>ing to the story. You can start at any part of the plot; however, you must recreate any part of the story you removing.</a:t>
            </a:r>
          </a:p>
          <a:p>
            <a:pPr lvl="1"/>
            <a:r>
              <a:rPr lang="en-US" dirty="0"/>
              <a:t>You will start your essay exactly where it left off in the story [</a:t>
            </a:r>
            <a:r>
              <a:rPr lang="en-US" i="1" dirty="0"/>
              <a:t>You can chose where you want to start your alternate ending- middle of the text or the end of the text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You need to continue the writing style of the author, Kurt Vonnegut. You must maintain the same form and style as the original text. Consider how the characters speak, etc. </a:t>
            </a:r>
          </a:p>
          <a:p>
            <a:pPr lvl="1"/>
            <a:r>
              <a:rPr lang="en-US" dirty="0"/>
              <a:t>Must display your best writing [free of spelling and grammatical errors]</a:t>
            </a:r>
          </a:p>
          <a:p>
            <a:r>
              <a:rPr lang="en-US" b="1" dirty="0">
                <a:solidFill>
                  <a:srgbClr val="00B050"/>
                </a:solidFill>
              </a:rPr>
              <a:t>[20 PTS.] </a:t>
            </a:r>
            <a:r>
              <a:rPr lang="en-US" b="1" dirty="0"/>
              <a:t>DRAWING:  </a:t>
            </a:r>
            <a:r>
              <a:rPr lang="en-US" dirty="0"/>
              <a:t>You must have an illustration to accompany your writing. </a:t>
            </a:r>
          </a:p>
          <a:p>
            <a:pPr lvl="1"/>
            <a:r>
              <a:rPr lang="en-US" dirty="0"/>
              <a:t>Your illustration must represent your writing and the points in the plot that you have changed. </a:t>
            </a:r>
          </a:p>
          <a:p>
            <a:pPr lvl="1"/>
            <a:r>
              <a:rPr lang="en-US" dirty="0"/>
              <a:t>Must be on white computer paper. </a:t>
            </a:r>
          </a:p>
          <a:p>
            <a:pPr lvl="1"/>
            <a:r>
              <a:rPr lang="en-US" dirty="0"/>
              <a:t>Must be detailed and colorful. </a:t>
            </a:r>
          </a:p>
          <a:p>
            <a:pPr lvl="1"/>
            <a:r>
              <a:rPr lang="en-US" dirty="0"/>
              <a:t>Must display your best work. </a:t>
            </a:r>
          </a:p>
          <a:p>
            <a:r>
              <a:rPr lang="en-US" b="1" dirty="0">
                <a:solidFill>
                  <a:schemeClr val="accent5"/>
                </a:solidFill>
              </a:rPr>
              <a:t>[20 PTS.] </a:t>
            </a:r>
            <a:r>
              <a:rPr lang="en-US" b="1" dirty="0"/>
              <a:t>JUSTIFYING</a:t>
            </a:r>
            <a:r>
              <a:rPr lang="en-US" dirty="0"/>
              <a:t>: You must provide a brief, 200-300 word, rationale explaining WHY you changed the part of the story that you changed. Your rationale should include:</a:t>
            </a:r>
          </a:p>
          <a:p>
            <a:pPr lvl="1"/>
            <a:r>
              <a:rPr lang="en-US" dirty="0"/>
              <a:t>Explain what happened in the story leading up to your alternate ending. </a:t>
            </a:r>
          </a:p>
          <a:p>
            <a:pPr lvl="1"/>
            <a:r>
              <a:rPr lang="en-US" dirty="0"/>
              <a:t>The theme that you are trying to convey [</a:t>
            </a:r>
            <a:r>
              <a:rPr lang="en-US" i="1" dirty="0"/>
              <a:t>How does this alternate ending change the theme of the story? What are you trying to teach your audience with this alternate ending?]</a:t>
            </a:r>
          </a:p>
          <a:p>
            <a:pPr lvl="1"/>
            <a:r>
              <a:rPr lang="en-US" dirty="0"/>
              <a:t>The reason that you changed this particular part of the story [</a:t>
            </a:r>
            <a:r>
              <a:rPr lang="en-US" i="1" dirty="0"/>
              <a:t>Author purpose: think about the choices you made when writing this alternate ending- why did you make these changes?]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916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DarkSeedLeftStep">
      <a:dk1>
        <a:srgbClr val="000000"/>
      </a:dk1>
      <a:lt1>
        <a:srgbClr val="FFFFFF"/>
      </a:lt1>
      <a:dk2>
        <a:srgbClr val="243441"/>
      </a:dk2>
      <a:lt2>
        <a:srgbClr val="E2E8E5"/>
      </a:lt2>
      <a:accent1>
        <a:srgbClr val="D8388A"/>
      </a:accent1>
      <a:accent2>
        <a:srgbClr val="C626BA"/>
      </a:accent2>
      <a:accent3>
        <a:srgbClr val="A138D8"/>
      </a:accent3>
      <a:accent4>
        <a:srgbClr val="6645CE"/>
      </a:accent4>
      <a:accent5>
        <a:srgbClr val="3854D8"/>
      </a:accent5>
      <a:accent6>
        <a:srgbClr val="2685C6"/>
      </a:accent6>
      <a:hlink>
        <a:srgbClr val="7273D0"/>
      </a:hlink>
      <a:folHlink>
        <a:srgbClr val="7F7F7F"/>
      </a:folHlink>
    </a:clrScheme>
    <a:fontScheme name="Savon">
      <a:majorFont>
        <a:latin typeface="Edwardian Script IT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emb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302</Words>
  <Application>Microsoft Macintosh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Bembo</vt:lpstr>
      <vt:lpstr>Edwardian Script ITC</vt:lpstr>
      <vt:lpstr>Garamond</vt:lpstr>
      <vt:lpstr>SavonVTI</vt:lpstr>
      <vt:lpstr>Alternate Ending: Harrison Bergeron </vt:lpstr>
      <vt:lpstr>Instructions: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Alternate Ending: Harrison Bergeron </dc:title>
  <dc:creator>Thorne, Elizabeth C</dc:creator>
  <cp:lastModifiedBy>Thorne, Elizabeth C</cp:lastModifiedBy>
  <cp:revision>4</cp:revision>
  <dcterms:created xsi:type="dcterms:W3CDTF">2020-01-31T15:32:45Z</dcterms:created>
  <dcterms:modified xsi:type="dcterms:W3CDTF">2020-01-31T15:50:19Z</dcterms:modified>
</cp:coreProperties>
</file>