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8"/>
  </p:notesMasterIdLst>
  <p:handoutMasterIdLst>
    <p:handoutMasterId r:id="rId19"/>
  </p:handoutMasterIdLst>
  <p:sldIdLst>
    <p:sldId id="257" r:id="rId5"/>
    <p:sldId id="258" r:id="rId6"/>
    <p:sldId id="286" r:id="rId7"/>
    <p:sldId id="256" r:id="rId8"/>
    <p:sldId id="291" r:id="rId9"/>
    <p:sldId id="293" r:id="rId10"/>
    <p:sldId id="292" r:id="rId11"/>
    <p:sldId id="263" r:id="rId12"/>
    <p:sldId id="260" r:id="rId13"/>
    <p:sldId id="259" r:id="rId14"/>
    <p:sldId id="278" r:id="rId15"/>
    <p:sldId id="287" r:id="rId16"/>
    <p:sldId id="288"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468C"/>
    <a:srgbClr val="001431"/>
    <a:srgbClr val="142F5C"/>
    <a:srgbClr val="149F2F"/>
    <a:srgbClr val="D14C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113A9D2-9D6B-4929-AA2D-F23B5EE8CB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59" d="100"/>
          <a:sy n="59" d="100"/>
        </p:scale>
        <p:origin x="312"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55" d="100"/>
          <a:sy n="55" d="100"/>
        </p:scale>
        <p:origin x="19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B2C9D383-BBC4-486C-B949-4975C013C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a:extLst>
              <a:ext uri="{FF2B5EF4-FFF2-40B4-BE49-F238E27FC236}">
                <a16:creationId xmlns="" xmlns:a16="http://schemas.microsoft.com/office/drawing/2014/main" id="{7139D43F-AF4D-4026-B59B-E30A214796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E13EE4-78C3-490F-AD03-4491C37A8796}" type="datetimeFigureOut">
              <a:rPr lang="ru-RU" smtClean="0"/>
              <a:t>17.01.2019</a:t>
            </a:fld>
            <a:endParaRPr lang="ru-RU" dirty="0"/>
          </a:p>
        </p:txBody>
      </p:sp>
      <p:sp>
        <p:nvSpPr>
          <p:cNvPr id="4" name="Footer Placeholder 3">
            <a:extLst>
              <a:ext uri="{FF2B5EF4-FFF2-40B4-BE49-F238E27FC236}">
                <a16:creationId xmlns="" xmlns:a16="http://schemas.microsoft.com/office/drawing/2014/main" id="{104AF834-AEA0-4B1E-B634-D786ABAA3B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Slide Number Placeholder 4">
            <a:extLst>
              <a:ext uri="{FF2B5EF4-FFF2-40B4-BE49-F238E27FC236}">
                <a16:creationId xmlns="" xmlns:a16="http://schemas.microsoft.com/office/drawing/2014/main" id="{3505535A-EEFA-4377-8BEC-AE3B154A76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432166-D667-4383-B839-F1433620BE4D}" type="slidenum">
              <a:rPr lang="ru-RU" smtClean="0"/>
              <a:t>‹#›</a:t>
            </a:fld>
            <a:endParaRPr lang="ru-RU" dirty="0"/>
          </a:p>
        </p:txBody>
      </p:sp>
    </p:spTree>
    <p:extLst>
      <p:ext uri="{BB962C8B-B14F-4D97-AF65-F5344CB8AC3E}">
        <p14:creationId xmlns:p14="http://schemas.microsoft.com/office/powerpoint/2010/main" val="49281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54B81-F76C-4130-A3A6-053208F3BF56}" type="datetimeFigureOut">
              <a:rPr lang="ru-RU" smtClean="0"/>
              <a:t>17.01.2019</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B48B0-85B2-40C4-A05A-571C99C8AB57}" type="slidenum">
              <a:rPr lang="ru-RU" smtClean="0"/>
              <a:t>‹#›</a:t>
            </a:fld>
            <a:endParaRPr lang="ru-RU" dirty="0"/>
          </a:p>
        </p:txBody>
      </p:sp>
    </p:spTree>
    <p:extLst>
      <p:ext uri="{BB962C8B-B14F-4D97-AF65-F5344CB8AC3E}">
        <p14:creationId xmlns:p14="http://schemas.microsoft.com/office/powerpoint/2010/main" val="396321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Rectangle 7">
            <a:extLst>
              <a:ext uri="{FF2B5EF4-FFF2-40B4-BE49-F238E27FC236}">
                <a16:creationId xmlns=""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dirty="0"/>
              <a:t>Presentation Title</a:t>
            </a:r>
            <a:endParaRPr lang="ru-RU" dirty="0"/>
          </a:p>
        </p:txBody>
      </p:sp>
      <p:sp>
        <p:nvSpPr>
          <p:cNvPr id="3" name="Subtitle 2">
            <a:extLst>
              <a:ext uri="{FF2B5EF4-FFF2-40B4-BE49-F238E27FC236}">
                <a16:creationId xmlns=""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dirty="0"/>
          </a:p>
        </p:txBody>
      </p:sp>
      <p:sp>
        <p:nvSpPr>
          <p:cNvPr id="12" name="Picture Placeholder 11">
            <a:extLst>
              <a:ext uri="{FF2B5EF4-FFF2-40B4-BE49-F238E27FC236}">
                <a16:creationId xmlns="" xmlns:a16="http://schemas.microsoft.com/office/drawing/2014/main" id="{D828D1A9-3D67-4106-B288-BC23A7CC5AF6}"/>
              </a:ext>
            </a:extLst>
          </p:cNvPr>
          <p:cNvSpPr>
            <a:spLocks noGrp="1"/>
          </p:cNvSpPr>
          <p:nvPr>
            <p:ph type="pic" sz="quarter" idx="13"/>
          </p:nvPr>
        </p:nvSpPr>
        <p:spPr>
          <a:xfrm>
            <a:off x="4902708" y="1721890"/>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137627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ost Comparison">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Rectangle 21">
            <a:extLst>
              <a:ext uri="{FF2B5EF4-FFF2-40B4-BE49-F238E27FC236}">
                <a16:creationId xmlns="" xmlns:a16="http://schemas.microsoft.com/office/drawing/2014/main" id="{23980BA4-A23A-4C88-B574-5C1C7E0F1D99}"/>
              </a:ext>
            </a:extLst>
          </p:cNvPr>
          <p:cNvSpPr/>
          <p:nvPr userDrawn="1"/>
        </p:nvSpPr>
        <p:spPr>
          <a:xfrm>
            <a:off x="-1587"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3703320"/>
            <a:ext cx="12192000" cy="3154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200" y="805472"/>
            <a:ext cx="6802464"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1/17/2019</a:t>
            </a:fld>
            <a:endParaRPr lang="ru-RU"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 xmlns:a16="http://schemas.microsoft.com/office/drawing/2014/main" id="{FC1C00E5-E205-47D3-ACCC-BA3FDBF71013}"/>
              </a:ext>
            </a:extLst>
          </p:cNvPr>
          <p:cNvSpPr>
            <a:spLocks noGrp="1"/>
          </p:cNvSpPr>
          <p:nvPr>
            <p:ph type="body" idx="41" hasCustomPrompt="1"/>
          </p:nvPr>
        </p:nvSpPr>
        <p:spPr>
          <a:xfrm>
            <a:off x="1718924"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 xmlns:a16="http://schemas.microsoft.com/office/drawing/2014/main" id="{CC501F77-56D4-49F2-9772-EE01ACF5274B}"/>
              </a:ext>
            </a:extLst>
          </p:cNvPr>
          <p:cNvSpPr>
            <a:spLocks noGrp="1"/>
          </p:cNvSpPr>
          <p:nvPr>
            <p:ph type="body" sz="quarter" idx="42"/>
          </p:nvPr>
        </p:nvSpPr>
        <p:spPr>
          <a:xfrm>
            <a:off x="1718924"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7" name="Text Placeholder 2">
            <a:extLst>
              <a:ext uri="{FF2B5EF4-FFF2-40B4-BE49-F238E27FC236}">
                <a16:creationId xmlns="" xmlns:a16="http://schemas.microsoft.com/office/drawing/2014/main" id="{FFB1E7A4-4985-48C1-B72F-4B1715915B45}"/>
              </a:ext>
            </a:extLst>
          </p:cNvPr>
          <p:cNvSpPr>
            <a:spLocks noGrp="1"/>
          </p:cNvSpPr>
          <p:nvPr>
            <p:ph type="body" idx="45" hasCustomPrompt="1"/>
          </p:nvPr>
        </p:nvSpPr>
        <p:spPr>
          <a:xfrm>
            <a:off x="6498182"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 xmlns:a16="http://schemas.microsoft.com/office/drawing/2014/main" id="{13613D75-4050-4984-9168-DAD425D6D6AC}"/>
              </a:ext>
            </a:extLst>
          </p:cNvPr>
          <p:cNvSpPr>
            <a:spLocks noGrp="1"/>
          </p:cNvSpPr>
          <p:nvPr>
            <p:ph type="body" sz="quarter" idx="46"/>
          </p:nvPr>
        </p:nvSpPr>
        <p:spPr>
          <a:xfrm>
            <a:off x="6498182"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9" name="Text Placeholder 11">
            <a:extLst>
              <a:ext uri="{FF2B5EF4-FFF2-40B4-BE49-F238E27FC236}">
                <a16:creationId xmlns=""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20" name="Text Placeholder 2">
            <a:extLst>
              <a:ext uri="{FF2B5EF4-FFF2-40B4-BE49-F238E27FC236}">
                <a16:creationId xmlns="" xmlns:a16="http://schemas.microsoft.com/office/drawing/2014/main" id="{9E693E7E-08CF-4C07-BFC7-C34D6269EFD9}"/>
              </a:ext>
            </a:extLst>
          </p:cNvPr>
          <p:cNvSpPr>
            <a:spLocks noGrp="1"/>
          </p:cNvSpPr>
          <p:nvPr>
            <p:ph type="body" idx="48" hasCustomPrompt="1"/>
          </p:nvPr>
        </p:nvSpPr>
        <p:spPr>
          <a:xfrm>
            <a:off x="1555148"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$12,345</a:t>
            </a:r>
          </a:p>
        </p:txBody>
      </p:sp>
      <p:sp>
        <p:nvSpPr>
          <p:cNvPr id="21" name="Text Placeholder 2">
            <a:extLst>
              <a:ext uri="{FF2B5EF4-FFF2-40B4-BE49-F238E27FC236}">
                <a16:creationId xmlns="" xmlns:a16="http://schemas.microsoft.com/office/drawing/2014/main" id="{9D213FF3-2ADF-437D-9C3A-5C5821DBAF4E}"/>
              </a:ext>
            </a:extLst>
          </p:cNvPr>
          <p:cNvSpPr>
            <a:spLocks noGrp="1"/>
          </p:cNvSpPr>
          <p:nvPr>
            <p:ph type="body" idx="49" hasCustomPrompt="1"/>
          </p:nvPr>
        </p:nvSpPr>
        <p:spPr>
          <a:xfrm>
            <a:off x="6334406"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$6,789</a:t>
            </a:r>
          </a:p>
        </p:txBody>
      </p:sp>
      <p:sp>
        <p:nvSpPr>
          <p:cNvPr id="23" name="Picture Placeholder 11">
            <a:extLst>
              <a:ext uri="{FF2B5EF4-FFF2-40B4-BE49-F238E27FC236}">
                <a16:creationId xmlns="" xmlns:a16="http://schemas.microsoft.com/office/drawing/2014/main" id="{E7019E9C-AA4E-4592-97BE-BF366FFA1A72}"/>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152050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rcles and Content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Rectangle 24">
            <a:extLst>
              <a:ext uri="{FF2B5EF4-FFF2-40B4-BE49-F238E27FC236}">
                <a16:creationId xmlns="" xmlns:a16="http://schemas.microsoft.com/office/drawing/2014/main" id="{938F4135-A9EE-4D29-A8AB-5DEB57ABC181}"/>
              </a:ext>
            </a:extLst>
          </p:cNvPr>
          <p:cNvSpPr/>
          <p:nvPr userDrawn="1"/>
        </p:nvSpPr>
        <p:spPr>
          <a:xfrm>
            <a:off x="-1587"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3690968"/>
            <a:ext cx="12192000" cy="316703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200" y="805472"/>
            <a:ext cx="7081434"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1/17/2019</a:t>
            </a:fld>
            <a:endParaRPr lang="ru-RU"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 xmlns:a16="http://schemas.microsoft.com/office/drawing/2014/main" id="{FC1C00E5-E205-47D3-ACCC-BA3FDBF71013}"/>
              </a:ext>
            </a:extLst>
          </p:cNvPr>
          <p:cNvSpPr>
            <a:spLocks noGrp="1"/>
          </p:cNvSpPr>
          <p:nvPr>
            <p:ph type="body" idx="41" hasCustomPrompt="1"/>
          </p:nvPr>
        </p:nvSpPr>
        <p:spPr>
          <a:xfrm>
            <a:off x="158723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 xmlns:a16="http://schemas.microsoft.com/office/drawing/2014/main" id="{CC501F77-56D4-49F2-9772-EE01ACF5274B}"/>
              </a:ext>
            </a:extLst>
          </p:cNvPr>
          <p:cNvSpPr>
            <a:spLocks noGrp="1"/>
          </p:cNvSpPr>
          <p:nvPr>
            <p:ph type="body" sz="quarter" idx="42"/>
          </p:nvPr>
        </p:nvSpPr>
        <p:spPr>
          <a:xfrm>
            <a:off x="1587236" y="5235475"/>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9" name="Text Placeholder 11">
            <a:extLst>
              <a:ext uri="{FF2B5EF4-FFF2-40B4-BE49-F238E27FC236}">
                <a16:creationId xmlns=""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8" name="Oval 7">
            <a:extLst>
              <a:ext uri="{FF2B5EF4-FFF2-40B4-BE49-F238E27FC236}">
                <a16:creationId xmlns="" xmlns:a16="http://schemas.microsoft.com/office/drawing/2014/main" id="{AA62DB99-23AA-4B84-915B-58A12122905A}"/>
              </a:ext>
            </a:extLst>
          </p:cNvPr>
          <p:cNvSpPr/>
          <p:nvPr userDrawn="1"/>
        </p:nvSpPr>
        <p:spPr>
          <a:xfrm>
            <a:off x="1969178" y="2806082"/>
            <a:ext cx="1847088" cy="1847088"/>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1" name="Oval 30">
            <a:extLst>
              <a:ext uri="{FF2B5EF4-FFF2-40B4-BE49-F238E27FC236}">
                <a16:creationId xmlns="" xmlns:a16="http://schemas.microsoft.com/office/drawing/2014/main" id="{87C4674D-D19C-4346-8AB3-EEC70C5BA12B}"/>
              </a:ext>
            </a:extLst>
          </p:cNvPr>
          <p:cNvSpPr/>
          <p:nvPr userDrawn="1"/>
        </p:nvSpPr>
        <p:spPr>
          <a:xfrm>
            <a:off x="4730062" y="2358026"/>
            <a:ext cx="2295144" cy="229514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Oval 31">
            <a:extLst>
              <a:ext uri="{FF2B5EF4-FFF2-40B4-BE49-F238E27FC236}">
                <a16:creationId xmlns="" xmlns:a16="http://schemas.microsoft.com/office/drawing/2014/main" id="{232287E6-00FD-4CA9-879A-D113874BCAF3}"/>
              </a:ext>
            </a:extLst>
          </p:cNvPr>
          <p:cNvSpPr/>
          <p:nvPr userDrawn="1"/>
        </p:nvSpPr>
        <p:spPr>
          <a:xfrm>
            <a:off x="7613594" y="2037986"/>
            <a:ext cx="2615184" cy="261518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Text Placeholder 2">
            <a:extLst>
              <a:ext uri="{FF2B5EF4-FFF2-40B4-BE49-F238E27FC236}">
                <a16:creationId xmlns="" xmlns:a16="http://schemas.microsoft.com/office/drawing/2014/main" id="{24B6C5DB-65E0-4261-A490-0CEBD77B8A6C}"/>
              </a:ext>
            </a:extLst>
          </p:cNvPr>
          <p:cNvSpPr>
            <a:spLocks noGrp="1"/>
          </p:cNvSpPr>
          <p:nvPr>
            <p:ph type="body" idx="48" hasCustomPrompt="1"/>
          </p:nvPr>
        </p:nvSpPr>
        <p:spPr>
          <a:xfrm>
            <a:off x="2022734" y="3082272"/>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$25</a:t>
            </a:r>
          </a:p>
        </p:txBody>
      </p:sp>
      <p:sp>
        <p:nvSpPr>
          <p:cNvPr id="34" name="Text Placeholder 2">
            <a:extLst>
              <a:ext uri="{FF2B5EF4-FFF2-40B4-BE49-F238E27FC236}">
                <a16:creationId xmlns="" xmlns:a16="http://schemas.microsoft.com/office/drawing/2014/main" id="{86AFF07C-4D15-4A29-B939-C47256023C91}"/>
              </a:ext>
            </a:extLst>
          </p:cNvPr>
          <p:cNvSpPr>
            <a:spLocks noGrp="1"/>
          </p:cNvSpPr>
          <p:nvPr>
            <p:ph type="body" idx="49" hasCustomPrompt="1"/>
          </p:nvPr>
        </p:nvSpPr>
        <p:spPr>
          <a:xfrm>
            <a:off x="2022734" y="4075184"/>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Billion</a:t>
            </a:r>
          </a:p>
        </p:txBody>
      </p:sp>
      <p:sp>
        <p:nvSpPr>
          <p:cNvPr id="35" name="Text Placeholder 2">
            <a:extLst>
              <a:ext uri="{FF2B5EF4-FFF2-40B4-BE49-F238E27FC236}">
                <a16:creationId xmlns="" xmlns:a16="http://schemas.microsoft.com/office/drawing/2014/main" id="{2C71864B-9476-4445-B961-A4480119AB3B}"/>
              </a:ext>
            </a:extLst>
          </p:cNvPr>
          <p:cNvSpPr>
            <a:spLocks noGrp="1"/>
          </p:cNvSpPr>
          <p:nvPr>
            <p:ph type="body" idx="50" hasCustomPrompt="1"/>
          </p:nvPr>
        </p:nvSpPr>
        <p:spPr>
          <a:xfrm>
            <a:off x="5007646" y="2886747"/>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$50</a:t>
            </a:r>
          </a:p>
        </p:txBody>
      </p:sp>
      <p:sp>
        <p:nvSpPr>
          <p:cNvPr id="36" name="Text Placeholder 2">
            <a:extLst>
              <a:ext uri="{FF2B5EF4-FFF2-40B4-BE49-F238E27FC236}">
                <a16:creationId xmlns="" xmlns:a16="http://schemas.microsoft.com/office/drawing/2014/main" id="{B2AAA459-A7E1-451E-BABB-0C87139B389F}"/>
              </a:ext>
            </a:extLst>
          </p:cNvPr>
          <p:cNvSpPr>
            <a:spLocks noGrp="1"/>
          </p:cNvSpPr>
          <p:nvPr>
            <p:ph type="body" idx="51" hasCustomPrompt="1"/>
          </p:nvPr>
        </p:nvSpPr>
        <p:spPr>
          <a:xfrm>
            <a:off x="5007646" y="387965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Billion</a:t>
            </a:r>
          </a:p>
        </p:txBody>
      </p:sp>
      <p:sp>
        <p:nvSpPr>
          <p:cNvPr id="37" name="Text Placeholder 2">
            <a:extLst>
              <a:ext uri="{FF2B5EF4-FFF2-40B4-BE49-F238E27FC236}">
                <a16:creationId xmlns="" xmlns:a16="http://schemas.microsoft.com/office/drawing/2014/main" id="{DF679BEC-0CFD-449F-B3E0-BB712F00052B}"/>
              </a:ext>
            </a:extLst>
          </p:cNvPr>
          <p:cNvSpPr>
            <a:spLocks noGrp="1"/>
          </p:cNvSpPr>
          <p:nvPr>
            <p:ph type="body" idx="52" hasCustomPrompt="1"/>
          </p:nvPr>
        </p:nvSpPr>
        <p:spPr>
          <a:xfrm>
            <a:off x="7761966" y="2723457"/>
            <a:ext cx="2295144"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$100</a:t>
            </a:r>
          </a:p>
        </p:txBody>
      </p:sp>
      <p:sp>
        <p:nvSpPr>
          <p:cNvPr id="38" name="Text Placeholder 2">
            <a:extLst>
              <a:ext uri="{FF2B5EF4-FFF2-40B4-BE49-F238E27FC236}">
                <a16:creationId xmlns="" xmlns:a16="http://schemas.microsoft.com/office/drawing/2014/main" id="{65220FFF-D7A7-4DFC-97E2-8D717A6B97FF}"/>
              </a:ext>
            </a:extLst>
          </p:cNvPr>
          <p:cNvSpPr>
            <a:spLocks noGrp="1"/>
          </p:cNvSpPr>
          <p:nvPr>
            <p:ph type="body" idx="53" hasCustomPrompt="1"/>
          </p:nvPr>
        </p:nvSpPr>
        <p:spPr>
          <a:xfrm>
            <a:off x="8038166" y="371636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Billion</a:t>
            </a:r>
          </a:p>
        </p:txBody>
      </p:sp>
      <p:sp>
        <p:nvSpPr>
          <p:cNvPr id="39" name="Text Placeholder 2">
            <a:extLst>
              <a:ext uri="{FF2B5EF4-FFF2-40B4-BE49-F238E27FC236}">
                <a16:creationId xmlns="" xmlns:a16="http://schemas.microsoft.com/office/drawing/2014/main" id="{33C0B4F4-FAB3-45B3-A57B-B8A00F765A8C}"/>
              </a:ext>
            </a:extLst>
          </p:cNvPr>
          <p:cNvSpPr>
            <a:spLocks noGrp="1"/>
          </p:cNvSpPr>
          <p:nvPr>
            <p:ph type="body" idx="54" hasCustomPrompt="1"/>
          </p:nvPr>
        </p:nvSpPr>
        <p:spPr>
          <a:xfrm>
            <a:off x="4587884"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0" name="Text Placeholder 11">
            <a:extLst>
              <a:ext uri="{FF2B5EF4-FFF2-40B4-BE49-F238E27FC236}">
                <a16:creationId xmlns="" xmlns:a16="http://schemas.microsoft.com/office/drawing/2014/main" id="{2710ED40-A455-4EEF-AAD2-1479EE311ABC}"/>
              </a:ext>
            </a:extLst>
          </p:cNvPr>
          <p:cNvSpPr>
            <a:spLocks noGrp="1"/>
          </p:cNvSpPr>
          <p:nvPr>
            <p:ph type="body" sz="quarter" idx="55"/>
          </p:nvPr>
        </p:nvSpPr>
        <p:spPr>
          <a:xfrm>
            <a:off x="4587884" y="5240927"/>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45" name="Text Placeholder 2">
            <a:extLst>
              <a:ext uri="{FF2B5EF4-FFF2-40B4-BE49-F238E27FC236}">
                <a16:creationId xmlns="" xmlns:a16="http://schemas.microsoft.com/office/drawing/2014/main" id="{A9FC0BF2-FC28-43C1-864A-CAB49C8381A2}"/>
              </a:ext>
            </a:extLst>
          </p:cNvPr>
          <p:cNvSpPr>
            <a:spLocks noGrp="1"/>
          </p:cNvSpPr>
          <p:nvPr>
            <p:ph type="body" idx="56" hasCustomPrompt="1"/>
          </p:nvPr>
        </p:nvSpPr>
        <p:spPr>
          <a:xfrm>
            <a:off x="765488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6" name="Text Placeholder 11">
            <a:extLst>
              <a:ext uri="{FF2B5EF4-FFF2-40B4-BE49-F238E27FC236}">
                <a16:creationId xmlns="" xmlns:a16="http://schemas.microsoft.com/office/drawing/2014/main" id="{F4793ACF-6372-4346-9E08-F9E4D2584763}"/>
              </a:ext>
            </a:extLst>
          </p:cNvPr>
          <p:cNvSpPr>
            <a:spLocks noGrp="1"/>
          </p:cNvSpPr>
          <p:nvPr>
            <p:ph type="body" sz="quarter" idx="57"/>
          </p:nvPr>
        </p:nvSpPr>
        <p:spPr>
          <a:xfrm>
            <a:off x="7654886" y="5231802"/>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26" name="Picture Placeholder 11">
            <a:extLst>
              <a:ext uri="{FF2B5EF4-FFF2-40B4-BE49-F238E27FC236}">
                <a16:creationId xmlns="" xmlns:a16="http://schemas.microsoft.com/office/drawing/2014/main" id="{F3FD923B-7063-49D8-8286-0F8424648970}"/>
              </a:ext>
            </a:extLst>
          </p:cNvPr>
          <p:cNvSpPr>
            <a:spLocks noGrp="1"/>
          </p:cNvSpPr>
          <p:nvPr>
            <p:ph type="pic" sz="quarter" idx="58"/>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2470776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 xmlns:a16="http://schemas.microsoft.com/office/drawing/2014/main" id="{72DA9D50-F092-4CE4-833F-A116EB21A237}"/>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2990088"/>
            <a:ext cx="12192000" cy="386791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1/17/2019</a:t>
            </a:fld>
            <a:endParaRPr lang="ru-RU"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 xmlns:a16="http://schemas.microsoft.com/office/drawing/2014/main" id="{FC1C00E5-E205-47D3-ACCC-BA3FDBF71013}"/>
              </a:ext>
            </a:extLst>
          </p:cNvPr>
          <p:cNvSpPr>
            <a:spLocks noGrp="1"/>
          </p:cNvSpPr>
          <p:nvPr>
            <p:ph type="body" idx="41" hasCustomPrompt="1"/>
          </p:nvPr>
        </p:nvSpPr>
        <p:spPr>
          <a:xfrm>
            <a:off x="1053452" y="3340707"/>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 xmlns:a16="http://schemas.microsoft.com/office/drawing/2014/main" id="{CC501F77-56D4-49F2-9772-EE01ACF5274B}"/>
              </a:ext>
            </a:extLst>
          </p:cNvPr>
          <p:cNvSpPr>
            <a:spLocks noGrp="1"/>
          </p:cNvSpPr>
          <p:nvPr>
            <p:ph type="body" sz="quarter" idx="42"/>
          </p:nvPr>
        </p:nvSpPr>
        <p:spPr>
          <a:xfrm>
            <a:off x="836612" y="3773923"/>
            <a:ext cx="5259387"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9" name="Text Placeholder 11">
            <a:extLst>
              <a:ext uri="{FF2B5EF4-FFF2-40B4-BE49-F238E27FC236}">
                <a16:creationId xmlns=""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25" name="Text Placeholder 2">
            <a:extLst>
              <a:ext uri="{FF2B5EF4-FFF2-40B4-BE49-F238E27FC236}">
                <a16:creationId xmlns="" xmlns:a16="http://schemas.microsoft.com/office/drawing/2014/main" id="{E3E44B3E-B67E-47BB-9B17-495800CC539C}"/>
              </a:ext>
            </a:extLst>
          </p:cNvPr>
          <p:cNvSpPr>
            <a:spLocks noGrp="1"/>
          </p:cNvSpPr>
          <p:nvPr>
            <p:ph type="body" idx="48" hasCustomPrompt="1"/>
          </p:nvPr>
        </p:nvSpPr>
        <p:spPr>
          <a:xfrm>
            <a:off x="6682936" y="3353508"/>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6" name="Text Placeholder 11">
            <a:extLst>
              <a:ext uri="{FF2B5EF4-FFF2-40B4-BE49-F238E27FC236}">
                <a16:creationId xmlns="" xmlns:a16="http://schemas.microsoft.com/office/drawing/2014/main" id="{3E6654E2-1600-436C-996F-AB13D779B069}"/>
              </a:ext>
            </a:extLst>
          </p:cNvPr>
          <p:cNvSpPr>
            <a:spLocks noGrp="1"/>
          </p:cNvSpPr>
          <p:nvPr>
            <p:ph type="body" sz="quarter" idx="49"/>
          </p:nvPr>
        </p:nvSpPr>
        <p:spPr>
          <a:xfrm>
            <a:off x="6466097" y="3786724"/>
            <a:ext cx="5068178"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7" name="Picture Placeholder 11">
            <a:extLst>
              <a:ext uri="{FF2B5EF4-FFF2-40B4-BE49-F238E27FC236}">
                <a16:creationId xmlns="" xmlns:a16="http://schemas.microsoft.com/office/drawing/2014/main" id="{11B1F208-6C15-4A3F-B7B4-388A18DC2B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2002558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etition Content Layout">
    <p:bg>
      <p:bgPr>
        <a:blipFill>
          <a:blip r:embed="rId2"/>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Rectangle 32">
            <a:extLst>
              <a:ext uri="{FF2B5EF4-FFF2-40B4-BE49-F238E27FC236}">
                <a16:creationId xmlns="" xmlns:a16="http://schemas.microsoft.com/office/drawing/2014/main" id="{CCE7ADE7-21F0-4422-AD3C-0A7865E4FAB1}"/>
              </a:ext>
            </a:extLst>
          </p:cNvPr>
          <p:cNvSpPr/>
          <p:nvPr userDrawn="1"/>
        </p:nvSpPr>
        <p:spPr>
          <a:xfrm>
            <a:off x="0"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Rectangle 31">
            <a:extLst>
              <a:ext uri="{FF2B5EF4-FFF2-40B4-BE49-F238E27FC236}">
                <a16:creationId xmlns="" xmlns:a16="http://schemas.microsoft.com/office/drawing/2014/main" id="{06F00F53-9697-4331-BE9F-B94FA62B0402}"/>
              </a:ext>
            </a:extLst>
          </p:cNvPr>
          <p:cNvSpPr/>
          <p:nvPr userDrawn="1"/>
        </p:nvSpPr>
        <p:spPr>
          <a:xfrm>
            <a:off x="0" y="1528174"/>
            <a:ext cx="12192000" cy="532982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199" y="805472"/>
            <a:ext cx="7430939"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1/17/2019</a:t>
            </a:fld>
            <a:endParaRPr lang="ru-RU"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7" name="Picture Placeholder 11">
            <a:extLst>
              <a:ext uri="{FF2B5EF4-FFF2-40B4-BE49-F238E27FC236}">
                <a16:creationId xmlns="" xmlns:a16="http://schemas.microsoft.com/office/drawing/2014/main" id="{E705CC21-80AA-488E-B95D-0E00300A05CF}"/>
              </a:ext>
            </a:extLst>
          </p:cNvPr>
          <p:cNvSpPr>
            <a:spLocks noGrp="1"/>
          </p:cNvSpPr>
          <p:nvPr>
            <p:ph type="pic" sz="quarter" idx="13"/>
          </p:nvPr>
        </p:nvSpPr>
        <p:spPr>
          <a:xfrm>
            <a:off x="8965413" y="1975905"/>
            <a:ext cx="2386584" cy="484632"/>
          </a:xfrm>
          <a:prstGeom prst="roundRect">
            <a:avLst/>
          </a:prstGeom>
          <a:noFill/>
          <a:ln>
            <a:noFill/>
          </a:ln>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
        <p:nvSpPr>
          <p:cNvPr id="14" name="Picture Placeholder 11" descr="Competitors logos quadrant">
            <a:extLst>
              <a:ext uri="{FF2B5EF4-FFF2-40B4-BE49-F238E27FC236}">
                <a16:creationId xmlns="" xmlns:a16="http://schemas.microsoft.com/office/drawing/2014/main" id="{B02B30B1-85C9-4BFB-89EF-F61F699F9CB9}"/>
              </a:ext>
            </a:extLst>
          </p:cNvPr>
          <p:cNvSpPr>
            <a:spLocks noGrp="1"/>
          </p:cNvSpPr>
          <p:nvPr>
            <p:ph type="pic" sz="quarter" idx="39" hasCustomPrompt="1"/>
          </p:nvPr>
        </p:nvSpPr>
        <p:spPr>
          <a:xfrm>
            <a:off x="3479892" y="2503607"/>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dirty="0"/>
              <a:t>Competitor 2</a:t>
            </a:r>
          </a:p>
          <a:p>
            <a:r>
              <a:rPr lang="en-US" dirty="0"/>
              <a:t>Logo</a:t>
            </a:r>
            <a:endParaRPr lang="ru-RU" dirty="0"/>
          </a:p>
        </p:txBody>
      </p:sp>
      <p:sp>
        <p:nvSpPr>
          <p:cNvPr id="17" name="Picture Placeholder 11" descr="Competitors logos quadrant">
            <a:extLst>
              <a:ext uri="{FF2B5EF4-FFF2-40B4-BE49-F238E27FC236}">
                <a16:creationId xmlns="" xmlns:a16="http://schemas.microsoft.com/office/drawing/2014/main" id="{BB248D0D-569D-4CE5-B4A5-1CB766D4BC25}"/>
              </a:ext>
            </a:extLst>
          </p:cNvPr>
          <p:cNvSpPr>
            <a:spLocks noGrp="1"/>
          </p:cNvSpPr>
          <p:nvPr>
            <p:ph type="pic" sz="quarter" idx="40" hasCustomPrompt="1"/>
          </p:nvPr>
        </p:nvSpPr>
        <p:spPr>
          <a:xfrm>
            <a:off x="1341365" y="2069258"/>
            <a:ext cx="1655064"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dirty="0"/>
              <a:t>Competitor </a:t>
            </a:r>
            <a:r>
              <a:rPr lang="ru-RU" dirty="0"/>
              <a:t>1</a:t>
            </a:r>
            <a:endParaRPr lang="en-US" dirty="0"/>
          </a:p>
          <a:p>
            <a:r>
              <a:rPr lang="en-US" dirty="0"/>
              <a:t>Logo</a:t>
            </a:r>
            <a:endParaRPr lang="ru-RU" dirty="0"/>
          </a:p>
        </p:txBody>
      </p:sp>
      <p:sp>
        <p:nvSpPr>
          <p:cNvPr id="18" name="Picture Placeholder 11" descr="Competitors logos quadrant">
            <a:extLst>
              <a:ext uri="{FF2B5EF4-FFF2-40B4-BE49-F238E27FC236}">
                <a16:creationId xmlns="" xmlns:a16="http://schemas.microsoft.com/office/drawing/2014/main" id="{63441834-C0B7-467E-BB8A-077BFB4CC64D}"/>
              </a:ext>
            </a:extLst>
          </p:cNvPr>
          <p:cNvSpPr>
            <a:spLocks noGrp="1"/>
          </p:cNvSpPr>
          <p:nvPr>
            <p:ph type="pic" sz="quarter" idx="41" hasCustomPrompt="1"/>
          </p:nvPr>
        </p:nvSpPr>
        <p:spPr>
          <a:xfrm>
            <a:off x="2209800" y="4684388"/>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dirty="0"/>
              <a:t>Competitor </a:t>
            </a:r>
            <a:r>
              <a:rPr lang="ru-RU" dirty="0"/>
              <a:t>3</a:t>
            </a:r>
            <a:endParaRPr lang="en-US" dirty="0"/>
          </a:p>
          <a:p>
            <a:r>
              <a:rPr lang="en-US" dirty="0"/>
              <a:t>Logo</a:t>
            </a:r>
            <a:endParaRPr lang="ru-RU" dirty="0"/>
          </a:p>
        </p:txBody>
      </p:sp>
      <p:sp>
        <p:nvSpPr>
          <p:cNvPr id="20" name="Picture Placeholder 11" descr="Competitors logos quadrant">
            <a:extLst>
              <a:ext uri="{FF2B5EF4-FFF2-40B4-BE49-F238E27FC236}">
                <a16:creationId xmlns="" xmlns:a16="http://schemas.microsoft.com/office/drawing/2014/main" id="{4845EF5C-F9AE-4C81-B40A-0EF51B853911}"/>
              </a:ext>
            </a:extLst>
          </p:cNvPr>
          <p:cNvSpPr>
            <a:spLocks noGrp="1"/>
          </p:cNvSpPr>
          <p:nvPr>
            <p:ph type="pic" sz="quarter" idx="42" hasCustomPrompt="1"/>
          </p:nvPr>
        </p:nvSpPr>
        <p:spPr>
          <a:xfrm>
            <a:off x="6654710" y="2594867"/>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dirty="0"/>
              <a:t>Competitor </a:t>
            </a:r>
            <a:r>
              <a:rPr lang="ru-RU" dirty="0"/>
              <a:t>4</a:t>
            </a:r>
            <a:endParaRPr lang="en-US" dirty="0"/>
          </a:p>
          <a:p>
            <a:r>
              <a:rPr lang="en-US" dirty="0"/>
              <a:t>Logo</a:t>
            </a:r>
            <a:r>
              <a:rPr lang="ru-RU" dirty="0"/>
              <a:t>я</a:t>
            </a:r>
          </a:p>
        </p:txBody>
      </p:sp>
      <p:sp>
        <p:nvSpPr>
          <p:cNvPr id="21" name="Picture Placeholder 11" descr="Competitors logos quadrant">
            <a:extLst>
              <a:ext uri="{FF2B5EF4-FFF2-40B4-BE49-F238E27FC236}">
                <a16:creationId xmlns="" xmlns:a16="http://schemas.microsoft.com/office/drawing/2014/main" id="{75396269-14C7-4297-BE40-EB61A04CF4C8}"/>
              </a:ext>
            </a:extLst>
          </p:cNvPr>
          <p:cNvSpPr>
            <a:spLocks noGrp="1"/>
          </p:cNvSpPr>
          <p:nvPr>
            <p:ph type="pic" sz="quarter" idx="43" hasCustomPrompt="1"/>
          </p:nvPr>
        </p:nvSpPr>
        <p:spPr>
          <a:xfrm>
            <a:off x="6455537" y="4853700"/>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dirty="0"/>
              <a:t>Competitor </a:t>
            </a:r>
            <a:r>
              <a:rPr lang="ru-RU" dirty="0"/>
              <a:t>5</a:t>
            </a:r>
            <a:endParaRPr lang="en-US" dirty="0"/>
          </a:p>
          <a:p>
            <a:r>
              <a:rPr lang="en-US" dirty="0"/>
              <a:t>Logo</a:t>
            </a:r>
            <a:endParaRPr lang="ru-RU" dirty="0"/>
          </a:p>
        </p:txBody>
      </p:sp>
      <p:sp>
        <p:nvSpPr>
          <p:cNvPr id="22" name="Picture Placeholder 11" descr="Competitors logos quadrant">
            <a:extLst>
              <a:ext uri="{FF2B5EF4-FFF2-40B4-BE49-F238E27FC236}">
                <a16:creationId xmlns="" xmlns:a16="http://schemas.microsoft.com/office/drawing/2014/main" id="{A9EC32D0-3CC5-4D03-90E1-35DD544F353D}"/>
              </a:ext>
            </a:extLst>
          </p:cNvPr>
          <p:cNvSpPr>
            <a:spLocks noGrp="1"/>
          </p:cNvSpPr>
          <p:nvPr>
            <p:ph type="pic" sz="quarter" idx="44" hasCustomPrompt="1"/>
          </p:nvPr>
        </p:nvSpPr>
        <p:spPr>
          <a:xfrm>
            <a:off x="8965413" y="4121940"/>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dirty="0"/>
              <a:t>Competitor </a:t>
            </a:r>
            <a:r>
              <a:rPr lang="ru-RU" dirty="0"/>
              <a:t>6</a:t>
            </a:r>
            <a:endParaRPr lang="en-US" dirty="0"/>
          </a:p>
          <a:p>
            <a:r>
              <a:rPr lang="en-US" dirty="0"/>
              <a:t>Logo</a:t>
            </a:r>
            <a:endParaRPr lang="ru-RU" dirty="0"/>
          </a:p>
        </p:txBody>
      </p:sp>
      <p:sp>
        <p:nvSpPr>
          <p:cNvPr id="23" name="Text Placeholder 7">
            <a:extLst>
              <a:ext uri="{FF2B5EF4-FFF2-40B4-BE49-F238E27FC236}">
                <a16:creationId xmlns="" xmlns:a16="http://schemas.microsoft.com/office/drawing/2014/main" id="{C9793465-C4F7-40FC-AEF8-5F868E36ECA3}"/>
              </a:ext>
            </a:extLst>
          </p:cNvPr>
          <p:cNvSpPr>
            <a:spLocks noGrp="1"/>
          </p:cNvSpPr>
          <p:nvPr>
            <p:ph type="body" sz="quarter" idx="46" hasCustomPrompt="1"/>
          </p:nvPr>
        </p:nvSpPr>
        <p:spPr>
          <a:xfrm>
            <a:off x="788628" y="3574970"/>
            <a:ext cx="2741612" cy="248888"/>
          </a:xfrm>
        </p:spPr>
        <p:txBody>
          <a:bodyPr>
            <a:noAutofit/>
          </a:bodyPr>
          <a:lstStyle>
            <a:lvl1pPr marL="0" indent="0">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dirty="0"/>
              <a:t>More expensive</a:t>
            </a:r>
          </a:p>
        </p:txBody>
      </p:sp>
      <p:sp>
        <p:nvSpPr>
          <p:cNvPr id="24" name="Text Placeholder 7">
            <a:extLst>
              <a:ext uri="{FF2B5EF4-FFF2-40B4-BE49-F238E27FC236}">
                <a16:creationId xmlns="" xmlns:a16="http://schemas.microsoft.com/office/drawing/2014/main" id="{9E34E738-15BA-4311-BA02-5FDA3723F49F}"/>
              </a:ext>
            </a:extLst>
          </p:cNvPr>
          <p:cNvSpPr>
            <a:spLocks noGrp="1"/>
          </p:cNvSpPr>
          <p:nvPr>
            <p:ph type="body" sz="quarter" idx="47" hasCustomPrompt="1"/>
          </p:nvPr>
        </p:nvSpPr>
        <p:spPr>
          <a:xfrm>
            <a:off x="8730592" y="3574970"/>
            <a:ext cx="2741612" cy="248888"/>
          </a:xfrm>
        </p:spPr>
        <p:txBody>
          <a:bodyPr>
            <a:noAutofit/>
          </a:bodyPr>
          <a:lstStyle>
            <a:lvl1pPr marL="0" indent="0" algn="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dirty="0"/>
              <a:t>Less expensive</a:t>
            </a:r>
          </a:p>
        </p:txBody>
      </p:sp>
      <p:sp>
        <p:nvSpPr>
          <p:cNvPr id="27" name="Text Placeholder 7">
            <a:extLst>
              <a:ext uri="{FF2B5EF4-FFF2-40B4-BE49-F238E27FC236}">
                <a16:creationId xmlns="" xmlns:a16="http://schemas.microsoft.com/office/drawing/2014/main" id="{43026573-79FA-414F-85CC-BB2AFC84C272}"/>
              </a:ext>
            </a:extLst>
          </p:cNvPr>
          <p:cNvSpPr>
            <a:spLocks noGrp="1"/>
          </p:cNvSpPr>
          <p:nvPr>
            <p:ph type="body" sz="quarter" idx="48" hasCustomPrompt="1"/>
          </p:nvPr>
        </p:nvSpPr>
        <p:spPr>
          <a:xfrm>
            <a:off x="4641450" y="6142762"/>
            <a:ext cx="2741612" cy="248888"/>
          </a:xfrm>
        </p:spPr>
        <p:txBody>
          <a:bodyPr>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dirty="0"/>
              <a:t>Less convenient</a:t>
            </a:r>
          </a:p>
        </p:txBody>
      </p:sp>
      <p:sp>
        <p:nvSpPr>
          <p:cNvPr id="28" name="Text Placeholder 7">
            <a:extLst>
              <a:ext uri="{FF2B5EF4-FFF2-40B4-BE49-F238E27FC236}">
                <a16:creationId xmlns="" xmlns:a16="http://schemas.microsoft.com/office/drawing/2014/main" id="{354AC58C-2EFE-42E3-B1C3-3A3F7161FC04}"/>
              </a:ext>
            </a:extLst>
          </p:cNvPr>
          <p:cNvSpPr>
            <a:spLocks noGrp="1"/>
          </p:cNvSpPr>
          <p:nvPr>
            <p:ph type="body" sz="quarter" idx="49" hasCustomPrompt="1"/>
          </p:nvPr>
        </p:nvSpPr>
        <p:spPr>
          <a:xfrm>
            <a:off x="4641450" y="1764281"/>
            <a:ext cx="2741612" cy="248888"/>
          </a:xfrm>
        </p:spPr>
        <p:txBody>
          <a:bodyPr>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dirty="0"/>
              <a:t>More convenient</a:t>
            </a:r>
          </a:p>
        </p:txBody>
      </p:sp>
      <p:cxnSp>
        <p:nvCxnSpPr>
          <p:cNvPr id="9" name="Straight Arrow Connector 8">
            <a:extLst>
              <a:ext uri="{FF2B5EF4-FFF2-40B4-BE49-F238E27FC236}">
                <a16:creationId xmlns="" xmlns:a16="http://schemas.microsoft.com/office/drawing/2014/main" id="{E3842B13-E900-4B2B-AB93-A64B64227466}"/>
              </a:ext>
            </a:extLst>
          </p:cNvPr>
          <p:cNvCxnSpPr/>
          <p:nvPr userDrawn="1"/>
        </p:nvCxnSpPr>
        <p:spPr>
          <a:xfrm>
            <a:off x="872933" y="3548268"/>
            <a:ext cx="1047037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 xmlns:a16="http://schemas.microsoft.com/office/drawing/2014/main" id="{EF45D1A3-05DF-4B1E-9C02-6D8A69BE2011}"/>
              </a:ext>
            </a:extLst>
          </p:cNvPr>
          <p:cNvCxnSpPr>
            <a:cxnSpLocks/>
          </p:cNvCxnSpPr>
          <p:nvPr userDrawn="1"/>
        </p:nvCxnSpPr>
        <p:spPr>
          <a:xfrm rot="16200000">
            <a:off x="4098036" y="4142692"/>
            <a:ext cx="399592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Picture Placeholder 11">
            <a:extLst>
              <a:ext uri="{FF2B5EF4-FFF2-40B4-BE49-F238E27FC236}">
                <a16:creationId xmlns="" xmlns:a16="http://schemas.microsoft.com/office/drawing/2014/main" id="{CC01BAE8-6C4C-4DBC-AFB4-6B3BCF8D07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18828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Rectangle 28">
            <a:extLst>
              <a:ext uri="{FF2B5EF4-FFF2-40B4-BE49-F238E27FC236}">
                <a16:creationId xmlns="" xmlns:a16="http://schemas.microsoft.com/office/drawing/2014/main" id="{AF48E4FA-B29A-4342-834B-094336E65A24}"/>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3044952"/>
            <a:ext cx="12192000" cy="381304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199" y="949850"/>
            <a:ext cx="6862011"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1/17/2019</a:t>
            </a:fld>
            <a:endParaRPr lang="ru-RU"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 xmlns:a16="http://schemas.microsoft.com/office/drawing/2014/main" id="{FC1C00E5-E205-47D3-ACCC-BA3FDBF71013}"/>
              </a:ext>
            </a:extLst>
          </p:cNvPr>
          <p:cNvSpPr>
            <a:spLocks noGrp="1"/>
          </p:cNvSpPr>
          <p:nvPr>
            <p:ph type="body" idx="41" hasCustomPrompt="1"/>
          </p:nvPr>
        </p:nvSpPr>
        <p:spPr>
          <a:xfrm>
            <a:off x="1053452"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 xmlns:a16="http://schemas.microsoft.com/office/drawing/2014/main" id="{CC501F77-56D4-49F2-9772-EE01ACF5274B}"/>
              </a:ext>
            </a:extLst>
          </p:cNvPr>
          <p:cNvSpPr>
            <a:spLocks noGrp="1"/>
          </p:cNvSpPr>
          <p:nvPr>
            <p:ph type="body" sz="quarter" idx="42"/>
          </p:nvPr>
        </p:nvSpPr>
        <p:spPr>
          <a:xfrm>
            <a:off x="1053452"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9" name="Text Placeholder 11">
            <a:extLst>
              <a:ext uri="{FF2B5EF4-FFF2-40B4-BE49-F238E27FC236}">
                <a16:creationId xmlns="" xmlns:a16="http://schemas.microsoft.com/office/drawing/2014/main" id="{6E425E0E-28A3-4830-99E8-D93E5B20E77C}"/>
              </a:ext>
            </a:extLst>
          </p:cNvPr>
          <p:cNvSpPr>
            <a:spLocks noGrp="1"/>
          </p:cNvSpPr>
          <p:nvPr>
            <p:ph type="body" sz="quarter" idx="47"/>
          </p:nvPr>
        </p:nvSpPr>
        <p:spPr>
          <a:xfrm>
            <a:off x="836613" y="1536828"/>
            <a:ext cx="10515600" cy="75062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8" name="Rectangle: Rounded Corners 7">
            <a:extLst>
              <a:ext uri="{FF2B5EF4-FFF2-40B4-BE49-F238E27FC236}">
                <a16:creationId xmlns="" xmlns:a16="http://schemas.microsoft.com/office/drawing/2014/main" id="{B8BEE5DC-84EC-43EB-9CD1-9837D8A4F67C}"/>
              </a:ext>
            </a:extLst>
          </p:cNvPr>
          <p:cNvSpPr/>
          <p:nvPr userDrawn="1"/>
        </p:nvSpPr>
        <p:spPr>
          <a:xfrm>
            <a:off x="834925"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Text Placeholder 11">
            <a:extLst>
              <a:ext uri="{FF2B5EF4-FFF2-40B4-BE49-F238E27FC236}">
                <a16:creationId xmlns="" xmlns:a16="http://schemas.microsoft.com/office/drawing/2014/main" id="{3B7E67C7-1C94-4372-81CF-D888A17E9E66}"/>
              </a:ext>
            </a:extLst>
          </p:cNvPr>
          <p:cNvSpPr>
            <a:spLocks noGrp="1"/>
          </p:cNvSpPr>
          <p:nvPr>
            <p:ph type="body" sz="quarter" idx="48"/>
          </p:nvPr>
        </p:nvSpPr>
        <p:spPr>
          <a:xfrm>
            <a:off x="1053452"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8" name="Text Placeholder 2">
            <a:extLst>
              <a:ext uri="{FF2B5EF4-FFF2-40B4-BE49-F238E27FC236}">
                <a16:creationId xmlns="" xmlns:a16="http://schemas.microsoft.com/office/drawing/2014/main" id="{E1FD2E8C-BDB7-4C4A-B56C-7F3091987DAE}"/>
              </a:ext>
            </a:extLst>
          </p:cNvPr>
          <p:cNvSpPr>
            <a:spLocks noGrp="1"/>
          </p:cNvSpPr>
          <p:nvPr>
            <p:ph type="body" idx="49" hasCustomPrompt="1"/>
          </p:nvPr>
        </p:nvSpPr>
        <p:spPr>
          <a:xfrm>
            <a:off x="8431250"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0" name="Text Placeholder 11">
            <a:extLst>
              <a:ext uri="{FF2B5EF4-FFF2-40B4-BE49-F238E27FC236}">
                <a16:creationId xmlns="" xmlns:a16="http://schemas.microsoft.com/office/drawing/2014/main" id="{04038B74-8E2F-43C0-914C-E2BF16883566}"/>
              </a:ext>
            </a:extLst>
          </p:cNvPr>
          <p:cNvSpPr>
            <a:spLocks noGrp="1"/>
          </p:cNvSpPr>
          <p:nvPr>
            <p:ph type="body" sz="quarter" idx="50"/>
          </p:nvPr>
        </p:nvSpPr>
        <p:spPr>
          <a:xfrm>
            <a:off x="8431250"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21" name="Rectangle: Rounded Corners 7">
            <a:extLst>
              <a:ext uri="{FF2B5EF4-FFF2-40B4-BE49-F238E27FC236}">
                <a16:creationId xmlns="" xmlns:a16="http://schemas.microsoft.com/office/drawing/2014/main" id="{50BFB1A6-61C6-40D0-A6EC-86ECD5632A5C}"/>
              </a:ext>
            </a:extLst>
          </p:cNvPr>
          <p:cNvSpPr/>
          <p:nvPr userDrawn="1"/>
        </p:nvSpPr>
        <p:spPr>
          <a:xfrm>
            <a:off x="8212723"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Text Placeholder 11">
            <a:extLst>
              <a:ext uri="{FF2B5EF4-FFF2-40B4-BE49-F238E27FC236}">
                <a16:creationId xmlns="" xmlns:a16="http://schemas.microsoft.com/office/drawing/2014/main" id="{AEDB747B-532C-44A9-AD7A-2352A1F089B8}"/>
              </a:ext>
            </a:extLst>
          </p:cNvPr>
          <p:cNvSpPr>
            <a:spLocks noGrp="1"/>
          </p:cNvSpPr>
          <p:nvPr>
            <p:ph type="body" sz="quarter" idx="51"/>
          </p:nvPr>
        </p:nvSpPr>
        <p:spPr>
          <a:xfrm>
            <a:off x="8431250"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23" name="Text Placeholder 2">
            <a:extLst>
              <a:ext uri="{FF2B5EF4-FFF2-40B4-BE49-F238E27FC236}">
                <a16:creationId xmlns="" xmlns:a16="http://schemas.microsoft.com/office/drawing/2014/main" id="{F074267C-7E1D-4515-B053-1121335429CD}"/>
              </a:ext>
            </a:extLst>
          </p:cNvPr>
          <p:cNvSpPr>
            <a:spLocks noGrp="1"/>
          </p:cNvSpPr>
          <p:nvPr>
            <p:ph type="body" idx="52" hasCustomPrompt="1"/>
          </p:nvPr>
        </p:nvSpPr>
        <p:spPr>
          <a:xfrm>
            <a:off x="4742351" y="2431907"/>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4" name="Text Placeholder 11">
            <a:extLst>
              <a:ext uri="{FF2B5EF4-FFF2-40B4-BE49-F238E27FC236}">
                <a16:creationId xmlns="" xmlns:a16="http://schemas.microsoft.com/office/drawing/2014/main" id="{BED0DB43-ABA6-4E0E-BA64-F6DBD79467F6}"/>
              </a:ext>
            </a:extLst>
          </p:cNvPr>
          <p:cNvSpPr>
            <a:spLocks noGrp="1"/>
          </p:cNvSpPr>
          <p:nvPr>
            <p:ph type="body" sz="quarter" idx="53"/>
          </p:nvPr>
        </p:nvSpPr>
        <p:spPr>
          <a:xfrm>
            <a:off x="4742351" y="2780715"/>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27" name="Rectangle: Rounded Corners 7">
            <a:extLst>
              <a:ext uri="{FF2B5EF4-FFF2-40B4-BE49-F238E27FC236}">
                <a16:creationId xmlns="" xmlns:a16="http://schemas.microsoft.com/office/drawing/2014/main" id="{0FC703B8-4AAD-4000-8C02-C257F7016FFF}"/>
              </a:ext>
            </a:extLst>
          </p:cNvPr>
          <p:cNvSpPr/>
          <p:nvPr userDrawn="1"/>
        </p:nvSpPr>
        <p:spPr>
          <a:xfrm>
            <a:off x="4523824"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Text Placeholder 11">
            <a:extLst>
              <a:ext uri="{FF2B5EF4-FFF2-40B4-BE49-F238E27FC236}">
                <a16:creationId xmlns="" xmlns:a16="http://schemas.microsoft.com/office/drawing/2014/main" id="{5294241C-27BC-4F81-86AC-BB6A1B6C317E}"/>
              </a:ext>
            </a:extLst>
          </p:cNvPr>
          <p:cNvSpPr>
            <a:spLocks noGrp="1"/>
          </p:cNvSpPr>
          <p:nvPr>
            <p:ph type="body" sz="quarter" idx="54"/>
          </p:nvPr>
        </p:nvSpPr>
        <p:spPr>
          <a:xfrm>
            <a:off x="4742351" y="3273318"/>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30" name="Picture Placeholder 11">
            <a:extLst>
              <a:ext uri="{FF2B5EF4-FFF2-40B4-BE49-F238E27FC236}">
                <a16:creationId xmlns="" xmlns:a16="http://schemas.microsoft.com/office/drawing/2014/main" id="{A174FF28-7765-4AA3-9FD4-CD935B4751C7}"/>
              </a:ext>
            </a:extLst>
          </p:cNvPr>
          <p:cNvSpPr>
            <a:spLocks noGrp="1"/>
          </p:cNvSpPr>
          <p:nvPr>
            <p:ph type="pic" sz="quarter" idx="55"/>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264506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Rectangle 25">
            <a:extLst>
              <a:ext uri="{FF2B5EF4-FFF2-40B4-BE49-F238E27FC236}">
                <a16:creationId xmlns="" xmlns:a16="http://schemas.microsoft.com/office/drawing/2014/main" id="{0F0C2245-DE76-4D87-9695-FB48563BCAE4}"/>
              </a:ext>
            </a:extLst>
          </p:cNvPr>
          <p:cNvSpPr/>
          <p:nvPr userDrawn="1"/>
        </p:nvSpPr>
        <p:spPr>
          <a:xfrm>
            <a:off x="0" y="15802"/>
            <a:ext cx="12192000" cy="68421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2414016"/>
            <a:ext cx="12192000" cy="444398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1/17/2019</a:t>
            </a:fld>
            <a:endParaRPr lang="ru-RU"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 xmlns:a16="http://schemas.microsoft.com/office/drawing/2014/main" id="{FC1C00E5-E205-47D3-ACCC-BA3FDBF71013}"/>
              </a:ext>
            </a:extLst>
          </p:cNvPr>
          <p:cNvSpPr>
            <a:spLocks noGrp="1"/>
          </p:cNvSpPr>
          <p:nvPr>
            <p:ph type="body" idx="41" hasCustomPrompt="1"/>
          </p:nvPr>
        </p:nvSpPr>
        <p:spPr>
          <a:xfrm>
            <a:off x="838199" y="1928770"/>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3" name="Text Placeholder 2">
            <a:extLst>
              <a:ext uri="{FF2B5EF4-FFF2-40B4-BE49-F238E27FC236}">
                <a16:creationId xmlns="" xmlns:a16="http://schemas.microsoft.com/office/drawing/2014/main" id="{F074267C-7E1D-4515-B053-1121335429CD}"/>
              </a:ext>
            </a:extLst>
          </p:cNvPr>
          <p:cNvSpPr>
            <a:spLocks noGrp="1"/>
          </p:cNvSpPr>
          <p:nvPr>
            <p:ph type="body" idx="52" hasCustomPrompt="1"/>
          </p:nvPr>
        </p:nvSpPr>
        <p:spPr>
          <a:xfrm>
            <a:off x="6402339" y="1925467"/>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1" name="Content Placeholder 10">
            <a:extLst>
              <a:ext uri="{FF2B5EF4-FFF2-40B4-BE49-F238E27FC236}">
                <a16:creationId xmlns="" xmlns:a16="http://schemas.microsoft.com/office/drawing/2014/main" id="{207BEA77-6F19-47A4-89B3-773557D35ADD}"/>
              </a:ext>
            </a:extLst>
          </p:cNvPr>
          <p:cNvSpPr>
            <a:spLocks noGrp="1"/>
          </p:cNvSpPr>
          <p:nvPr>
            <p:ph sz="quarter" idx="53"/>
          </p:nvPr>
        </p:nvSpPr>
        <p:spPr>
          <a:xfrm>
            <a:off x="839788"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25" name="Content Placeholder 10">
            <a:extLst>
              <a:ext uri="{FF2B5EF4-FFF2-40B4-BE49-F238E27FC236}">
                <a16:creationId xmlns="" xmlns:a16="http://schemas.microsoft.com/office/drawing/2014/main" id="{CB2E1E06-E22D-4555-9D15-BBCA0BE6F5F4}"/>
              </a:ext>
            </a:extLst>
          </p:cNvPr>
          <p:cNvSpPr>
            <a:spLocks noGrp="1"/>
          </p:cNvSpPr>
          <p:nvPr>
            <p:ph sz="quarter" idx="54"/>
          </p:nvPr>
        </p:nvSpPr>
        <p:spPr>
          <a:xfrm>
            <a:off x="6402339"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29" name="Picture Placeholder 11">
            <a:extLst>
              <a:ext uri="{FF2B5EF4-FFF2-40B4-BE49-F238E27FC236}">
                <a16:creationId xmlns="" xmlns:a16="http://schemas.microsoft.com/office/drawing/2014/main" id="{BF4CB8DC-40CD-4909-8F71-4707DCC2606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1096525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Rectangle 48">
            <a:extLst>
              <a:ext uri="{FF2B5EF4-FFF2-40B4-BE49-F238E27FC236}">
                <a16:creationId xmlns="" xmlns:a16="http://schemas.microsoft.com/office/drawing/2014/main" id="{318B7734-2772-4C9A-BD61-B27A99E74C14}"/>
              </a:ext>
            </a:extLst>
          </p:cNvPr>
          <p:cNvSpPr/>
          <p:nvPr userDrawn="1"/>
        </p:nvSpPr>
        <p:spPr>
          <a:xfrm>
            <a:off x="-3560" y="18540"/>
            <a:ext cx="12192000" cy="68394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3429000"/>
            <a:ext cx="12192000"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1" name="Straight Connector 10">
            <a:extLst>
              <a:ext uri="{FF2B5EF4-FFF2-40B4-BE49-F238E27FC236}">
                <a16:creationId xmlns="" xmlns:a16="http://schemas.microsoft.com/office/drawing/2014/main" id="{137A0267-8AC8-4915-9542-1B14DD87BB22}"/>
              </a:ext>
            </a:extLst>
          </p:cNvPr>
          <p:cNvCxnSpPr/>
          <p:nvPr userDrawn="1"/>
        </p:nvCxnSpPr>
        <p:spPr>
          <a:xfrm>
            <a:off x="1743456" y="3429000"/>
            <a:ext cx="870508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1/17/2019</a:t>
            </a:fld>
            <a:endParaRPr lang="ru-RU"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 xmlns:a16="http://schemas.microsoft.com/office/drawing/2014/main" id="{FC1C00E5-E205-47D3-ACCC-BA3FDBF71013}"/>
              </a:ext>
            </a:extLst>
          </p:cNvPr>
          <p:cNvSpPr>
            <a:spLocks noGrp="1"/>
          </p:cNvSpPr>
          <p:nvPr>
            <p:ph type="body" idx="41" hasCustomPrompt="1"/>
          </p:nvPr>
        </p:nvSpPr>
        <p:spPr>
          <a:xfrm>
            <a:off x="711126"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 xmlns:a16="http://schemas.microsoft.com/office/drawing/2014/main" id="{CC501F77-56D4-49F2-9772-EE01ACF5274B}"/>
              </a:ext>
            </a:extLst>
          </p:cNvPr>
          <p:cNvSpPr>
            <a:spLocks noGrp="1"/>
          </p:cNvSpPr>
          <p:nvPr>
            <p:ph type="body" sz="quarter" idx="42"/>
          </p:nvPr>
        </p:nvSpPr>
        <p:spPr>
          <a:xfrm>
            <a:off x="711127"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9" name="Text Placeholder 11">
            <a:extLst>
              <a:ext uri="{FF2B5EF4-FFF2-40B4-BE49-F238E27FC236}">
                <a16:creationId xmlns=""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8" name="Oval 7">
            <a:extLst>
              <a:ext uri="{FF2B5EF4-FFF2-40B4-BE49-F238E27FC236}">
                <a16:creationId xmlns="" xmlns:a16="http://schemas.microsoft.com/office/drawing/2014/main" id="{CD691C53-AE3E-4F20-95DD-9685FED4F5A1}"/>
              </a:ext>
            </a:extLst>
          </p:cNvPr>
          <p:cNvSpPr/>
          <p:nvPr userDrawn="1"/>
        </p:nvSpPr>
        <p:spPr>
          <a:xfrm>
            <a:off x="1053452"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Oval 16">
            <a:extLst>
              <a:ext uri="{FF2B5EF4-FFF2-40B4-BE49-F238E27FC236}">
                <a16:creationId xmlns="" xmlns:a16="http://schemas.microsoft.com/office/drawing/2014/main" id="{C2CDE282-1A6F-4DBA-865E-1B11BA3ABC55}"/>
              </a:ext>
            </a:extLst>
          </p:cNvPr>
          <p:cNvSpPr/>
          <p:nvPr userDrawn="1"/>
        </p:nvSpPr>
        <p:spPr>
          <a:xfrm>
            <a:off x="9803524"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Oval 17">
            <a:extLst>
              <a:ext uri="{FF2B5EF4-FFF2-40B4-BE49-F238E27FC236}">
                <a16:creationId xmlns="" xmlns:a16="http://schemas.microsoft.com/office/drawing/2014/main" id="{5EA74B15-692A-450D-B310-878022A27D88}"/>
              </a:ext>
            </a:extLst>
          </p:cNvPr>
          <p:cNvSpPr/>
          <p:nvPr userDrawn="1"/>
        </p:nvSpPr>
        <p:spPr>
          <a:xfrm>
            <a:off x="3240970"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Oval 19">
            <a:extLst>
              <a:ext uri="{FF2B5EF4-FFF2-40B4-BE49-F238E27FC236}">
                <a16:creationId xmlns="" xmlns:a16="http://schemas.microsoft.com/office/drawing/2014/main" id="{6CE791CF-B7E8-4D71-8684-B32E8C8F4301}"/>
              </a:ext>
            </a:extLst>
          </p:cNvPr>
          <p:cNvSpPr/>
          <p:nvPr userDrawn="1"/>
        </p:nvSpPr>
        <p:spPr>
          <a:xfrm>
            <a:off x="5428488"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Oval 20">
            <a:extLst>
              <a:ext uri="{FF2B5EF4-FFF2-40B4-BE49-F238E27FC236}">
                <a16:creationId xmlns="" xmlns:a16="http://schemas.microsoft.com/office/drawing/2014/main" id="{4AD3D6DD-0953-43C9-8188-184BE5DA2793}"/>
              </a:ext>
            </a:extLst>
          </p:cNvPr>
          <p:cNvSpPr/>
          <p:nvPr userDrawn="1"/>
        </p:nvSpPr>
        <p:spPr>
          <a:xfrm>
            <a:off x="7616006"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Text Placeholder 2">
            <a:extLst>
              <a:ext uri="{FF2B5EF4-FFF2-40B4-BE49-F238E27FC236}">
                <a16:creationId xmlns="" xmlns:a16="http://schemas.microsoft.com/office/drawing/2014/main" id="{27E8A912-57C4-484A-BC10-933FA672E854}"/>
              </a:ext>
            </a:extLst>
          </p:cNvPr>
          <p:cNvSpPr>
            <a:spLocks noGrp="1"/>
          </p:cNvSpPr>
          <p:nvPr>
            <p:ph type="body" idx="48" hasCustomPrompt="1"/>
          </p:nvPr>
        </p:nvSpPr>
        <p:spPr>
          <a:xfrm>
            <a:off x="9452932"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7" name="Text Placeholder 11">
            <a:extLst>
              <a:ext uri="{FF2B5EF4-FFF2-40B4-BE49-F238E27FC236}">
                <a16:creationId xmlns="" xmlns:a16="http://schemas.microsoft.com/office/drawing/2014/main" id="{B7A3AAFE-6461-4AE9-B70B-74CB089850AE}"/>
              </a:ext>
            </a:extLst>
          </p:cNvPr>
          <p:cNvSpPr>
            <a:spLocks noGrp="1"/>
          </p:cNvSpPr>
          <p:nvPr>
            <p:ph type="body" sz="quarter" idx="49"/>
          </p:nvPr>
        </p:nvSpPr>
        <p:spPr>
          <a:xfrm>
            <a:off x="9452933"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28" name="Text Placeholder 2">
            <a:extLst>
              <a:ext uri="{FF2B5EF4-FFF2-40B4-BE49-F238E27FC236}">
                <a16:creationId xmlns="" xmlns:a16="http://schemas.microsoft.com/office/drawing/2014/main" id="{B3255040-19AE-4D3C-B7EB-0DFF91543E37}"/>
              </a:ext>
            </a:extLst>
          </p:cNvPr>
          <p:cNvSpPr>
            <a:spLocks noGrp="1"/>
          </p:cNvSpPr>
          <p:nvPr>
            <p:ph type="body" idx="50" hasCustomPrompt="1"/>
          </p:nvPr>
        </p:nvSpPr>
        <p:spPr>
          <a:xfrm>
            <a:off x="2896577"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9" name="Text Placeholder 11">
            <a:extLst>
              <a:ext uri="{FF2B5EF4-FFF2-40B4-BE49-F238E27FC236}">
                <a16:creationId xmlns="" xmlns:a16="http://schemas.microsoft.com/office/drawing/2014/main" id="{FBE4D9BD-0351-4B91-B0BC-1DC3E5348A99}"/>
              </a:ext>
            </a:extLst>
          </p:cNvPr>
          <p:cNvSpPr>
            <a:spLocks noGrp="1"/>
          </p:cNvSpPr>
          <p:nvPr>
            <p:ph type="body" sz="quarter" idx="51"/>
          </p:nvPr>
        </p:nvSpPr>
        <p:spPr>
          <a:xfrm>
            <a:off x="2896578"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30" name="Text Placeholder 2">
            <a:extLst>
              <a:ext uri="{FF2B5EF4-FFF2-40B4-BE49-F238E27FC236}">
                <a16:creationId xmlns="" xmlns:a16="http://schemas.microsoft.com/office/drawing/2014/main" id="{98AB56CF-F4C5-4F54-9C81-C6AF325445C4}"/>
              </a:ext>
            </a:extLst>
          </p:cNvPr>
          <p:cNvSpPr>
            <a:spLocks noGrp="1"/>
          </p:cNvSpPr>
          <p:nvPr>
            <p:ph type="body" idx="52" hasCustomPrompt="1"/>
          </p:nvPr>
        </p:nvSpPr>
        <p:spPr>
          <a:xfrm>
            <a:off x="5082028"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1" name="Text Placeholder 11">
            <a:extLst>
              <a:ext uri="{FF2B5EF4-FFF2-40B4-BE49-F238E27FC236}">
                <a16:creationId xmlns="" xmlns:a16="http://schemas.microsoft.com/office/drawing/2014/main" id="{EDAADAFF-CDF8-4B5A-B4AF-07A1E3BDCFFD}"/>
              </a:ext>
            </a:extLst>
          </p:cNvPr>
          <p:cNvSpPr>
            <a:spLocks noGrp="1"/>
          </p:cNvSpPr>
          <p:nvPr>
            <p:ph type="body" sz="quarter" idx="53"/>
          </p:nvPr>
        </p:nvSpPr>
        <p:spPr>
          <a:xfrm>
            <a:off x="5082029"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32" name="Text Placeholder 2">
            <a:extLst>
              <a:ext uri="{FF2B5EF4-FFF2-40B4-BE49-F238E27FC236}">
                <a16:creationId xmlns="" xmlns:a16="http://schemas.microsoft.com/office/drawing/2014/main" id="{455E4403-2A75-455B-8AB8-D9D2DEE6B4B8}"/>
              </a:ext>
            </a:extLst>
          </p:cNvPr>
          <p:cNvSpPr>
            <a:spLocks noGrp="1"/>
          </p:cNvSpPr>
          <p:nvPr>
            <p:ph type="body" idx="54" hasCustomPrompt="1"/>
          </p:nvPr>
        </p:nvSpPr>
        <p:spPr>
          <a:xfrm>
            <a:off x="7267480"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3" name="Text Placeholder 11">
            <a:extLst>
              <a:ext uri="{FF2B5EF4-FFF2-40B4-BE49-F238E27FC236}">
                <a16:creationId xmlns="" xmlns:a16="http://schemas.microsoft.com/office/drawing/2014/main" id="{72A71372-85B1-4BE9-AFC9-78A34420C192}"/>
              </a:ext>
            </a:extLst>
          </p:cNvPr>
          <p:cNvSpPr>
            <a:spLocks noGrp="1"/>
          </p:cNvSpPr>
          <p:nvPr>
            <p:ph type="body" sz="quarter" idx="55"/>
          </p:nvPr>
        </p:nvSpPr>
        <p:spPr>
          <a:xfrm>
            <a:off x="7267481"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39" name="Text Placeholder 2">
            <a:extLst>
              <a:ext uri="{FF2B5EF4-FFF2-40B4-BE49-F238E27FC236}">
                <a16:creationId xmlns="" xmlns:a16="http://schemas.microsoft.com/office/drawing/2014/main" id="{450A7337-3C0A-4855-BC87-AA251494827A}"/>
              </a:ext>
            </a:extLst>
          </p:cNvPr>
          <p:cNvSpPr>
            <a:spLocks noGrp="1"/>
          </p:cNvSpPr>
          <p:nvPr>
            <p:ph type="body" idx="56" hasCustomPrompt="1"/>
          </p:nvPr>
        </p:nvSpPr>
        <p:spPr>
          <a:xfrm>
            <a:off x="1053452" y="307428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0" name="Text Placeholder 2">
            <a:extLst>
              <a:ext uri="{FF2B5EF4-FFF2-40B4-BE49-F238E27FC236}">
                <a16:creationId xmlns="" xmlns:a16="http://schemas.microsoft.com/office/drawing/2014/main" id="{D7169E62-2B9B-4CF2-B2E2-3FD55EEEFF87}"/>
              </a:ext>
            </a:extLst>
          </p:cNvPr>
          <p:cNvSpPr>
            <a:spLocks noGrp="1"/>
          </p:cNvSpPr>
          <p:nvPr>
            <p:ph type="body" idx="57" hasCustomPrompt="1"/>
          </p:nvPr>
        </p:nvSpPr>
        <p:spPr>
          <a:xfrm>
            <a:off x="1053452" y="347153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1" name="Text Placeholder 2">
            <a:extLst>
              <a:ext uri="{FF2B5EF4-FFF2-40B4-BE49-F238E27FC236}">
                <a16:creationId xmlns="" xmlns:a16="http://schemas.microsoft.com/office/drawing/2014/main" id="{AC0575D2-AA1D-44C6-9FB3-21ADF8988B54}"/>
              </a:ext>
            </a:extLst>
          </p:cNvPr>
          <p:cNvSpPr>
            <a:spLocks noGrp="1"/>
          </p:cNvSpPr>
          <p:nvPr>
            <p:ph type="body" idx="58" hasCustomPrompt="1"/>
          </p:nvPr>
        </p:nvSpPr>
        <p:spPr>
          <a:xfrm>
            <a:off x="3240970" y="3068944"/>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2" name="Text Placeholder 2">
            <a:extLst>
              <a:ext uri="{FF2B5EF4-FFF2-40B4-BE49-F238E27FC236}">
                <a16:creationId xmlns="" xmlns:a16="http://schemas.microsoft.com/office/drawing/2014/main" id="{2BBDBCDC-6887-4C68-B9B1-5692A081F030}"/>
              </a:ext>
            </a:extLst>
          </p:cNvPr>
          <p:cNvSpPr>
            <a:spLocks noGrp="1"/>
          </p:cNvSpPr>
          <p:nvPr>
            <p:ph type="body" idx="59" hasCustomPrompt="1"/>
          </p:nvPr>
        </p:nvSpPr>
        <p:spPr>
          <a:xfrm>
            <a:off x="3240970" y="3466194"/>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3" name="Text Placeholder 2">
            <a:extLst>
              <a:ext uri="{FF2B5EF4-FFF2-40B4-BE49-F238E27FC236}">
                <a16:creationId xmlns="" xmlns:a16="http://schemas.microsoft.com/office/drawing/2014/main" id="{6ABCAEE9-21FE-4449-83EB-FBEC4248EE5E}"/>
              </a:ext>
            </a:extLst>
          </p:cNvPr>
          <p:cNvSpPr>
            <a:spLocks noGrp="1"/>
          </p:cNvSpPr>
          <p:nvPr>
            <p:ph type="body" idx="60" hasCustomPrompt="1"/>
          </p:nvPr>
        </p:nvSpPr>
        <p:spPr>
          <a:xfrm>
            <a:off x="5428488" y="3077096"/>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4" name="Text Placeholder 2">
            <a:extLst>
              <a:ext uri="{FF2B5EF4-FFF2-40B4-BE49-F238E27FC236}">
                <a16:creationId xmlns="" xmlns:a16="http://schemas.microsoft.com/office/drawing/2014/main" id="{95136500-0830-4515-8356-C6B23041E5C7}"/>
              </a:ext>
            </a:extLst>
          </p:cNvPr>
          <p:cNvSpPr>
            <a:spLocks noGrp="1"/>
          </p:cNvSpPr>
          <p:nvPr>
            <p:ph type="body" idx="61" hasCustomPrompt="1"/>
          </p:nvPr>
        </p:nvSpPr>
        <p:spPr>
          <a:xfrm>
            <a:off x="5428488" y="3474346"/>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5" name="Text Placeholder 2">
            <a:extLst>
              <a:ext uri="{FF2B5EF4-FFF2-40B4-BE49-F238E27FC236}">
                <a16:creationId xmlns="" xmlns:a16="http://schemas.microsoft.com/office/drawing/2014/main" id="{CBD503F2-AFE4-4764-8A65-FCC3DF905012}"/>
              </a:ext>
            </a:extLst>
          </p:cNvPr>
          <p:cNvSpPr>
            <a:spLocks noGrp="1"/>
          </p:cNvSpPr>
          <p:nvPr>
            <p:ph type="body" idx="62" hasCustomPrompt="1"/>
          </p:nvPr>
        </p:nvSpPr>
        <p:spPr>
          <a:xfrm>
            <a:off x="7616006" y="3082825"/>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6" name="Text Placeholder 2">
            <a:extLst>
              <a:ext uri="{FF2B5EF4-FFF2-40B4-BE49-F238E27FC236}">
                <a16:creationId xmlns="" xmlns:a16="http://schemas.microsoft.com/office/drawing/2014/main" id="{7DC0A657-989F-4B29-8E27-DDC81B0140EE}"/>
              </a:ext>
            </a:extLst>
          </p:cNvPr>
          <p:cNvSpPr>
            <a:spLocks noGrp="1"/>
          </p:cNvSpPr>
          <p:nvPr>
            <p:ph type="body" idx="63" hasCustomPrompt="1"/>
          </p:nvPr>
        </p:nvSpPr>
        <p:spPr>
          <a:xfrm>
            <a:off x="7616006" y="3480075"/>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7" name="Text Placeholder 2">
            <a:extLst>
              <a:ext uri="{FF2B5EF4-FFF2-40B4-BE49-F238E27FC236}">
                <a16:creationId xmlns="" xmlns:a16="http://schemas.microsoft.com/office/drawing/2014/main" id="{8437BAC6-4C02-46D8-AB5C-54416FDC4E11}"/>
              </a:ext>
            </a:extLst>
          </p:cNvPr>
          <p:cNvSpPr>
            <a:spLocks noGrp="1"/>
          </p:cNvSpPr>
          <p:nvPr>
            <p:ph type="body" idx="64" hasCustomPrompt="1"/>
          </p:nvPr>
        </p:nvSpPr>
        <p:spPr>
          <a:xfrm>
            <a:off x="9803524" y="307974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8" name="Text Placeholder 2">
            <a:extLst>
              <a:ext uri="{FF2B5EF4-FFF2-40B4-BE49-F238E27FC236}">
                <a16:creationId xmlns="" xmlns:a16="http://schemas.microsoft.com/office/drawing/2014/main" id="{E0840D65-23FD-4BDF-B966-5BF3BE32F620}"/>
              </a:ext>
            </a:extLst>
          </p:cNvPr>
          <p:cNvSpPr>
            <a:spLocks noGrp="1"/>
          </p:cNvSpPr>
          <p:nvPr>
            <p:ph type="body" idx="65" hasCustomPrompt="1"/>
          </p:nvPr>
        </p:nvSpPr>
        <p:spPr>
          <a:xfrm>
            <a:off x="9803524" y="347699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50" name="Picture Placeholder 11">
            <a:extLst>
              <a:ext uri="{FF2B5EF4-FFF2-40B4-BE49-F238E27FC236}">
                <a16:creationId xmlns="" xmlns:a16="http://schemas.microsoft.com/office/drawing/2014/main" id="{DBB3EB4E-1DA2-4278-B918-D5B7EDBD9B35}"/>
              </a:ext>
            </a:extLst>
          </p:cNvPr>
          <p:cNvSpPr>
            <a:spLocks noGrp="1"/>
          </p:cNvSpPr>
          <p:nvPr>
            <p:ph type="pic" sz="quarter" idx="66"/>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1510719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Logo2">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1/17/2019</a:t>
            </a:fld>
            <a:endParaRPr lang="ru-RU"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1" name="Content Placeholder 10">
            <a:extLst>
              <a:ext uri="{FF2B5EF4-FFF2-40B4-BE49-F238E27FC236}">
                <a16:creationId xmlns="" xmlns:a16="http://schemas.microsoft.com/office/drawing/2014/main" id="{207BEA77-6F19-47A4-89B3-773557D35ADD}"/>
              </a:ext>
            </a:extLst>
          </p:cNvPr>
          <p:cNvSpPr>
            <a:spLocks noGrp="1"/>
          </p:cNvSpPr>
          <p:nvPr>
            <p:ph sz="quarter" idx="53"/>
          </p:nvPr>
        </p:nvSpPr>
        <p:spPr>
          <a:xfrm>
            <a:off x="839787" y="1943100"/>
            <a:ext cx="10512425" cy="3686334"/>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16" name="Picture Placeholder 11">
            <a:extLst>
              <a:ext uri="{FF2B5EF4-FFF2-40B4-BE49-F238E27FC236}">
                <a16:creationId xmlns="" xmlns:a16="http://schemas.microsoft.com/office/drawing/2014/main" id="{429030D9-F540-4B24-AA27-17B8726068F1}"/>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4127674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Rectangle 34">
            <a:extLst>
              <a:ext uri="{FF2B5EF4-FFF2-40B4-BE49-F238E27FC236}">
                <a16:creationId xmlns=""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3154680"/>
            <a:ext cx="12192000" cy="370332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1/17/2019</a:t>
            </a:fld>
            <a:endParaRPr lang="ru-RU"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9" name="Text Placeholder 11">
            <a:extLst>
              <a:ext uri="{FF2B5EF4-FFF2-40B4-BE49-F238E27FC236}">
                <a16:creationId xmlns="" xmlns:a16="http://schemas.microsoft.com/office/drawing/2014/main" id="{6E425E0E-28A3-4830-99E8-D93E5B20E77C}"/>
              </a:ext>
            </a:extLst>
          </p:cNvPr>
          <p:cNvSpPr>
            <a:spLocks noGrp="1"/>
          </p:cNvSpPr>
          <p:nvPr>
            <p:ph type="body" sz="quarter" idx="47"/>
          </p:nvPr>
        </p:nvSpPr>
        <p:spPr>
          <a:xfrm>
            <a:off x="836613" y="1392450"/>
            <a:ext cx="10515600" cy="58873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23" name="Text Placeholder 2">
            <a:extLst>
              <a:ext uri="{FF2B5EF4-FFF2-40B4-BE49-F238E27FC236}">
                <a16:creationId xmlns="" xmlns:a16="http://schemas.microsoft.com/office/drawing/2014/main" id="{F074267C-7E1D-4515-B053-1121335429CD}"/>
              </a:ext>
            </a:extLst>
          </p:cNvPr>
          <p:cNvSpPr>
            <a:spLocks noGrp="1"/>
          </p:cNvSpPr>
          <p:nvPr>
            <p:ph type="body" idx="52" hasCustomPrompt="1"/>
          </p:nvPr>
        </p:nvSpPr>
        <p:spPr>
          <a:xfrm>
            <a:off x="4711049" y="4355957"/>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4" name="Text Placeholder 11">
            <a:extLst>
              <a:ext uri="{FF2B5EF4-FFF2-40B4-BE49-F238E27FC236}">
                <a16:creationId xmlns="" xmlns:a16="http://schemas.microsoft.com/office/drawing/2014/main" id="{BED0DB43-ABA6-4E0E-BA64-F6DBD79467F6}"/>
              </a:ext>
            </a:extLst>
          </p:cNvPr>
          <p:cNvSpPr>
            <a:spLocks noGrp="1"/>
          </p:cNvSpPr>
          <p:nvPr>
            <p:ph type="body" sz="quarter" idx="53"/>
          </p:nvPr>
        </p:nvSpPr>
        <p:spPr>
          <a:xfrm>
            <a:off x="4711049" y="4736849"/>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28" name="Text Placeholder 11">
            <a:extLst>
              <a:ext uri="{FF2B5EF4-FFF2-40B4-BE49-F238E27FC236}">
                <a16:creationId xmlns="" xmlns:a16="http://schemas.microsoft.com/office/drawing/2014/main" id="{5294241C-27BC-4F81-86AC-BB6A1B6C317E}"/>
              </a:ext>
            </a:extLst>
          </p:cNvPr>
          <p:cNvSpPr>
            <a:spLocks noGrp="1"/>
          </p:cNvSpPr>
          <p:nvPr>
            <p:ph type="body" sz="quarter" idx="54"/>
          </p:nvPr>
        </p:nvSpPr>
        <p:spPr>
          <a:xfrm>
            <a:off x="4711049" y="5004864"/>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1" name="Picture Placeholder 10">
            <a:extLst>
              <a:ext uri="{FF2B5EF4-FFF2-40B4-BE49-F238E27FC236}">
                <a16:creationId xmlns="" xmlns:a16="http://schemas.microsoft.com/office/drawing/2014/main" id="{FA998E5C-D637-4A1F-9056-73766B04FE2B}"/>
              </a:ext>
            </a:extLst>
          </p:cNvPr>
          <p:cNvSpPr>
            <a:spLocks noGrp="1"/>
          </p:cNvSpPr>
          <p:nvPr>
            <p:ph type="pic" sz="quarter" idx="55"/>
          </p:nvPr>
        </p:nvSpPr>
        <p:spPr>
          <a:xfrm>
            <a:off x="514517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smtClean="0"/>
              <a:t>Click icon to add picture</a:t>
            </a:r>
            <a:endParaRPr lang="ru-RU" dirty="0"/>
          </a:p>
        </p:txBody>
      </p:sp>
      <p:sp>
        <p:nvSpPr>
          <p:cNvPr id="25" name="Text Placeholder 2">
            <a:extLst>
              <a:ext uri="{FF2B5EF4-FFF2-40B4-BE49-F238E27FC236}">
                <a16:creationId xmlns="" xmlns:a16="http://schemas.microsoft.com/office/drawing/2014/main" id="{F89779B3-74BD-410E-8DCD-302D161A4673}"/>
              </a:ext>
            </a:extLst>
          </p:cNvPr>
          <p:cNvSpPr>
            <a:spLocks noGrp="1"/>
          </p:cNvSpPr>
          <p:nvPr>
            <p:ph type="body" idx="56" hasCustomPrompt="1"/>
          </p:nvPr>
        </p:nvSpPr>
        <p:spPr>
          <a:xfrm>
            <a:off x="8147243" y="4357953"/>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6" name="Text Placeholder 11">
            <a:extLst>
              <a:ext uri="{FF2B5EF4-FFF2-40B4-BE49-F238E27FC236}">
                <a16:creationId xmlns="" xmlns:a16="http://schemas.microsoft.com/office/drawing/2014/main" id="{B367781E-9C82-4788-A807-0111EF793B63}"/>
              </a:ext>
            </a:extLst>
          </p:cNvPr>
          <p:cNvSpPr>
            <a:spLocks noGrp="1"/>
          </p:cNvSpPr>
          <p:nvPr>
            <p:ph type="body" sz="quarter" idx="57"/>
          </p:nvPr>
        </p:nvSpPr>
        <p:spPr>
          <a:xfrm>
            <a:off x="8147243" y="4738845"/>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29" name="Text Placeholder 11">
            <a:extLst>
              <a:ext uri="{FF2B5EF4-FFF2-40B4-BE49-F238E27FC236}">
                <a16:creationId xmlns="" xmlns:a16="http://schemas.microsoft.com/office/drawing/2014/main" id="{C5484CD3-57F0-46B6-96E6-54BDB7A030D4}"/>
              </a:ext>
            </a:extLst>
          </p:cNvPr>
          <p:cNvSpPr>
            <a:spLocks noGrp="1"/>
          </p:cNvSpPr>
          <p:nvPr>
            <p:ph type="body" sz="quarter" idx="58"/>
          </p:nvPr>
        </p:nvSpPr>
        <p:spPr>
          <a:xfrm>
            <a:off x="8147243" y="5006860"/>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30" name="Picture Placeholder 10">
            <a:extLst>
              <a:ext uri="{FF2B5EF4-FFF2-40B4-BE49-F238E27FC236}">
                <a16:creationId xmlns="" xmlns:a16="http://schemas.microsoft.com/office/drawing/2014/main" id="{383DFDF4-9A8E-4653-9207-FC82A7B603A9}"/>
              </a:ext>
            </a:extLst>
          </p:cNvPr>
          <p:cNvSpPr>
            <a:spLocks noGrp="1"/>
          </p:cNvSpPr>
          <p:nvPr>
            <p:ph type="pic" sz="quarter" idx="59"/>
          </p:nvPr>
        </p:nvSpPr>
        <p:spPr>
          <a:xfrm>
            <a:off x="858006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smtClean="0"/>
              <a:t>Click icon to add picture</a:t>
            </a:r>
            <a:endParaRPr lang="ru-RU" dirty="0"/>
          </a:p>
        </p:txBody>
      </p:sp>
      <p:sp>
        <p:nvSpPr>
          <p:cNvPr id="31" name="Text Placeholder 2">
            <a:extLst>
              <a:ext uri="{FF2B5EF4-FFF2-40B4-BE49-F238E27FC236}">
                <a16:creationId xmlns="" xmlns:a16="http://schemas.microsoft.com/office/drawing/2014/main" id="{E65875B3-5DCE-417D-9AF6-8A9319DAF12F}"/>
              </a:ext>
            </a:extLst>
          </p:cNvPr>
          <p:cNvSpPr>
            <a:spLocks noGrp="1"/>
          </p:cNvSpPr>
          <p:nvPr>
            <p:ph type="body" idx="60" hasCustomPrompt="1"/>
          </p:nvPr>
        </p:nvSpPr>
        <p:spPr>
          <a:xfrm>
            <a:off x="1272438" y="4372425"/>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 xmlns:a16="http://schemas.microsoft.com/office/drawing/2014/main" id="{57610FCE-66D7-48F6-8133-2F14CEABF03C}"/>
              </a:ext>
            </a:extLst>
          </p:cNvPr>
          <p:cNvSpPr>
            <a:spLocks noGrp="1"/>
          </p:cNvSpPr>
          <p:nvPr>
            <p:ph type="body" sz="quarter" idx="61"/>
          </p:nvPr>
        </p:nvSpPr>
        <p:spPr>
          <a:xfrm>
            <a:off x="1272438" y="4753317"/>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33" name="Text Placeholder 11">
            <a:extLst>
              <a:ext uri="{FF2B5EF4-FFF2-40B4-BE49-F238E27FC236}">
                <a16:creationId xmlns="" xmlns:a16="http://schemas.microsoft.com/office/drawing/2014/main" id="{A582499F-142E-436A-931B-C9E57565DF2F}"/>
              </a:ext>
            </a:extLst>
          </p:cNvPr>
          <p:cNvSpPr>
            <a:spLocks noGrp="1"/>
          </p:cNvSpPr>
          <p:nvPr>
            <p:ph type="body" sz="quarter" idx="62"/>
          </p:nvPr>
        </p:nvSpPr>
        <p:spPr>
          <a:xfrm>
            <a:off x="1272438" y="5021332"/>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34" name="Picture Placeholder 10">
            <a:extLst>
              <a:ext uri="{FF2B5EF4-FFF2-40B4-BE49-F238E27FC236}">
                <a16:creationId xmlns="" xmlns:a16="http://schemas.microsoft.com/office/drawing/2014/main" id="{950B3CF8-BCAD-487D-A0EB-0F031B9DFEB6}"/>
              </a:ext>
            </a:extLst>
          </p:cNvPr>
          <p:cNvSpPr>
            <a:spLocks noGrp="1"/>
          </p:cNvSpPr>
          <p:nvPr>
            <p:ph type="pic" sz="quarter" idx="63"/>
          </p:nvPr>
        </p:nvSpPr>
        <p:spPr>
          <a:xfrm>
            <a:off x="1710279"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smtClean="0"/>
              <a:t>Click icon to add picture</a:t>
            </a:r>
            <a:endParaRPr lang="ru-RU" dirty="0"/>
          </a:p>
        </p:txBody>
      </p:sp>
      <p:sp>
        <p:nvSpPr>
          <p:cNvPr id="36" name="Picture Placeholder 11">
            <a:extLst>
              <a:ext uri="{FF2B5EF4-FFF2-40B4-BE49-F238E27FC236}">
                <a16:creationId xmlns="" xmlns:a16="http://schemas.microsoft.com/office/drawing/2014/main" id="{6CAD31EE-07E0-48DC-8A30-3C3AC6285B2A}"/>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4034942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0" name="Rectangle 79">
            <a:extLst>
              <a:ext uri="{FF2B5EF4-FFF2-40B4-BE49-F238E27FC236}">
                <a16:creationId xmlns="" xmlns:a16="http://schemas.microsoft.com/office/drawing/2014/main" id="{067B149A-3C8A-48D5-A7CF-D900619C493B}"/>
              </a:ext>
            </a:extLst>
          </p:cNvPr>
          <p:cNvSpPr/>
          <p:nvPr userDrawn="1"/>
        </p:nvSpPr>
        <p:spPr>
          <a:xfrm>
            <a:off x="0" y="4749"/>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2368296"/>
            <a:ext cx="12192000" cy="44897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1/17/2019</a:t>
            </a:fld>
            <a:endParaRPr lang="ru-RU"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9" name="Text Placeholder 11">
            <a:extLst>
              <a:ext uri="{FF2B5EF4-FFF2-40B4-BE49-F238E27FC236}">
                <a16:creationId xmlns="" xmlns:a16="http://schemas.microsoft.com/office/drawing/2014/main" id="{6E425E0E-28A3-4830-99E8-D93E5B20E77C}"/>
              </a:ext>
            </a:extLst>
          </p:cNvPr>
          <p:cNvSpPr>
            <a:spLocks noGrp="1"/>
          </p:cNvSpPr>
          <p:nvPr>
            <p:ph type="body" sz="quarter" idx="47"/>
          </p:nvPr>
        </p:nvSpPr>
        <p:spPr>
          <a:xfrm>
            <a:off x="836613" y="1392450"/>
            <a:ext cx="10515600" cy="552848"/>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31" name="Text Placeholder 2">
            <a:extLst>
              <a:ext uri="{FF2B5EF4-FFF2-40B4-BE49-F238E27FC236}">
                <a16:creationId xmlns="" xmlns:a16="http://schemas.microsoft.com/office/drawing/2014/main" id="{E65875B3-5DCE-417D-9AF6-8A9319DAF12F}"/>
              </a:ext>
            </a:extLst>
          </p:cNvPr>
          <p:cNvSpPr>
            <a:spLocks noGrp="1"/>
          </p:cNvSpPr>
          <p:nvPr>
            <p:ph type="body" idx="60" hasCustomPrompt="1"/>
          </p:nvPr>
        </p:nvSpPr>
        <p:spPr>
          <a:xfrm>
            <a:off x="253417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 xmlns:a16="http://schemas.microsoft.com/office/drawing/2014/main" id="{57610FCE-66D7-48F6-8133-2F14CEABF03C}"/>
              </a:ext>
            </a:extLst>
          </p:cNvPr>
          <p:cNvSpPr>
            <a:spLocks noGrp="1"/>
          </p:cNvSpPr>
          <p:nvPr>
            <p:ph type="body" sz="quarter" idx="61"/>
          </p:nvPr>
        </p:nvSpPr>
        <p:spPr>
          <a:xfrm>
            <a:off x="253417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34" name="Picture Placeholder 10">
            <a:extLst>
              <a:ext uri="{FF2B5EF4-FFF2-40B4-BE49-F238E27FC236}">
                <a16:creationId xmlns="" xmlns:a16="http://schemas.microsoft.com/office/drawing/2014/main" id="{950B3CF8-BCAD-487D-A0EB-0F031B9DFEB6}"/>
              </a:ext>
            </a:extLst>
          </p:cNvPr>
          <p:cNvSpPr>
            <a:spLocks noGrp="1"/>
          </p:cNvSpPr>
          <p:nvPr>
            <p:ph type="pic" sz="quarter" idx="63"/>
          </p:nvPr>
        </p:nvSpPr>
        <p:spPr>
          <a:xfrm>
            <a:off x="120700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smtClean="0"/>
              <a:t>Click icon to add picture</a:t>
            </a:r>
            <a:endParaRPr lang="ru-RU" dirty="0"/>
          </a:p>
        </p:txBody>
      </p:sp>
      <p:sp>
        <p:nvSpPr>
          <p:cNvPr id="44" name="Text Placeholder 2">
            <a:extLst>
              <a:ext uri="{FF2B5EF4-FFF2-40B4-BE49-F238E27FC236}">
                <a16:creationId xmlns="" xmlns:a16="http://schemas.microsoft.com/office/drawing/2014/main" id="{A5B0328E-C8F6-40C1-8E47-5E04F8C378BC}"/>
              </a:ext>
            </a:extLst>
          </p:cNvPr>
          <p:cNvSpPr>
            <a:spLocks noGrp="1"/>
          </p:cNvSpPr>
          <p:nvPr>
            <p:ph type="body" idx="71" hasCustomPrompt="1"/>
          </p:nvPr>
        </p:nvSpPr>
        <p:spPr>
          <a:xfrm>
            <a:off x="6072016"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5" name="Text Placeholder 11">
            <a:extLst>
              <a:ext uri="{FF2B5EF4-FFF2-40B4-BE49-F238E27FC236}">
                <a16:creationId xmlns="" xmlns:a16="http://schemas.microsoft.com/office/drawing/2014/main" id="{FA001AE7-4E42-42A6-9347-729901FA288B}"/>
              </a:ext>
            </a:extLst>
          </p:cNvPr>
          <p:cNvSpPr>
            <a:spLocks noGrp="1"/>
          </p:cNvSpPr>
          <p:nvPr>
            <p:ph type="body" sz="quarter" idx="72"/>
          </p:nvPr>
        </p:nvSpPr>
        <p:spPr>
          <a:xfrm>
            <a:off x="6072016"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46" name="Picture Placeholder 10">
            <a:extLst>
              <a:ext uri="{FF2B5EF4-FFF2-40B4-BE49-F238E27FC236}">
                <a16:creationId xmlns="" xmlns:a16="http://schemas.microsoft.com/office/drawing/2014/main" id="{C3CA770E-AF5C-412A-8286-39C2516C33FB}"/>
              </a:ext>
            </a:extLst>
          </p:cNvPr>
          <p:cNvSpPr>
            <a:spLocks noGrp="1"/>
          </p:cNvSpPr>
          <p:nvPr>
            <p:ph type="pic" sz="quarter" idx="73"/>
          </p:nvPr>
        </p:nvSpPr>
        <p:spPr>
          <a:xfrm>
            <a:off x="4744851"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smtClean="0"/>
              <a:t>Click icon to add picture</a:t>
            </a:r>
            <a:endParaRPr lang="ru-RU" dirty="0"/>
          </a:p>
        </p:txBody>
      </p:sp>
      <p:sp>
        <p:nvSpPr>
          <p:cNvPr id="50" name="Text Placeholder 2">
            <a:extLst>
              <a:ext uri="{FF2B5EF4-FFF2-40B4-BE49-F238E27FC236}">
                <a16:creationId xmlns="" xmlns:a16="http://schemas.microsoft.com/office/drawing/2014/main" id="{42536D59-8909-4D52-8F15-FBD7DDF9B649}"/>
              </a:ext>
            </a:extLst>
          </p:cNvPr>
          <p:cNvSpPr>
            <a:spLocks noGrp="1"/>
          </p:cNvSpPr>
          <p:nvPr>
            <p:ph type="body" idx="74" hasCustomPrompt="1"/>
          </p:nvPr>
        </p:nvSpPr>
        <p:spPr>
          <a:xfrm>
            <a:off x="951622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51" name="Text Placeholder 11">
            <a:extLst>
              <a:ext uri="{FF2B5EF4-FFF2-40B4-BE49-F238E27FC236}">
                <a16:creationId xmlns="" xmlns:a16="http://schemas.microsoft.com/office/drawing/2014/main" id="{2222413B-A6E3-48FA-8BD0-7B34247C7881}"/>
              </a:ext>
            </a:extLst>
          </p:cNvPr>
          <p:cNvSpPr>
            <a:spLocks noGrp="1"/>
          </p:cNvSpPr>
          <p:nvPr>
            <p:ph type="body" sz="quarter" idx="75"/>
          </p:nvPr>
        </p:nvSpPr>
        <p:spPr>
          <a:xfrm>
            <a:off x="951622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52" name="Picture Placeholder 10">
            <a:extLst>
              <a:ext uri="{FF2B5EF4-FFF2-40B4-BE49-F238E27FC236}">
                <a16:creationId xmlns="" xmlns:a16="http://schemas.microsoft.com/office/drawing/2014/main" id="{6F69DD81-BD33-4878-BE6B-E6252B0E4610}"/>
              </a:ext>
            </a:extLst>
          </p:cNvPr>
          <p:cNvSpPr>
            <a:spLocks noGrp="1"/>
          </p:cNvSpPr>
          <p:nvPr>
            <p:ph type="pic" sz="quarter" idx="76"/>
          </p:nvPr>
        </p:nvSpPr>
        <p:spPr>
          <a:xfrm>
            <a:off x="818905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smtClean="0"/>
              <a:t>Click icon to add picture</a:t>
            </a:r>
            <a:endParaRPr lang="ru-RU" dirty="0"/>
          </a:p>
        </p:txBody>
      </p:sp>
      <p:sp>
        <p:nvSpPr>
          <p:cNvPr id="71" name="Text Placeholder 2">
            <a:extLst>
              <a:ext uri="{FF2B5EF4-FFF2-40B4-BE49-F238E27FC236}">
                <a16:creationId xmlns="" xmlns:a16="http://schemas.microsoft.com/office/drawing/2014/main" id="{F7F53399-AF88-4B19-8C26-1A63E023245D}"/>
              </a:ext>
            </a:extLst>
          </p:cNvPr>
          <p:cNvSpPr>
            <a:spLocks noGrp="1"/>
          </p:cNvSpPr>
          <p:nvPr>
            <p:ph type="body" idx="77" hasCustomPrompt="1"/>
          </p:nvPr>
        </p:nvSpPr>
        <p:spPr>
          <a:xfrm>
            <a:off x="253417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72" name="Text Placeholder 11">
            <a:extLst>
              <a:ext uri="{FF2B5EF4-FFF2-40B4-BE49-F238E27FC236}">
                <a16:creationId xmlns="" xmlns:a16="http://schemas.microsoft.com/office/drawing/2014/main" id="{CCEF4D60-F822-4C96-86FD-DE22EF496C76}"/>
              </a:ext>
            </a:extLst>
          </p:cNvPr>
          <p:cNvSpPr>
            <a:spLocks noGrp="1"/>
          </p:cNvSpPr>
          <p:nvPr>
            <p:ph type="body" sz="quarter" idx="78"/>
          </p:nvPr>
        </p:nvSpPr>
        <p:spPr>
          <a:xfrm>
            <a:off x="253417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73" name="Picture Placeholder 10">
            <a:extLst>
              <a:ext uri="{FF2B5EF4-FFF2-40B4-BE49-F238E27FC236}">
                <a16:creationId xmlns="" xmlns:a16="http://schemas.microsoft.com/office/drawing/2014/main" id="{B4A9AE49-2C61-49A9-BBAB-B10B7982EF05}"/>
              </a:ext>
            </a:extLst>
          </p:cNvPr>
          <p:cNvSpPr>
            <a:spLocks noGrp="1"/>
          </p:cNvSpPr>
          <p:nvPr>
            <p:ph type="pic" sz="quarter" idx="79"/>
          </p:nvPr>
        </p:nvSpPr>
        <p:spPr>
          <a:xfrm>
            <a:off x="120700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smtClean="0"/>
              <a:t>Click icon to add picture</a:t>
            </a:r>
            <a:endParaRPr lang="ru-RU" dirty="0"/>
          </a:p>
        </p:txBody>
      </p:sp>
      <p:sp>
        <p:nvSpPr>
          <p:cNvPr id="74" name="Text Placeholder 2">
            <a:extLst>
              <a:ext uri="{FF2B5EF4-FFF2-40B4-BE49-F238E27FC236}">
                <a16:creationId xmlns="" xmlns:a16="http://schemas.microsoft.com/office/drawing/2014/main" id="{59FC5F10-BCA0-4110-AEDF-4A9729F7FDF3}"/>
              </a:ext>
            </a:extLst>
          </p:cNvPr>
          <p:cNvSpPr>
            <a:spLocks noGrp="1"/>
          </p:cNvSpPr>
          <p:nvPr>
            <p:ph type="body" idx="80" hasCustomPrompt="1"/>
          </p:nvPr>
        </p:nvSpPr>
        <p:spPr>
          <a:xfrm>
            <a:off x="6072016"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75" name="Text Placeholder 11">
            <a:extLst>
              <a:ext uri="{FF2B5EF4-FFF2-40B4-BE49-F238E27FC236}">
                <a16:creationId xmlns="" xmlns:a16="http://schemas.microsoft.com/office/drawing/2014/main" id="{D74DE44D-21EB-4B7D-A729-0564A65C12D5}"/>
              </a:ext>
            </a:extLst>
          </p:cNvPr>
          <p:cNvSpPr>
            <a:spLocks noGrp="1"/>
          </p:cNvSpPr>
          <p:nvPr>
            <p:ph type="body" sz="quarter" idx="81"/>
          </p:nvPr>
        </p:nvSpPr>
        <p:spPr>
          <a:xfrm>
            <a:off x="6072016"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76" name="Picture Placeholder 10">
            <a:extLst>
              <a:ext uri="{FF2B5EF4-FFF2-40B4-BE49-F238E27FC236}">
                <a16:creationId xmlns="" xmlns:a16="http://schemas.microsoft.com/office/drawing/2014/main" id="{9F70A0CC-AF4B-47BB-A8FA-067E7844751E}"/>
              </a:ext>
            </a:extLst>
          </p:cNvPr>
          <p:cNvSpPr>
            <a:spLocks noGrp="1"/>
          </p:cNvSpPr>
          <p:nvPr>
            <p:ph type="pic" sz="quarter" idx="82"/>
          </p:nvPr>
        </p:nvSpPr>
        <p:spPr>
          <a:xfrm>
            <a:off x="4744851"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smtClean="0"/>
              <a:t>Click icon to add picture</a:t>
            </a:r>
            <a:endParaRPr lang="ru-RU" dirty="0"/>
          </a:p>
        </p:txBody>
      </p:sp>
      <p:sp>
        <p:nvSpPr>
          <p:cNvPr id="77" name="Text Placeholder 2">
            <a:extLst>
              <a:ext uri="{FF2B5EF4-FFF2-40B4-BE49-F238E27FC236}">
                <a16:creationId xmlns="" xmlns:a16="http://schemas.microsoft.com/office/drawing/2014/main" id="{9F607D0D-855E-4436-857B-20E66E881082}"/>
              </a:ext>
            </a:extLst>
          </p:cNvPr>
          <p:cNvSpPr>
            <a:spLocks noGrp="1"/>
          </p:cNvSpPr>
          <p:nvPr>
            <p:ph type="body" idx="83" hasCustomPrompt="1"/>
          </p:nvPr>
        </p:nvSpPr>
        <p:spPr>
          <a:xfrm>
            <a:off x="951622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78" name="Text Placeholder 11">
            <a:extLst>
              <a:ext uri="{FF2B5EF4-FFF2-40B4-BE49-F238E27FC236}">
                <a16:creationId xmlns="" xmlns:a16="http://schemas.microsoft.com/office/drawing/2014/main" id="{10099025-C128-45B2-90F6-5ABA8380C6C8}"/>
              </a:ext>
            </a:extLst>
          </p:cNvPr>
          <p:cNvSpPr>
            <a:spLocks noGrp="1"/>
          </p:cNvSpPr>
          <p:nvPr>
            <p:ph type="body" sz="quarter" idx="84"/>
          </p:nvPr>
        </p:nvSpPr>
        <p:spPr>
          <a:xfrm>
            <a:off x="951622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79" name="Picture Placeholder 10">
            <a:extLst>
              <a:ext uri="{FF2B5EF4-FFF2-40B4-BE49-F238E27FC236}">
                <a16:creationId xmlns="" xmlns:a16="http://schemas.microsoft.com/office/drawing/2014/main" id="{019F774E-7063-44F5-AE2D-146FCBD9B4C4}"/>
              </a:ext>
            </a:extLst>
          </p:cNvPr>
          <p:cNvSpPr>
            <a:spLocks noGrp="1"/>
          </p:cNvSpPr>
          <p:nvPr>
            <p:ph type="pic" sz="quarter" idx="85"/>
          </p:nvPr>
        </p:nvSpPr>
        <p:spPr>
          <a:xfrm>
            <a:off x="818905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smtClean="0"/>
              <a:t>Click icon to add picture</a:t>
            </a:r>
            <a:endParaRPr lang="ru-RU" dirty="0"/>
          </a:p>
        </p:txBody>
      </p:sp>
      <p:sp>
        <p:nvSpPr>
          <p:cNvPr id="81" name="Picture Placeholder 11">
            <a:extLst>
              <a:ext uri="{FF2B5EF4-FFF2-40B4-BE49-F238E27FC236}">
                <a16:creationId xmlns="" xmlns:a16="http://schemas.microsoft.com/office/drawing/2014/main" id="{FA89EF75-E798-40D3-897E-2FAC5108B5A5}"/>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209690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Logo">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dirty="0"/>
              <a:t>Presentation Title</a:t>
            </a:r>
            <a:endParaRPr lang="ru-RU" dirty="0"/>
          </a:p>
        </p:txBody>
      </p:sp>
      <p:sp>
        <p:nvSpPr>
          <p:cNvPr id="10" name="Picture Placeholder 11">
            <a:extLst>
              <a:ext uri="{FF2B5EF4-FFF2-40B4-BE49-F238E27FC236}">
                <a16:creationId xmlns="" xmlns:a16="http://schemas.microsoft.com/office/drawing/2014/main" id="{2B65509E-400D-48FF-845C-D88E53CDAF9C}"/>
              </a:ext>
            </a:extLst>
          </p:cNvPr>
          <p:cNvSpPr>
            <a:spLocks noGrp="1"/>
          </p:cNvSpPr>
          <p:nvPr>
            <p:ph type="pic" sz="quarter" idx="13"/>
          </p:nvPr>
        </p:nvSpPr>
        <p:spPr>
          <a:xfrm>
            <a:off x="8965413"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
        <p:nvSpPr>
          <p:cNvPr id="11" name="Subtitle 2">
            <a:extLst>
              <a:ext uri="{FF2B5EF4-FFF2-40B4-BE49-F238E27FC236}">
                <a16:creationId xmlns=""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endParaRPr lang="ru-RU" dirty="0"/>
          </a:p>
        </p:txBody>
      </p:sp>
    </p:spTree>
    <p:extLst>
      <p:ext uri="{BB962C8B-B14F-4D97-AF65-F5344CB8AC3E}">
        <p14:creationId xmlns:p14="http://schemas.microsoft.com/office/powerpoint/2010/main" val="3420951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Caption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3" name="Rectangle 42">
            <a:extLst>
              <a:ext uri="{FF2B5EF4-FFF2-40B4-BE49-F238E27FC236}">
                <a16:creationId xmlns="" xmlns:a16="http://schemas.microsoft.com/office/drawing/2014/main" id="{A4A87ED0-1555-4955-AB1F-016220F037D5}"/>
              </a:ext>
            </a:extLst>
          </p:cNvPr>
          <p:cNvSpPr/>
          <p:nvPr userDrawn="1"/>
        </p:nvSpPr>
        <p:spPr>
          <a:xfrm>
            <a:off x="0" y="-24971"/>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2660904"/>
            <a:ext cx="12192000" cy="41970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1/17/2019</a:t>
            </a:fld>
            <a:endParaRPr lang="ru-RU"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31" name="Text Placeholder 2">
            <a:extLst>
              <a:ext uri="{FF2B5EF4-FFF2-40B4-BE49-F238E27FC236}">
                <a16:creationId xmlns="" xmlns:a16="http://schemas.microsoft.com/office/drawing/2014/main" id="{E65875B3-5DCE-417D-9AF6-8A9319DAF12F}"/>
              </a:ext>
            </a:extLst>
          </p:cNvPr>
          <p:cNvSpPr>
            <a:spLocks noGrp="1"/>
          </p:cNvSpPr>
          <p:nvPr>
            <p:ph type="body" idx="60" hasCustomPrompt="1"/>
          </p:nvPr>
        </p:nvSpPr>
        <p:spPr>
          <a:xfrm>
            <a:off x="5389917"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 xmlns:a16="http://schemas.microsoft.com/office/drawing/2014/main" id="{57610FCE-66D7-48F6-8133-2F14CEABF03C}"/>
              </a:ext>
            </a:extLst>
          </p:cNvPr>
          <p:cNvSpPr>
            <a:spLocks noGrp="1"/>
          </p:cNvSpPr>
          <p:nvPr>
            <p:ph type="body" sz="quarter" idx="61"/>
          </p:nvPr>
        </p:nvSpPr>
        <p:spPr>
          <a:xfrm>
            <a:off x="5389917"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44" name="Text Placeholder 2">
            <a:extLst>
              <a:ext uri="{FF2B5EF4-FFF2-40B4-BE49-F238E27FC236}">
                <a16:creationId xmlns="" xmlns:a16="http://schemas.microsoft.com/office/drawing/2014/main" id="{A5B0328E-C8F6-40C1-8E47-5E04F8C378BC}"/>
              </a:ext>
            </a:extLst>
          </p:cNvPr>
          <p:cNvSpPr>
            <a:spLocks noGrp="1"/>
          </p:cNvSpPr>
          <p:nvPr>
            <p:ph type="body" idx="71" hasCustomPrompt="1"/>
          </p:nvPr>
        </p:nvSpPr>
        <p:spPr>
          <a:xfrm>
            <a:off x="7424934"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5" name="Text Placeholder 11">
            <a:extLst>
              <a:ext uri="{FF2B5EF4-FFF2-40B4-BE49-F238E27FC236}">
                <a16:creationId xmlns="" xmlns:a16="http://schemas.microsoft.com/office/drawing/2014/main" id="{FA001AE7-4E42-42A6-9347-729901FA288B}"/>
              </a:ext>
            </a:extLst>
          </p:cNvPr>
          <p:cNvSpPr>
            <a:spLocks noGrp="1"/>
          </p:cNvSpPr>
          <p:nvPr>
            <p:ph type="body" sz="quarter" idx="72"/>
          </p:nvPr>
        </p:nvSpPr>
        <p:spPr>
          <a:xfrm>
            <a:off x="7424934"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50" name="Text Placeholder 2">
            <a:extLst>
              <a:ext uri="{FF2B5EF4-FFF2-40B4-BE49-F238E27FC236}">
                <a16:creationId xmlns="" xmlns:a16="http://schemas.microsoft.com/office/drawing/2014/main" id="{42536D59-8909-4D52-8F15-FBD7DDF9B649}"/>
              </a:ext>
            </a:extLst>
          </p:cNvPr>
          <p:cNvSpPr>
            <a:spLocks noGrp="1"/>
          </p:cNvSpPr>
          <p:nvPr>
            <p:ph type="body" idx="74" hasCustomPrompt="1"/>
          </p:nvPr>
        </p:nvSpPr>
        <p:spPr>
          <a:xfrm>
            <a:off x="9459951"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51" name="Text Placeholder 11">
            <a:extLst>
              <a:ext uri="{FF2B5EF4-FFF2-40B4-BE49-F238E27FC236}">
                <a16:creationId xmlns="" xmlns:a16="http://schemas.microsoft.com/office/drawing/2014/main" id="{2222413B-A6E3-48FA-8BD0-7B34247C7881}"/>
              </a:ext>
            </a:extLst>
          </p:cNvPr>
          <p:cNvSpPr>
            <a:spLocks noGrp="1"/>
          </p:cNvSpPr>
          <p:nvPr>
            <p:ph type="body" sz="quarter" idx="75"/>
          </p:nvPr>
        </p:nvSpPr>
        <p:spPr>
          <a:xfrm>
            <a:off x="9459951"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29" name="Text Placeholder 2">
            <a:extLst>
              <a:ext uri="{FF2B5EF4-FFF2-40B4-BE49-F238E27FC236}">
                <a16:creationId xmlns="" xmlns:a16="http://schemas.microsoft.com/office/drawing/2014/main" id="{4D76DCFE-3432-4A5F-955D-7561AB292330}"/>
              </a:ext>
            </a:extLst>
          </p:cNvPr>
          <p:cNvSpPr>
            <a:spLocks noGrp="1"/>
          </p:cNvSpPr>
          <p:nvPr>
            <p:ph type="body" idx="76" hasCustomPrompt="1"/>
          </p:nvPr>
        </p:nvSpPr>
        <p:spPr>
          <a:xfrm>
            <a:off x="5389917"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0" name="Text Placeholder 11">
            <a:extLst>
              <a:ext uri="{FF2B5EF4-FFF2-40B4-BE49-F238E27FC236}">
                <a16:creationId xmlns="" xmlns:a16="http://schemas.microsoft.com/office/drawing/2014/main" id="{11F291FA-EABF-4C0D-AF94-B7A47A81ECED}"/>
              </a:ext>
            </a:extLst>
          </p:cNvPr>
          <p:cNvSpPr>
            <a:spLocks noGrp="1"/>
          </p:cNvSpPr>
          <p:nvPr>
            <p:ph type="body" sz="quarter" idx="77"/>
          </p:nvPr>
        </p:nvSpPr>
        <p:spPr>
          <a:xfrm>
            <a:off x="5389917"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33" name="Text Placeholder 2">
            <a:extLst>
              <a:ext uri="{FF2B5EF4-FFF2-40B4-BE49-F238E27FC236}">
                <a16:creationId xmlns="" xmlns:a16="http://schemas.microsoft.com/office/drawing/2014/main" id="{922A983C-97ED-4D4F-90B9-78A07353BC8F}"/>
              </a:ext>
            </a:extLst>
          </p:cNvPr>
          <p:cNvSpPr>
            <a:spLocks noGrp="1"/>
          </p:cNvSpPr>
          <p:nvPr>
            <p:ph type="body" idx="78" hasCustomPrompt="1"/>
          </p:nvPr>
        </p:nvSpPr>
        <p:spPr>
          <a:xfrm>
            <a:off x="7424934"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5" name="Text Placeholder 11">
            <a:extLst>
              <a:ext uri="{FF2B5EF4-FFF2-40B4-BE49-F238E27FC236}">
                <a16:creationId xmlns="" xmlns:a16="http://schemas.microsoft.com/office/drawing/2014/main" id="{FD1E7350-7D86-49FC-8701-EE982A922CD1}"/>
              </a:ext>
            </a:extLst>
          </p:cNvPr>
          <p:cNvSpPr>
            <a:spLocks noGrp="1"/>
          </p:cNvSpPr>
          <p:nvPr>
            <p:ph type="body" sz="quarter" idx="79"/>
          </p:nvPr>
        </p:nvSpPr>
        <p:spPr>
          <a:xfrm>
            <a:off x="7424934"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36" name="Text Placeholder 2">
            <a:extLst>
              <a:ext uri="{FF2B5EF4-FFF2-40B4-BE49-F238E27FC236}">
                <a16:creationId xmlns="" xmlns:a16="http://schemas.microsoft.com/office/drawing/2014/main" id="{BD11603C-59B8-4FC2-97A6-FA9D7C86E67F}"/>
              </a:ext>
            </a:extLst>
          </p:cNvPr>
          <p:cNvSpPr>
            <a:spLocks noGrp="1"/>
          </p:cNvSpPr>
          <p:nvPr>
            <p:ph type="body" idx="80" hasCustomPrompt="1"/>
          </p:nvPr>
        </p:nvSpPr>
        <p:spPr>
          <a:xfrm>
            <a:off x="9459951"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7" name="Text Placeholder 11">
            <a:extLst>
              <a:ext uri="{FF2B5EF4-FFF2-40B4-BE49-F238E27FC236}">
                <a16:creationId xmlns="" xmlns:a16="http://schemas.microsoft.com/office/drawing/2014/main" id="{6E490732-5FB8-4E3E-9D69-E5406F92F7FB}"/>
              </a:ext>
            </a:extLst>
          </p:cNvPr>
          <p:cNvSpPr>
            <a:spLocks noGrp="1"/>
          </p:cNvSpPr>
          <p:nvPr>
            <p:ph type="body" sz="quarter" idx="81"/>
          </p:nvPr>
        </p:nvSpPr>
        <p:spPr>
          <a:xfrm>
            <a:off x="9459951"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9" name="Rectangle 8">
            <a:extLst>
              <a:ext uri="{FF2B5EF4-FFF2-40B4-BE49-F238E27FC236}">
                <a16:creationId xmlns="" xmlns:a16="http://schemas.microsoft.com/office/drawing/2014/main" id="{E86A0EC4-BC37-4FC9-9F26-E3C1334A4C34}"/>
              </a:ext>
            </a:extLst>
          </p:cNvPr>
          <p:cNvSpPr/>
          <p:nvPr userDrawn="1"/>
        </p:nvSpPr>
        <p:spPr>
          <a:xfrm>
            <a:off x="5381032" y="3305997"/>
            <a:ext cx="265176" cy="266400"/>
          </a:xfrm>
          <a:prstGeom prst="rect">
            <a:avLst/>
          </a:prstGeom>
          <a:solidFill>
            <a:srgbClr val="2146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8" name="Rectangle 37">
            <a:extLst>
              <a:ext uri="{FF2B5EF4-FFF2-40B4-BE49-F238E27FC236}">
                <a16:creationId xmlns="" xmlns:a16="http://schemas.microsoft.com/office/drawing/2014/main" id="{81BD5238-9183-4891-90FE-BFADE39D52EE}"/>
              </a:ext>
            </a:extLst>
          </p:cNvPr>
          <p:cNvSpPr/>
          <p:nvPr userDrawn="1"/>
        </p:nvSpPr>
        <p:spPr>
          <a:xfrm>
            <a:off x="7416049" y="3305997"/>
            <a:ext cx="265176" cy="26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9" name="Rectangle 38">
            <a:extLst>
              <a:ext uri="{FF2B5EF4-FFF2-40B4-BE49-F238E27FC236}">
                <a16:creationId xmlns="" xmlns:a16="http://schemas.microsoft.com/office/drawing/2014/main" id="{92B2D4CE-3326-4F5C-847C-7ADD21460FA5}"/>
              </a:ext>
            </a:extLst>
          </p:cNvPr>
          <p:cNvSpPr/>
          <p:nvPr userDrawn="1"/>
        </p:nvSpPr>
        <p:spPr>
          <a:xfrm>
            <a:off x="9451066" y="3305997"/>
            <a:ext cx="265176" cy="26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40" name="Rectangle 39">
            <a:extLst>
              <a:ext uri="{FF2B5EF4-FFF2-40B4-BE49-F238E27FC236}">
                <a16:creationId xmlns="" xmlns:a16="http://schemas.microsoft.com/office/drawing/2014/main" id="{CBFBD00C-155A-4E35-84F8-6154CA214B93}"/>
              </a:ext>
            </a:extLst>
          </p:cNvPr>
          <p:cNvSpPr/>
          <p:nvPr userDrawn="1"/>
        </p:nvSpPr>
        <p:spPr>
          <a:xfrm>
            <a:off x="5381032" y="4401622"/>
            <a:ext cx="265176" cy="26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41" name="Rectangle 40">
            <a:extLst>
              <a:ext uri="{FF2B5EF4-FFF2-40B4-BE49-F238E27FC236}">
                <a16:creationId xmlns="" xmlns:a16="http://schemas.microsoft.com/office/drawing/2014/main" id="{B80A9D06-023A-4BEC-A29D-DB94D1C5D09B}"/>
              </a:ext>
            </a:extLst>
          </p:cNvPr>
          <p:cNvSpPr/>
          <p:nvPr userDrawn="1"/>
        </p:nvSpPr>
        <p:spPr>
          <a:xfrm>
            <a:off x="7416049" y="4401622"/>
            <a:ext cx="265176" cy="26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42" name="Rectangle 41">
            <a:extLst>
              <a:ext uri="{FF2B5EF4-FFF2-40B4-BE49-F238E27FC236}">
                <a16:creationId xmlns="" xmlns:a16="http://schemas.microsoft.com/office/drawing/2014/main" id="{B7783EDA-47B1-4EE9-9DF1-72DA4FBB6EBB}"/>
              </a:ext>
            </a:extLst>
          </p:cNvPr>
          <p:cNvSpPr/>
          <p:nvPr userDrawn="1"/>
        </p:nvSpPr>
        <p:spPr>
          <a:xfrm>
            <a:off x="9451066" y="4401622"/>
            <a:ext cx="265176" cy="26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12" name="Chart Placeholder 11">
            <a:extLst>
              <a:ext uri="{FF2B5EF4-FFF2-40B4-BE49-F238E27FC236}">
                <a16:creationId xmlns="" xmlns:a16="http://schemas.microsoft.com/office/drawing/2014/main" id="{0A6297C2-03D3-4827-8174-BFCF830BF105}"/>
              </a:ext>
            </a:extLst>
          </p:cNvPr>
          <p:cNvSpPr>
            <a:spLocks noGrp="1"/>
          </p:cNvSpPr>
          <p:nvPr>
            <p:ph type="chart" sz="quarter" idx="82"/>
          </p:nvPr>
        </p:nvSpPr>
        <p:spPr>
          <a:xfrm>
            <a:off x="839788" y="2039527"/>
            <a:ext cx="4110037" cy="3284948"/>
          </a:xfrm>
        </p:spPr>
        <p:txBody>
          <a:bodyPr anchor="ctr" anchorCtr="0">
            <a:normAutofit/>
          </a:bodyPr>
          <a:lstStyle>
            <a:lvl1pPr marL="0" indent="0" algn="ctr">
              <a:buNone/>
              <a:defRPr sz="1400"/>
            </a:lvl1pPr>
          </a:lstStyle>
          <a:p>
            <a:r>
              <a:rPr lang="en-US" smtClean="0"/>
              <a:t>Click icon to add chart</a:t>
            </a:r>
            <a:endParaRPr lang="ru-RU" dirty="0"/>
          </a:p>
        </p:txBody>
      </p:sp>
      <p:sp>
        <p:nvSpPr>
          <p:cNvPr id="47" name="Picture Placeholder 11">
            <a:extLst>
              <a:ext uri="{FF2B5EF4-FFF2-40B4-BE49-F238E27FC236}">
                <a16:creationId xmlns="" xmlns:a16="http://schemas.microsoft.com/office/drawing/2014/main" id="{99F0FD6D-EAFC-4719-A178-145AF6E907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3468315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Text Layout">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Rectangle 12">
            <a:extLst>
              <a:ext uri="{FF2B5EF4-FFF2-40B4-BE49-F238E27FC236}">
                <a16:creationId xmlns="" xmlns:a16="http://schemas.microsoft.com/office/drawing/2014/main" id="{3B142097-9D10-4804-A189-9D860F05AC59}"/>
              </a:ext>
            </a:extLst>
          </p:cNvPr>
          <p:cNvSpPr/>
          <p:nvPr userDrawn="1"/>
        </p:nvSpPr>
        <p:spPr>
          <a:xfrm>
            <a:off x="0" y="2807208"/>
            <a:ext cx="12192000" cy="405079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Date Placeholder 4">
            <a:extLst>
              <a:ext uri="{FF2B5EF4-FFF2-40B4-BE49-F238E27FC236}">
                <a16:creationId xmlns=""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smtClean="0"/>
              <a:t>1/17/2019</a:t>
            </a:fld>
            <a:endParaRPr lang="ru-RU" dirty="0"/>
          </a:p>
        </p:txBody>
      </p:sp>
      <p:sp>
        <p:nvSpPr>
          <p:cNvPr id="6" name="Footer Placeholder 5">
            <a:extLst>
              <a:ext uri="{FF2B5EF4-FFF2-40B4-BE49-F238E27FC236}">
                <a16:creationId xmlns="" xmlns:a16="http://schemas.microsoft.com/office/drawing/2014/main" id="{5825AABB-EED6-4CD0-A5E2-A15FCDD4119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0" name="Text Placeholder 2">
            <a:extLst>
              <a:ext uri="{FF2B5EF4-FFF2-40B4-BE49-F238E27FC236}">
                <a16:creationId xmlns="" xmlns:a16="http://schemas.microsoft.com/office/drawing/2014/main" id="{697FFDD0-A08E-4CF1-A48B-295DE8087177}"/>
              </a:ext>
            </a:extLst>
          </p:cNvPr>
          <p:cNvSpPr>
            <a:spLocks noGrp="1"/>
          </p:cNvSpPr>
          <p:nvPr>
            <p:ph type="body" idx="1"/>
          </p:nvPr>
        </p:nvSpPr>
        <p:spPr>
          <a:xfrm>
            <a:off x="831850"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1" name="Title 1">
            <a:extLst>
              <a:ext uri="{FF2B5EF4-FFF2-40B4-BE49-F238E27FC236}">
                <a16:creationId xmlns="" xmlns:a16="http://schemas.microsoft.com/office/drawing/2014/main" id="{ED7430E2-DDF4-4D72-AF97-86B66F119B62}"/>
              </a:ext>
            </a:extLst>
          </p:cNvPr>
          <p:cNvSpPr>
            <a:spLocks noGrp="1"/>
          </p:cNvSpPr>
          <p:nvPr>
            <p:ph type="title"/>
          </p:nvPr>
        </p:nvSpPr>
        <p:spPr>
          <a:xfrm>
            <a:off x="838200" y="3324399"/>
            <a:ext cx="10515600" cy="636340"/>
          </a:xfrm>
        </p:spPr>
        <p:txBody>
          <a:bodyPr lIns="0" tIns="0" rIns="0" bIns="0"/>
          <a:lstStyle>
            <a:lvl1pPr>
              <a:defRPr b="1"/>
            </a:lvl1pPr>
          </a:lstStyle>
          <a:p>
            <a:r>
              <a:rPr lang="en-US" smtClean="0"/>
              <a:t>Click to edit Master title style</a:t>
            </a:r>
            <a:endParaRPr lang="ru-RU" dirty="0"/>
          </a:p>
        </p:txBody>
      </p:sp>
      <p:sp>
        <p:nvSpPr>
          <p:cNvPr id="14" name="Text Placeholder 2">
            <a:extLst>
              <a:ext uri="{FF2B5EF4-FFF2-40B4-BE49-F238E27FC236}">
                <a16:creationId xmlns="" xmlns:a16="http://schemas.microsoft.com/office/drawing/2014/main" id="{A46E1E0F-4E59-4E81-9D45-686A3E2B32EC}"/>
              </a:ext>
            </a:extLst>
          </p:cNvPr>
          <p:cNvSpPr>
            <a:spLocks noGrp="1"/>
          </p:cNvSpPr>
          <p:nvPr>
            <p:ph type="body" idx="14"/>
          </p:nvPr>
        </p:nvSpPr>
        <p:spPr>
          <a:xfrm>
            <a:off x="6424947"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5" name="Picture Placeholder 11">
            <a:extLst>
              <a:ext uri="{FF2B5EF4-FFF2-40B4-BE49-F238E27FC236}">
                <a16:creationId xmlns="" xmlns:a16="http://schemas.microsoft.com/office/drawing/2014/main" id="{1C431EA9-1FA6-4AB8-B683-837876623C19}"/>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3388714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 xmlns:a16="http://schemas.microsoft.com/office/drawing/2014/main" id="{3CF7F729-1298-4F0B-B725-EFAD88305BF0}"/>
              </a:ext>
            </a:extLst>
          </p:cNvPr>
          <p:cNvSpPr>
            <a:spLocks noGrp="1"/>
          </p:cNvSpPr>
          <p:nvPr>
            <p:ph type="title" hasCustomPrompt="1"/>
          </p:nvPr>
        </p:nvSpPr>
        <p:spPr>
          <a:xfrm>
            <a:off x="825458" y="1514007"/>
            <a:ext cx="4585780" cy="1091078"/>
          </a:xfrm>
        </p:spPr>
        <p:txBody>
          <a:bodyPr lIns="0" tIns="0" rIns="0" bIns="0" anchor="b" anchorCtr="0">
            <a:noAutofit/>
          </a:bodyPr>
          <a:lstStyle>
            <a:lvl1pPr>
              <a:defRPr sz="5500"/>
            </a:lvl1pPr>
          </a:lstStyle>
          <a:p>
            <a:r>
              <a:rPr lang="en-US" dirty="0"/>
              <a:t>Thank You!</a:t>
            </a:r>
            <a:endParaRPr lang="ru-RU" dirty="0"/>
          </a:p>
        </p:txBody>
      </p:sp>
      <p:sp>
        <p:nvSpPr>
          <p:cNvPr id="7" name="Date Placeholder 6">
            <a:extLst>
              <a:ext uri="{FF2B5EF4-FFF2-40B4-BE49-F238E27FC236}">
                <a16:creationId xmlns=""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1/17/2019</a:t>
            </a:fld>
            <a:endParaRPr lang="ru-RU" dirty="0"/>
          </a:p>
        </p:txBody>
      </p:sp>
      <p:sp>
        <p:nvSpPr>
          <p:cNvPr id="8" name="Footer Placeholder 7">
            <a:extLst>
              <a:ext uri="{FF2B5EF4-FFF2-40B4-BE49-F238E27FC236}">
                <a16:creationId xmlns=""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Picture Placeholder 11">
            <a:extLst>
              <a:ext uri="{FF2B5EF4-FFF2-40B4-BE49-F238E27FC236}">
                <a16:creationId xmlns="" xmlns:a16="http://schemas.microsoft.com/office/drawing/2014/main" id="{3A35B9E4-40D9-41FE-A3DD-5A314E6E0B1C}"/>
              </a:ext>
            </a:extLst>
          </p:cNvPr>
          <p:cNvSpPr>
            <a:spLocks noGrp="1"/>
          </p:cNvSpPr>
          <p:nvPr>
            <p:ph type="pic" sz="quarter" idx="14"/>
          </p:nvPr>
        </p:nvSpPr>
        <p:spPr>
          <a:xfrm>
            <a:off x="831850"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
        <p:nvSpPr>
          <p:cNvPr id="12" name="Text Placeholder 3">
            <a:extLst>
              <a:ext uri="{FF2B5EF4-FFF2-40B4-BE49-F238E27FC236}">
                <a16:creationId xmlns="" xmlns:a16="http://schemas.microsoft.com/office/drawing/2014/main" id="{F1815864-FC8F-40F2-AB2F-2E8B29A59E1C}"/>
              </a:ext>
            </a:extLst>
          </p:cNvPr>
          <p:cNvSpPr>
            <a:spLocks noGrp="1"/>
          </p:cNvSpPr>
          <p:nvPr>
            <p:ph type="body" sz="quarter" idx="15" hasCustomPrompt="1"/>
          </p:nvPr>
        </p:nvSpPr>
        <p:spPr>
          <a:xfrm>
            <a:off x="825335" y="3132086"/>
            <a:ext cx="4586288" cy="509472"/>
          </a:xfrm>
        </p:spPr>
        <p:txBody>
          <a:bodyPr lIns="0" tIns="0" rIns="0" bIns="0">
            <a:noAutofit/>
          </a:bodyPr>
          <a:lstStyle>
            <a:lvl1pPr marL="0" indent="0">
              <a:buNone/>
              <a:defRPr sz="36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Allan </a:t>
            </a:r>
            <a:r>
              <a:rPr lang="en-US" dirty="0" err="1"/>
              <a:t>Mattsson</a:t>
            </a:r>
            <a:endParaRPr lang="ru-RU" dirty="0"/>
          </a:p>
        </p:txBody>
      </p:sp>
      <p:sp>
        <p:nvSpPr>
          <p:cNvPr id="14" name="Text Placeholder 3">
            <a:extLst>
              <a:ext uri="{FF2B5EF4-FFF2-40B4-BE49-F238E27FC236}">
                <a16:creationId xmlns="" xmlns:a16="http://schemas.microsoft.com/office/drawing/2014/main" id="{EF892DC1-71DA-42B0-9222-A94944D56D86}"/>
              </a:ext>
            </a:extLst>
          </p:cNvPr>
          <p:cNvSpPr>
            <a:spLocks noGrp="1"/>
          </p:cNvSpPr>
          <p:nvPr>
            <p:ph type="body" sz="quarter" idx="16" hasCustomPrompt="1"/>
          </p:nvPr>
        </p:nvSpPr>
        <p:spPr>
          <a:xfrm>
            <a:off x="831850" y="370383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Phone:</a:t>
            </a:r>
            <a:endParaRPr lang="ru-RU" dirty="0"/>
          </a:p>
        </p:txBody>
      </p:sp>
      <p:sp>
        <p:nvSpPr>
          <p:cNvPr id="15" name="Text Placeholder 3">
            <a:extLst>
              <a:ext uri="{FF2B5EF4-FFF2-40B4-BE49-F238E27FC236}">
                <a16:creationId xmlns="" xmlns:a16="http://schemas.microsoft.com/office/drawing/2014/main" id="{0717FFFD-9D64-40AB-9C05-B5348E9B83FE}"/>
              </a:ext>
            </a:extLst>
          </p:cNvPr>
          <p:cNvSpPr>
            <a:spLocks noGrp="1"/>
          </p:cNvSpPr>
          <p:nvPr>
            <p:ph type="body" sz="quarter" idx="17" hasCustomPrompt="1"/>
          </p:nvPr>
        </p:nvSpPr>
        <p:spPr>
          <a:xfrm>
            <a:off x="824950" y="3946707"/>
            <a:ext cx="4586288" cy="290167"/>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208-555-0183</a:t>
            </a:r>
            <a:endParaRPr lang="ru-RU" dirty="0"/>
          </a:p>
        </p:txBody>
      </p:sp>
      <p:sp>
        <p:nvSpPr>
          <p:cNvPr id="16" name="Text Placeholder 3">
            <a:extLst>
              <a:ext uri="{FF2B5EF4-FFF2-40B4-BE49-F238E27FC236}">
                <a16:creationId xmlns="" xmlns:a16="http://schemas.microsoft.com/office/drawing/2014/main" id="{FD85ADCA-D658-49E9-B312-5F5BFFDF252B}"/>
              </a:ext>
            </a:extLst>
          </p:cNvPr>
          <p:cNvSpPr>
            <a:spLocks noGrp="1"/>
          </p:cNvSpPr>
          <p:nvPr>
            <p:ph type="body" sz="quarter" idx="18" hasCustomPrompt="1"/>
          </p:nvPr>
        </p:nvSpPr>
        <p:spPr>
          <a:xfrm>
            <a:off x="838750" y="442395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Email:</a:t>
            </a:r>
            <a:endParaRPr lang="ru-RU" dirty="0"/>
          </a:p>
        </p:txBody>
      </p:sp>
      <p:sp>
        <p:nvSpPr>
          <p:cNvPr id="17" name="Text Placeholder 3">
            <a:extLst>
              <a:ext uri="{FF2B5EF4-FFF2-40B4-BE49-F238E27FC236}">
                <a16:creationId xmlns="" xmlns:a16="http://schemas.microsoft.com/office/drawing/2014/main" id="{D200E180-BBC5-45C4-B9FE-291D676739E2}"/>
              </a:ext>
            </a:extLst>
          </p:cNvPr>
          <p:cNvSpPr>
            <a:spLocks noGrp="1"/>
          </p:cNvSpPr>
          <p:nvPr>
            <p:ph type="body" sz="quarter" idx="19" hasCustomPrompt="1"/>
          </p:nvPr>
        </p:nvSpPr>
        <p:spPr>
          <a:xfrm>
            <a:off x="831850" y="4650785"/>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alaan@fineartschool.net</a:t>
            </a:r>
            <a:endParaRPr lang="ru-RU" dirty="0"/>
          </a:p>
        </p:txBody>
      </p:sp>
      <p:sp>
        <p:nvSpPr>
          <p:cNvPr id="18" name="Text Placeholder 3">
            <a:extLst>
              <a:ext uri="{FF2B5EF4-FFF2-40B4-BE49-F238E27FC236}">
                <a16:creationId xmlns="" xmlns:a16="http://schemas.microsoft.com/office/drawing/2014/main" id="{5E52E9F4-4D2A-4D77-A34F-A611634DDD9F}"/>
              </a:ext>
            </a:extLst>
          </p:cNvPr>
          <p:cNvSpPr>
            <a:spLocks noGrp="1"/>
          </p:cNvSpPr>
          <p:nvPr>
            <p:ph type="body" sz="quarter" idx="20" hasCustomPrompt="1"/>
          </p:nvPr>
        </p:nvSpPr>
        <p:spPr>
          <a:xfrm>
            <a:off x="831850" y="5153025"/>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Website:</a:t>
            </a:r>
            <a:endParaRPr lang="ru-RU" dirty="0"/>
          </a:p>
        </p:txBody>
      </p:sp>
      <p:sp>
        <p:nvSpPr>
          <p:cNvPr id="19" name="Text Placeholder 3">
            <a:extLst>
              <a:ext uri="{FF2B5EF4-FFF2-40B4-BE49-F238E27FC236}">
                <a16:creationId xmlns="" xmlns:a16="http://schemas.microsoft.com/office/drawing/2014/main" id="{A0CC1407-FB5D-49EA-B205-A8DD06DF0218}"/>
              </a:ext>
            </a:extLst>
          </p:cNvPr>
          <p:cNvSpPr>
            <a:spLocks noGrp="1"/>
          </p:cNvSpPr>
          <p:nvPr>
            <p:ph type="body" sz="quarter" idx="21" hasCustomPrompt="1"/>
          </p:nvPr>
        </p:nvSpPr>
        <p:spPr>
          <a:xfrm>
            <a:off x="824950" y="5363814"/>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www.fineartschool.net</a:t>
            </a:r>
            <a:endParaRPr lang="ru-RU" dirty="0"/>
          </a:p>
        </p:txBody>
      </p:sp>
    </p:spTree>
    <p:extLst>
      <p:ext uri="{BB962C8B-B14F-4D97-AF65-F5344CB8AC3E}">
        <p14:creationId xmlns:p14="http://schemas.microsoft.com/office/powerpoint/2010/main" val="1026757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Section Content">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66225329-2B3F-4E19-87FA-6CF5BB878D23}"/>
              </a:ext>
            </a:extLst>
          </p:cNvPr>
          <p:cNvSpPr/>
          <p:nvPr userDrawn="1"/>
        </p:nvSpPr>
        <p:spPr>
          <a:xfrm>
            <a:off x="0" y="0"/>
            <a:ext cx="12192000" cy="6858000"/>
          </a:xfrm>
          <a:prstGeom prst="rect">
            <a:avLst/>
          </a:prstGeom>
          <a:blipFill>
            <a:blip r:embed="rId2"/>
            <a:srcRect/>
            <a:stretch>
              <a:fillRect l="-1" r="-3288" b="-3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Rectangle 14">
            <a:extLst>
              <a:ext uri="{FF2B5EF4-FFF2-40B4-BE49-F238E27FC236}">
                <a16:creationId xmlns="" xmlns:a16="http://schemas.microsoft.com/office/drawing/2014/main" id="{65E2087C-0B0E-4369-B682-3BD45618E7AC}"/>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 xmlns:a16="http://schemas.microsoft.com/office/drawing/2014/main" id="{6F35480A-D762-4968-B35D-F8EBD1135B65}"/>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 xmlns:a16="http://schemas.microsoft.com/office/drawing/2014/main" id="{1F7FF6A3-D40E-4089-92AF-A2DB4994946A}"/>
              </a:ext>
            </a:extLst>
          </p:cNvPr>
          <p:cNvSpPr>
            <a:spLocks noGrp="1"/>
          </p:cNvSpPr>
          <p:nvPr>
            <p:ph type="title"/>
          </p:nvPr>
        </p:nvSpPr>
        <p:spPr>
          <a:xfrm>
            <a:off x="838200" y="5291317"/>
            <a:ext cx="10515600" cy="636340"/>
          </a:xfrm>
        </p:spPr>
        <p:txBody>
          <a:bodyPr lIns="0" tIns="0" rIns="0" bIns="0"/>
          <a:lstStyle>
            <a:lvl1pPr algn="ctr">
              <a:defRPr b="1"/>
            </a:lvl1pPr>
          </a:lstStyle>
          <a:p>
            <a:r>
              <a:rPr lang="en-US" smtClean="0"/>
              <a:t>Click to edit Master title style</a:t>
            </a:r>
            <a:endParaRPr lang="ru-RU" dirty="0"/>
          </a:p>
        </p:txBody>
      </p:sp>
      <p:sp>
        <p:nvSpPr>
          <p:cNvPr id="5" name="Date Placeholder 4">
            <a:extLst>
              <a:ext uri="{FF2B5EF4-FFF2-40B4-BE49-F238E27FC236}">
                <a16:creationId xmlns=""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smtClean="0"/>
              <a:t>1/17/2019</a:t>
            </a:fld>
            <a:endParaRPr lang="ru-RU" dirty="0"/>
          </a:p>
        </p:txBody>
      </p:sp>
      <p:sp>
        <p:nvSpPr>
          <p:cNvPr id="6" name="Footer Placeholder 5">
            <a:extLst>
              <a:ext uri="{FF2B5EF4-FFF2-40B4-BE49-F238E27FC236}">
                <a16:creationId xmlns="" xmlns:a16="http://schemas.microsoft.com/office/drawing/2014/main" id="{5825AABB-EED6-4CD0-A5E2-A15FCDD4119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4" name="Picture Placeholder 11">
            <a:extLst>
              <a:ext uri="{FF2B5EF4-FFF2-40B4-BE49-F238E27FC236}">
                <a16:creationId xmlns="" xmlns:a16="http://schemas.microsoft.com/office/drawing/2014/main" id="{B21449DB-6E23-41CB-AD61-C3F2044E825A}"/>
              </a:ext>
            </a:extLst>
          </p:cNvPr>
          <p:cNvSpPr>
            <a:spLocks noGrp="1"/>
          </p:cNvSpPr>
          <p:nvPr>
            <p:ph type="pic" sz="quarter" idx="50"/>
          </p:nvPr>
        </p:nvSpPr>
        <p:spPr>
          <a:xfrm>
            <a:off x="5126736"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247706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Rectangle 32">
            <a:extLst>
              <a:ext uri="{FF2B5EF4-FFF2-40B4-BE49-F238E27FC236}">
                <a16:creationId xmlns="" xmlns:a16="http://schemas.microsoft.com/office/drawing/2014/main" id="{5160F428-57C5-4F3D-A940-BE104D4E7EB6}"/>
              </a:ext>
            </a:extLst>
          </p:cNvPr>
          <p:cNvSpPr/>
          <p:nvPr userDrawn="1"/>
        </p:nvSpPr>
        <p:spPr>
          <a:xfrm>
            <a:off x="0" y="0"/>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1/17/2019</a:t>
            </a:fld>
            <a:endParaRPr lang="ru-RU"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31" name="Text Placeholder 2">
            <a:extLst>
              <a:ext uri="{FF2B5EF4-FFF2-40B4-BE49-F238E27FC236}">
                <a16:creationId xmlns="" xmlns:a16="http://schemas.microsoft.com/office/drawing/2014/main" id="{E65875B3-5DCE-417D-9AF6-8A9319DAF12F}"/>
              </a:ext>
            </a:extLst>
          </p:cNvPr>
          <p:cNvSpPr>
            <a:spLocks noGrp="1"/>
          </p:cNvSpPr>
          <p:nvPr>
            <p:ph type="body" idx="60" hasCustomPrompt="1"/>
          </p:nvPr>
        </p:nvSpPr>
        <p:spPr>
          <a:xfrm>
            <a:off x="2742719"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 xmlns:a16="http://schemas.microsoft.com/office/drawing/2014/main" id="{57610FCE-66D7-48F6-8133-2F14CEABF03C}"/>
              </a:ext>
            </a:extLst>
          </p:cNvPr>
          <p:cNvSpPr>
            <a:spLocks noGrp="1"/>
          </p:cNvSpPr>
          <p:nvPr>
            <p:ph type="body" sz="quarter" idx="61"/>
          </p:nvPr>
        </p:nvSpPr>
        <p:spPr>
          <a:xfrm>
            <a:off x="2742719"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34" name="Picture Placeholder 10">
            <a:extLst>
              <a:ext uri="{FF2B5EF4-FFF2-40B4-BE49-F238E27FC236}">
                <a16:creationId xmlns="" xmlns:a16="http://schemas.microsoft.com/office/drawing/2014/main" id="{950B3CF8-BCAD-487D-A0EB-0F031B9DFEB6}"/>
              </a:ext>
            </a:extLst>
          </p:cNvPr>
          <p:cNvSpPr>
            <a:spLocks noGrp="1"/>
          </p:cNvSpPr>
          <p:nvPr>
            <p:ph type="pic" sz="quarter" idx="63"/>
          </p:nvPr>
        </p:nvSpPr>
        <p:spPr>
          <a:xfrm>
            <a:off x="1030546"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smtClean="0"/>
              <a:t>Click icon to add picture</a:t>
            </a:r>
            <a:endParaRPr lang="ru-RU" dirty="0"/>
          </a:p>
        </p:txBody>
      </p:sp>
      <p:sp>
        <p:nvSpPr>
          <p:cNvPr id="44" name="Text Placeholder 2">
            <a:extLst>
              <a:ext uri="{FF2B5EF4-FFF2-40B4-BE49-F238E27FC236}">
                <a16:creationId xmlns="" xmlns:a16="http://schemas.microsoft.com/office/drawing/2014/main" id="{A5B0328E-C8F6-40C1-8E47-5E04F8C378BC}"/>
              </a:ext>
            </a:extLst>
          </p:cNvPr>
          <p:cNvSpPr>
            <a:spLocks noGrp="1"/>
          </p:cNvSpPr>
          <p:nvPr>
            <p:ph type="body" idx="71" hasCustomPrompt="1"/>
          </p:nvPr>
        </p:nvSpPr>
        <p:spPr>
          <a:xfrm>
            <a:off x="7916852"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5" name="Text Placeholder 11">
            <a:extLst>
              <a:ext uri="{FF2B5EF4-FFF2-40B4-BE49-F238E27FC236}">
                <a16:creationId xmlns="" xmlns:a16="http://schemas.microsoft.com/office/drawing/2014/main" id="{FA001AE7-4E42-42A6-9347-729901FA288B}"/>
              </a:ext>
            </a:extLst>
          </p:cNvPr>
          <p:cNvSpPr>
            <a:spLocks noGrp="1"/>
          </p:cNvSpPr>
          <p:nvPr>
            <p:ph type="body" sz="quarter" idx="72"/>
          </p:nvPr>
        </p:nvSpPr>
        <p:spPr>
          <a:xfrm>
            <a:off x="7916852"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46" name="Picture Placeholder 10">
            <a:extLst>
              <a:ext uri="{FF2B5EF4-FFF2-40B4-BE49-F238E27FC236}">
                <a16:creationId xmlns="" xmlns:a16="http://schemas.microsoft.com/office/drawing/2014/main" id="{C3CA770E-AF5C-412A-8286-39C2516C33FB}"/>
              </a:ext>
            </a:extLst>
          </p:cNvPr>
          <p:cNvSpPr>
            <a:spLocks noGrp="1"/>
          </p:cNvSpPr>
          <p:nvPr>
            <p:ph type="pic" sz="quarter" idx="73"/>
          </p:nvPr>
        </p:nvSpPr>
        <p:spPr>
          <a:xfrm>
            <a:off x="6252805"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smtClean="0"/>
              <a:t>Click icon to add picture</a:t>
            </a:r>
            <a:endParaRPr lang="ru-RU" dirty="0"/>
          </a:p>
        </p:txBody>
      </p:sp>
      <p:sp>
        <p:nvSpPr>
          <p:cNvPr id="28" name="Text Placeholder 11">
            <a:extLst>
              <a:ext uri="{FF2B5EF4-FFF2-40B4-BE49-F238E27FC236}">
                <a16:creationId xmlns="" xmlns:a16="http://schemas.microsoft.com/office/drawing/2014/main" id="{18E76348-9871-4FA1-9460-69F230C89BDA}"/>
              </a:ext>
            </a:extLst>
          </p:cNvPr>
          <p:cNvSpPr>
            <a:spLocks noGrp="1"/>
          </p:cNvSpPr>
          <p:nvPr>
            <p:ph type="body" sz="quarter" idx="74"/>
          </p:nvPr>
        </p:nvSpPr>
        <p:spPr>
          <a:xfrm>
            <a:off x="2742719"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29" name="Text Placeholder 11">
            <a:extLst>
              <a:ext uri="{FF2B5EF4-FFF2-40B4-BE49-F238E27FC236}">
                <a16:creationId xmlns="" xmlns:a16="http://schemas.microsoft.com/office/drawing/2014/main" id="{7C11E7F0-ED81-4CB0-8A14-4C97909FDA1C}"/>
              </a:ext>
            </a:extLst>
          </p:cNvPr>
          <p:cNvSpPr>
            <a:spLocks noGrp="1"/>
          </p:cNvSpPr>
          <p:nvPr>
            <p:ph type="body" sz="quarter" idx="75"/>
          </p:nvPr>
        </p:nvSpPr>
        <p:spPr>
          <a:xfrm>
            <a:off x="7916852"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35" name="Picture Placeholder 11">
            <a:extLst>
              <a:ext uri="{FF2B5EF4-FFF2-40B4-BE49-F238E27FC236}">
                <a16:creationId xmlns="" xmlns:a16="http://schemas.microsoft.com/office/drawing/2014/main" id="{6B1C1861-9B5E-4FAB-A6BD-7DB0815CBD78}"/>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2788773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Rectangle 17">
            <a:extLst>
              <a:ext uri="{FF2B5EF4-FFF2-40B4-BE49-F238E27FC236}">
                <a16:creationId xmlns="" xmlns:a16="http://schemas.microsoft.com/office/drawing/2014/main" id="{01B7F5A1-ACE9-48DF-BB64-61C809D3A883}"/>
              </a:ext>
            </a:extLst>
          </p:cNvPr>
          <p:cNvSpPr/>
          <p:nvPr userDrawn="1"/>
        </p:nvSpPr>
        <p:spPr>
          <a:xfrm>
            <a:off x="0" y="-14228"/>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1/17/2019</a:t>
            </a:fld>
            <a:endParaRPr lang="ru-RU"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28" name="Text Placeholder 11">
            <a:extLst>
              <a:ext uri="{FF2B5EF4-FFF2-40B4-BE49-F238E27FC236}">
                <a16:creationId xmlns="" xmlns:a16="http://schemas.microsoft.com/office/drawing/2014/main" id="{18E76348-9871-4FA1-9460-69F230C89BDA}"/>
              </a:ext>
            </a:extLst>
          </p:cNvPr>
          <p:cNvSpPr>
            <a:spLocks noGrp="1"/>
          </p:cNvSpPr>
          <p:nvPr>
            <p:ph type="body" sz="quarter" idx="74"/>
          </p:nvPr>
        </p:nvSpPr>
        <p:spPr>
          <a:xfrm>
            <a:off x="839788" y="3938788"/>
            <a:ext cx="4942837"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29" name="Text Placeholder 11">
            <a:extLst>
              <a:ext uri="{FF2B5EF4-FFF2-40B4-BE49-F238E27FC236}">
                <a16:creationId xmlns="" xmlns:a16="http://schemas.microsoft.com/office/drawing/2014/main" id="{7C11E7F0-ED81-4CB0-8A14-4C97909FDA1C}"/>
              </a:ext>
            </a:extLst>
          </p:cNvPr>
          <p:cNvSpPr>
            <a:spLocks noGrp="1"/>
          </p:cNvSpPr>
          <p:nvPr>
            <p:ph type="body" sz="quarter" idx="75"/>
          </p:nvPr>
        </p:nvSpPr>
        <p:spPr>
          <a:xfrm>
            <a:off x="6409377" y="3938788"/>
            <a:ext cx="4942836" cy="1874702"/>
          </a:xfrm>
        </p:spPr>
        <p:txBody>
          <a:bodyPr lIns="0" tIns="0" rIns="0" bIns="0">
            <a:normAutofit/>
          </a:bodyPr>
          <a:lstStyle>
            <a:lvl1pPr marL="216000" indent="-216000" algn="l">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7" name="Text Placeholder 11">
            <a:extLst>
              <a:ext uri="{FF2B5EF4-FFF2-40B4-BE49-F238E27FC236}">
                <a16:creationId xmlns="" xmlns:a16="http://schemas.microsoft.com/office/drawing/2014/main" id="{6118C391-74F9-4973-A7A7-1B372BA2986C}"/>
              </a:ext>
            </a:extLst>
          </p:cNvPr>
          <p:cNvSpPr>
            <a:spLocks noGrp="1"/>
          </p:cNvSpPr>
          <p:nvPr>
            <p:ph type="body" sz="quarter" idx="47"/>
          </p:nvPr>
        </p:nvSpPr>
        <p:spPr>
          <a:xfrm>
            <a:off x="836613" y="1392449"/>
            <a:ext cx="8128800" cy="87030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9" name="Picture Placeholder 11">
            <a:extLst>
              <a:ext uri="{FF2B5EF4-FFF2-40B4-BE49-F238E27FC236}">
                <a16:creationId xmlns="" xmlns:a16="http://schemas.microsoft.com/office/drawing/2014/main" id="{9112DCB4-4925-43FD-B9C6-F223695085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1727926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Rectangle 18">
            <a:extLst>
              <a:ext uri="{FF2B5EF4-FFF2-40B4-BE49-F238E27FC236}">
                <a16:creationId xmlns="" xmlns:a16="http://schemas.microsoft.com/office/drawing/2014/main" id="{DB6A5190-405E-4BAD-9D24-C60BCE1026AC}"/>
              </a:ext>
            </a:extLst>
          </p:cNvPr>
          <p:cNvSpPr/>
          <p:nvPr userDrawn="1"/>
        </p:nvSpPr>
        <p:spPr>
          <a:xfrm>
            <a:off x="0" y="-336"/>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4050792"/>
            <a:ext cx="12192000" cy="28072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1/17/2019</a:t>
            </a:fld>
            <a:endParaRPr lang="ru-RU"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28" name="Text Placeholder 11">
            <a:extLst>
              <a:ext uri="{FF2B5EF4-FFF2-40B4-BE49-F238E27FC236}">
                <a16:creationId xmlns="" xmlns:a16="http://schemas.microsoft.com/office/drawing/2014/main" id="{18E76348-9871-4FA1-9460-69F230C89BDA}"/>
              </a:ext>
            </a:extLst>
          </p:cNvPr>
          <p:cNvSpPr>
            <a:spLocks noGrp="1"/>
          </p:cNvSpPr>
          <p:nvPr>
            <p:ph type="body" sz="quarter" idx="74" hasCustomPrompt="1"/>
          </p:nvPr>
        </p:nvSpPr>
        <p:spPr>
          <a:xfrm>
            <a:off x="839787"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dirty="0"/>
              <a:t>Section Title</a:t>
            </a:r>
          </a:p>
        </p:txBody>
      </p:sp>
      <p:sp>
        <p:nvSpPr>
          <p:cNvPr id="29" name="Text Placeholder 11">
            <a:extLst>
              <a:ext uri="{FF2B5EF4-FFF2-40B4-BE49-F238E27FC236}">
                <a16:creationId xmlns="" xmlns:a16="http://schemas.microsoft.com/office/drawing/2014/main" id="{7C11E7F0-ED81-4CB0-8A14-4C97909FDA1C}"/>
              </a:ext>
            </a:extLst>
          </p:cNvPr>
          <p:cNvSpPr>
            <a:spLocks noGrp="1"/>
          </p:cNvSpPr>
          <p:nvPr>
            <p:ph type="body" sz="quarter" idx="75"/>
          </p:nvPr>
        </p:nvSpPr>
        <p:spPr>
          <a:xfrm>
            <a:off x="828570"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7" name="Text Placeholder 11">
            <a:extLst>
              <a:ext uri="{FF2B5EF4-FFF2-40B4-BE49-F238E27FC236}">
                <a16:creationId xmlns="" xmlns:a16="http://schemas.microsoft.com/office/drawing/2014/main" id="{6118C391-74F9-4973-A7A7-1B372BA2986C}"/>
              </a:ext>
            </a:extLst>
          </p:cNvPr>
          <p:cNvSpPr>
            <a:spLocks noGrp="1"/>
          </p:cNvSpPr>
          <p:nvPr>
            <p:ph type="body" sz="quarter" idx="47"/>
          </p:nvPr>
        </p:nvSpPr>
        <p:spPr>
          <a:xfrm>
            <a:off x="836613" y="1392449"/>
            <a:ext cx="8128800" cy="60024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2" name="Picture Placeholder 20">
            <a:extLst>
              <a:ext uri="{FF2B5EF4-FFF2-40B4-BE49-F238E27FC236}">
                <a16:creationId xmlns="" xmlns:a16="http://schemas.microsoft.com/office/drawing/2014/main" id="{BC5C1227-3435-44A2-A29B-3E34D7E6EDFA}"/>
              </a:ext>
            </a:extLst>
          </p:cNvPr>
          <p:cNvSpPr>
            <a:spLocks noGrp="1"/>
          </p:cNvSpPr>
          <p:nvPr>
            <p:ph type="pic" sz="quarter" idx="50"/>
          </p:nvPr>
        </p:nvSpPr>
        <p:spPr>
          <a:xfrm>
            <a:off x="828570" y="2880087"/>
            <a:ext cx="1069848" cy="795528"/>
          </a:xfrm>
        </p:spPr>
        <p:txBody>
          <a:bodyPr anchor="ctr" anchorCtr="0">
            <a:noAutofit/>
          </a:bodyPr>
          <a:lstStyle>
            <a:lvl1pPr marL="0" indent="0" algn="ctr">
              <a:buNone/>
              <a:defRPr sz="1400"/>
            </a:lvl1pPr>
          </a:lstStyle>
          <a:p>
            <a:r>
              <a:rPr lang="en-US" smtClean="0"/>
              <a:t>Click icon to add picture</a:t>
            </a:r>
            <a:endParaRPr lang="ru-RU" dirty="0"/>
          </a:p>
        </p:txBody>
      </p:sp>
      <p:sp>
        <p:nvSpPr>
          <p:cNvPr id="13" name="Picture Placeholder 20">
            <a:extLst>
              <a:ext uri="{FF2B5EF4-FFF2-40B4-BE49-F238E27FC236}">
                <a16:creationId xmlns="" xmlns:a16="http://schemas.microsoft.com/office/drawing/2014/main" id="{84E6553B-BFD6-41B1-B2FB-B2FF92DCFFFB}"/>
              </a:ext>
            </a:extLst>
          </p:cNvPr>
          <p:cNvSpPr>
            <a:spLocks noGrp="1"/>
          </p:cNvSpPr>
          <p:nvPr>
            <p:ph type="pic" sz="quarter" idx="51"/>
          </p:nvPr>
        </p:nvSpPr>
        <p:spPr>
          <a:xfrm>
            <a:off x="3614288" y="2880087"/>
            <a:ext cx="1069848" cy="795528"/>
          </a:xfrm>
        </p:spPr>
        <p:txBody>
          <a:bodyPr anchor="ctr" anchorCtr="0">
            <a:noAutofit/>
          </a:bodyPr>
          <a:lstStyle>
            <a:lvl1pPr marL="0" indent="0" algn="ctr">
              <a:buNone/>
              <a:defRPr sz="1400"/>
            </a:lvl1pPr>
          </a:lstStyle>
          <a:p>
            <a:r>
              <a:rPr lang="en-US" smtClean="0"/>
              <a:t>Click icon to add picture</a:t>
            </a:r>
            <a:endParaRPr lang="ru-RU" dirty="0"/>
          </a:p>
        </p:txBody>
      </p:sp>
      <p:sp>
        <p:nvSpPr>
          <p:cNvPr id="15" name="Text Placeholder 11">
            <a:extLst>
              <a:ext uri="{FF2B5EF4-FFF2-40B4-BE49-F238E27FC236}">
                <a16:creationId xmlns="" xmlns:a16="http://schemas.microsoft.com/office/drawing/2014/main" id="{D88F4128-E844-49D5-B896-F5B8360E0547}"/>
              </a:ext>
            </a:extLst>
          </p:cNvPr>
          <p:cNvSpPr>
            <a:spLocks noGrp="1"/>
          </p:cNvSpPr>
          <p:nvPr>
            <p:ph type="body" sz="quarter" idx="76" hasCustomPrompt="1"/>
          </p:nvPr>
        </p:nvSpPr>
        <p:spPr>
          <a:xfrm>
            <a:off x="3479372"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dirty="0"/>
              <a:t>Section Title</a:t>
            </a:r>
          </a:p>
        </p:txBody>
      </p:sp>
      <p:sp>
        <p:nvSpPr>
          <p:cNvPr id="16" name="Text Placeholder 11">
            <a:extLst>
              <a:ext uri="{FF2B5EF4-FFF2-40B4-BE49-F238E27FC236}">
                <a16:creationId xmlns="" xmlns:a16="http://schemas.microsoft.com/office/drawing/2014/main" id="{A4D9A5A5-DC49-42A9-AF1C-03EE63FAC03F}"/>
              </a:ext>
            </a:extLst>
          </p:cNvPr>
          <p:cNvSpPr>
            <a:spLocks noGrp="1"/>
          </p:cNvSpPr>
          <p:nvPr>
            <p:ph type="body" sz="quarter" idx="77"/>
          </p:nvPr>
        </p:nvSpPr>
        <p:spPr>
          <a:xfrm>
            <a:off x="3468155"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9" name="Rectangle 8">
            <a:extLst>
              <a:ext uri="{FF2B5EF4-FFF2-40B4-BE49-F238E27FC236}">
                <a16:creationId xmlns="" xmlns:a16="http://schemas.microsoft.com/office/drawing/2014/main" id="{7F48B1E6-F024-4B3C-B742-0BF9E09286E4}"/>
              </a:ext>
            </a:extLst>
          </p:cNvPr>
          <p:cNvSpPr/>
          <p:nvPr userDrawn="1"/>
        </p:nvSpPr>
        <p:spPr>
          <a:xfrm>
            <a:off x="6125937" y="2250550"/>
            <a:ext cx="2286000" cy="3657600"/>
          </a:xfrm>
          <a:prstGeom prst="rect">
            <a:avLst/>
          </a:prstGeom>
          <a:blipFill>
            <a:blip r:embed="rId3">
              <a:extLst>
                <a:ext uri="{96DAC541-7B7A-43D3-8B79-37D633B846F1}">
                  <asvg:svgBlip xmlns=""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1" name="Rectangle 20">
            <a:extLst>
              <a:ext uri="{FF2B5EF4-FFF2-40B4-BE49-F238E27FC236}">
                <a16:creationId xmlns="" xmlns:a16="http://schemas.microsoft.com/office/drawing/2014/main" id="{4C43F6EC-68DC-4837-BACC-5AD6767A59B3}"/>
              </a:ext>
            </a:extLst>
          </p:cNvPr>
          <p:cNvSpPr/>
          <p:nvPr userDrawn="1"/>
        </p:nvSpPr>
        <p:spPr>
          <a:xfrm rot="5400000">
            <a:off x="8598924" y="2762976"/>
            <a:ext cx="2286000" cy="2684355"/>
          </a:xfrm>
          <a:prstGeom prst="rect">
            <a:avLst/>
          </a:prstGeom>
          <a:blipFill>
            <a:blip r:embed="rId3">
              <a:extLst>
                <a:ext uri="{96DAC541-7B7A-43D3-8B79-37D633B846F1}">
                  <asvg:svgBlip xmlns="" xmlns:asvg="http://schemas.microsoft.com/office/drawing/2016/SVG/main" r:embed="rId4"/>
                </a:ext>
              </a:extLst>
            </a:blip>
            <a:stretch>
              <a:fillRect b="-362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14" name="Picture Placeholder 13">
            <a:extLst>
              <a:ext uri="{FF2B5EF4-FFF2-40B4-BE49-F238E27FC236}">
                <a16:creationId xmlns="" xmlns:a16="http://schemas.microsoft.com/office/drawing/2014/main" id="{4629E6EA-0F70-4614-B242-4AE3E4301398}"/>
              </a:ext>
            </a:extLst>
          </p:cNvPr>
          <p:cNvSpPr>
            <a:spLocks noGrp="1"/>
          </p:cNvSpPr>
          <p:nvPr>
            <p:ph type="pic" sz="quarter" idx="78"/>
          </p:nvPr>
        </p:nvSpPr>
        <p:spPr>
          <a:xfrm>
            <a:off x="6283325" y="2410395"/>
            <a:ext cx="1974850" cy="3047430"/>
          </a:xfrm>
          <a:ln w="25400">
            <a:solidFill>
              <a:schemeClr val="bg2"/>
            </a:solidFill>
          </a:ln>
        </p:spPr>
        <p:txBody>
          <a:bodyPr anchor="ctr" anchorCtr="0">
            <a:normAutofit/>
          </a:bodyPr>
          <a:lstStyle>
            <a:lvl1pPr marL="0" indent="0" algn="ctr">
              <a:buNone/>
              <a:defRPr sz="1400"/>
            </a:lvl1pPr>
          </a:lstStyle>
          <a:p>
            <a:r>
              <a:rPr lang="en-US" smtClean="0"/>
              <a:t>Click icon to add picture</a:t>
            </a:r>
            <a:endParaRPr lang="ru-RU" dirty="0"/>
          </a:p>
        </p:txBody>
      </p:sp>
      <p:sp>
        <p:nvSpPr>
          <p:cNvPr id="23" name="Picture Placeholder 22">
            <a:extLst>
              <a:ext uri="{FF2B5EF4-FFF2-40B4-BE49-F238E27FC236}">
                <a16:creationId xmlns="" xmlns:a16="http://schemas.microsoft.com/office/drawing/2014/main" id="{32379FE9-C48F-4225-A40A-A3E6CAD4F51E}"/>
              </a:ext>
            </a:extLst>
          </p:cNvPr>
          <p:cNvSpPr>
            <a:spLocks noGrp="1"/>
          </p:cNvSpPr>
          <p:nvPr>
            <p:ph type="pic" sz="quarter" idx="79"/>
          </p:nvPr>
        </p:nvSpPr>
        <p:spPr>
          <a:xfrm>
            <a:off x="8412163" y="3124606"/>
            <a:ext cx="2511425" cy="1976400"/>
          </a:xfrm>
          <a:ln w="25400">
            <a:solidFill>
              <a:schemeClr val="bg2"/>
            </a:solidFill>
          </a:ln>
        </p:spPr>
        <p:txBody>
          <a:bodyPr anchor="ctr" anchorCtr="0">
            <a:normAutofit/>
          </a:bodyPr>
          <a:lstStyle>
            <a:lvl1pPr marL="0" indent="0" algn="ctr">
              <a:buNone/>
              <a:defRPr sz="1400"/>
            </a:lvl1pPr>
          </a:lstStyle>
          <a:p>
            <a:r>
              <a:rPr lang="en-US" smtClean="0"/>
              <a:t>Click icon to add picture</a:t>
            </a:r>
            <a:endParaRPr lang="ru-RU" dirty="0"/>
          </a:p>
        </p:txBody>
      </p:sp>
      <p:sp>
        <p:nvSpPr>
          <p:cNvPr id="26" name="Picture Placeholder 11">
            <a:extLst>
              <a:ext uri="{FF2B5EF4-FFF2-40B4-BE49-F238E27FC236}">
                <a16:creationId xmlns="" xmlns:a16="http://schemas.microsoft.com/office/drawing/2014/main" id="{FFDA0C1B-4B80-4211-8E8D-A19CA0D2A593}"/>
              </a:ext>
            </a:extLst>
          </p:cNvPr>
          <p:cNvSpPr>
            <a:spLocks noGrp="1"/>
          </p:cNvSpPr>
          <p:nvPr>
            <p:ph type="pic" sz="quarter" idx="8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1289217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Rectangle 7">
            <a:extLst>
              <a:ext uri="{FF2B5EF4-FFF2-40B4-BE49-F238E27FC236}">
                <a16:creationId xmlns=""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dirty="0"/>
              <a:t>Presentation Title</a:t>
            </a:r>
            <a:endParaRPr lang="ru-RU" dirty="0"/>
          </a:p>
        </p:txBody>
      </p:sp>
      <p:sp>
        <p:nvSpPr>
          <p:cNvPr id="3" name="Subtitle 2">
            <a:extLst>
              <a:ext uri="{FF2B5EF4-FFF2-40B4-BE49-F238E27FC236}">
                <a16:creationId xmlns=""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dirty="0"/>
          </a:p>
        </p:txBody>
      </p:sp>
    </p:spTree>
    <p:extLst>
      <p:ext uri="{BB962C8B-B14F-4D97-AF65-F5344CB8AC3E}">
        <p14:creationId xmlns:p14="http://schemas.microsoft.com/office/powerpoint/2010/main" val="473596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dirty="0"/>
              <a:t>Presentation Title</a:t>
            </a:r>
            <a:endParaRPr lang="ru-RU" dirty="0"/>
          </a:p>
        </p:txBody>
      </p:sp>
      <p:sp>
        <p:nvSpPr>
          <p:cNvPr id="11" name="Subtitle 2">
            <a:extLst>
              <a:ext uri="{FF2B5EF4-FFF2-40B4-BE49-F238E27FC236}">
                <a16:creationId xmlns=""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endParaRPr lang="ru-RU" dirty="0"/>
          </a:p>
        </p:txBody>
      </p:sp>
    </p:spTree>
    <p:extLst>
      <p:ext uri="{BB962C8B-B14F-4D97-AF65-F5344CB8AC3E}">
        <p14:creationId xmlns:p14="http://schemas.microsoft.com/office/powerpoint/2010/main" val="2751761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1/17/2019</a:t>
            </a:fld>
            <a:endParaRPr lang="ru-RU"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Content Placeholder 2">
            <a:extLst>
              <a:ext uri="{FF2B5EF4-FFF2-40B4-BE49-F238E27FC236}">
                <a16:creationId xmlns="" xmlns:a16="http://schemas.microsoft.com/office/drawing/2014/main" id="{3462FAC8-55F2-4A8C-BD0D-938A725760C8}"/>
              </a:ext>
            </a:extLst>
          </p:cNvPr>
          <p:cNvSpPr>
            <a:spLocks noGrp="1"/>
          </p:cNvSpPr>
          <p:nvPr>
            <p:ph idx="1"/>
          </p:nvPr>
        </p:nvSpPr>
        <p:spPr>
          <a:xfrm>
            <a:off x="838200" y="2064470"/>
            <a:ext cx="10515600" cy="3604962"/>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554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Section Content">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 xmlns:a16="http://schemas.microsoft.com/office/drawing/2014/main" id="{6F35480A-D762-4968-B35D-F8EBD1135B65}"/>
              </a:ext>
            </a:extLst>
          </p:cNvPr>
          <p:cNvSpPr/>
          <p:nvPr userDrawn="1"/>
        </p:nvSpPr>
        <p:spPr>
          <a:xfrm>
            <a:off x="0" y="3429000"/>
            <a:ext cx="12192000" cy="3429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Text Placeholder 2">
            <a:extLst>
              <a:ext uri="{FF2B5EF4-FFF2-40B4-BE49-F238E27FC236}">
                <a16:creationId xmlns="" xmlns:a16="http://schemas.microsoft.com/office/drawing/2014/main" id="{9741282D-68FE-4C49-8F91-14A2214B4CB9}"/>
              </a:ext>
            </a:extLst>
          </p:cNvPr>
          <p:cNvSpPr>
            <a:spLocks noGrp="1"/>
          </p:cNvSpPr>
          <p:nvPr>
            <p:ph type="body" idx="1"/>
          </p:nvPr>
        </p:nvSpPr>
        <p:spPr>
          <a:xfrm>
            <a:off x="831850" y="4721902"/>
            <a:ext cx="10680596" cy="1133423"/>
          </a:xfrm>
        </p:spPr>
        <p:txBody>
          <a:bodyPr lIns="0" tIns="0" rIns="0" bIns="0">
            <a:normAutofit/>
          </a:bodyPr>
          <a:lstStyle>
            <a:lvl1pPr marL="0" indent="0">
              <a:spcBef>
                <a:spcPts val="60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 name="Title 1">
            <a:extLst>
              <a:ext uri="{FF2B5EF4-FFF2-40B4-BE49-F238E27FC236}">
                <a16:creationId xmlns="" xmlns:a16="http://schemas.microsoft.com/office/drawing/2014/main" id="{1F7FF6A3-D40E-4089-92AF-A2DB4994946A}"/>
              </a:ext>
            </a:extLst>
          </p:cNvPr>
          <p:cNvSpPr>
            <a:spLocks noGrp="1"/>
          </p:cNvSpPr>
          <p:nvPr>
            <p:ph type="title"/>
          </p:nvPr>
        </p:nvSpPr>
        <p:spPr>
          <a:xfrm>
            <a:off x="838200" y="4062334"/>
            <a:ext cx="10674246" cy="636340"/>
          </a:xfrm>
        </p:spPr>
        <p:txBody>
          <a:bodyPr lIns="0" tIns="0" rIns="0" bIns="0"/>
          <a:lstStyle>
            <a:lvl1pPr>
              <a:defRPr b="1"/>
            </a:lvl1pPr>
          </a:lstStyle>
          <a:p>
            <a:r>
              <a:rPr lang="en-US" smtClean="0"/>
              <a:t>Click to edit Master title style</a:t>
            </a:r>
            <a:endParaRPr lang="ru-RU" dirty="0"/>
          </a:p>
        </p:txBody>
      </p:sp>
      <p:sp>
        <p:nvSpPr>
          <p:cNvPr id="5" name="Date Placeholder 4">
            <a:extLst>
              <a:ext uri="{FF2B5EF4-FFF2-40B4-BE49-F238E27FC236}">
                <a16:creationId xmlns=""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smtClean="0"/>
              <a:t>1/17/2019</a:t>
            </a:fld>
            <a:endParaRPr lang="ru-RU" dirty="0"/>
          </a:p>
        </p:txBody>
      </p:sp>
      <p:sp>
        <p:nvSpPr>
          <p:cNvPr id="6" name="Footer Placeholder 5">
            <a:extLst>
              <a:ext uri="{FF2B5EF4-FFF2-40B4-BE49-F238E27FC236}">
                <a16:creationId xmlns="" xmlns:a16="http://schemas.microsoft.com/office/drawing/2014/main" id="{5825AABB-EED6-4CD0-A5E2-A15FCDD4119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0" name="Picture Placeholder 11">
            <a:extLst>
              <a:ext uri="{FF2B5EF4-FFF2-40B4-BE49-F238E27FC236}">
                <a16:creationId xmlns="" xmlns:a16="http://schemas.microsoft.com/office/drawing/2014/main" id="{E22EDD9E-AEE4-4D2A-BD45-AABB792F68AF}"/>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345222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Rectangle 34">
            <a:extLst>
              <a:ext uri="{FF2B5EF4-FFF2-40B4-BE49-F238E27FC236}">
                <a16:creationId xmlns=""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Rectangle 26">
            <a:extLst>
              <a:ext uri="{FF2B5EF4-FFF2-40B4-BE49-F238E27FC236}">
                <a16:creationId xmlns="" xmlns:a16="http://schemas.microsoft.com/office/drawing/2014/main" id="{B7314DC4-8C9E-4F01-A18F-43188041EB03}"/>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Content Placeholder 2">
            <a:extLst>
              <a:ext uri="{FF2B5EF4-FFF2-40B4-BE49-F238E27FC236}">
                <a16:creationId xmlns="" xmlns:a16="http://schemas.microsoft.com/office/drawing/2014/main" id="{27010291-978E-4CC6-876F-E22ADA4A322F}"/>
              </a:ext>
            </a:extLst>
          </p:cNvPr>
          <p:cNvSpPr>
            <a:spLocks noGrp="1"/>
          </p:cNvSpPr>
          <p:nvPr>
            <p:ph sz="half" idx="1"/>
          </p:nvPr>
        </p:nvSpPr>
        <p:spPr>
          <a:xfrm>
            <a:off x="838200" y="2049405"/>
            <a:ext cx="5181600" cy="3588615"/>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8" name="Content Placeholder 3">
            <a:extLst>
              <a:ext uri="{FF2B5EF4-FFF2-40B4-BE49-F238E27FC236}">
                <a16:creationId xmlns="" xmlns:a16="http://schemas.microsoft.com/office/drawing/2014/main" id="{C0C7E056-802B-46B6-8017-5D7F87B41A5A}"/>
              </a:ext>
            </a:extLst>
          </p:cNvPr>
          <p:cNvSpPr>
            <a:spLocks noGrp="1"/>
          </p:cNvSpPr>
          <p:nvPr>
            <p:ph sz="half" idx="2"/>
          </p:nvPr>
        </p:nvSpPr>
        <p:spPr>
          <a:xfrm>
            <a:off x="6172200" y="2049405"/>
            <a:ext cx="5181600" cy="356897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a:extLst>
              <a:ext uri="{FF2B5EF4-FFF2-40B4-BE49-F238E27FC236}">
                <a16:creationId xmlns=""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smtClean="0"/>
              <a:pPr/>
              <a:t>1/17/2019</a:t>
            </a:fld>
            <a:endParaRPr lang="ru-RU" dirty="0"/>
          </a:p>
        </p:txBody>
      </p:sp>
      <p:sp>
        <p:nvSpPr>
          <p:cNvPr id="9" name="Footer Placeholder 8">
            <a:extLst>
              <a:ext uri="{FF2B5EF4-FFF2-40B4-BE49-F238E27FC236}">
                <a16:creationId xmlns="" xmlns:a16="http://schemas.microsoft.com/office/drawing/2014/main" id="{BB112229-A962-49D4-B30E-99CFF547CC16}"/>
              </a:ext>
            </a:extLst>
          </p:cNvPr>
          <p:cNvSpPr>
            <a:spLocks noGrp="1"/>
          </p:cNvSpPr>
          <p:nvPr>
            <p:ph type="ftr" sz="quarter" idx="11"/>
          </p:nvPr>
        </p:nvSpPr>
        <p:spPr/>
        <p:txBody>
          <a:bodyPr/>
          <a:lstStyle/>
          <a:p>
            <a:r>
              <a:rPr lang="en-US"/>
              <a:t>ADD A FOOTER</a:t>
            </a:r>
            <a:endParaRPr lang="ru-RU" dirty="0"/>
          </a:p>
        </p:txBody>
      </p:sp>
      <p:sp>
        <p:nvSpPr>
          <p:cNvPr id="12" name="Slide Number Placeholder 11">
            <a:extLst>
              <a:ext uri="{FF2B5EF4-FFF2-40B4-BE49-F238E27FC236}">
                <a16:creationId xmlns=""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ru-RU" smtClean="0"/>
              <a:pPr/>
              <a:t>‹#›</a:t>
            </a:fld>
            <a:endParaRPr lang="ru-RU" dirty="0"/>
          </a:p>
        </p:txBody>
      </p:sp>
      <p:sp>
        <p:nvSpPr>
          <p:cNvPr id="39" name="Title 1">
            <a:extLst>
              <a:ext uri="{FF2B5EF4-FFF2-40B4-BE49-F238E27FC236}">
                <a16:creationId xmlns=""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smtClean="0"/>
              <a:t>Click to edit Master title style</a:t>
            </a:r>
            <a:endParaRPr lang="ru-RU" dirty="0"/>
          </a:p>
        </p:txBody>
      </p:sp>
    </p:spTree>
    <p:extLst>
      <p:ext uri="{BB962C8B-B14F-4D97-AF65-F5344CB8AC3E}">
        <p14:creationId xmlns:p14="http://schemas.microsoft.com/office/powerpoint/2010/main" val="1117116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1/17/2019</a:t>
            </a:fld>
            <a:endParaRPr lang="ru-RU"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7" name="Text Placeholder 2">
            <a:extLst>
              <a:ext uri="{FF2B5EF4-FFF2-40B4-BE49-F238E27FC236}">
                <a16:creationId xmlns="" xmlns:a16="http://schemas.microsoft.com/office/drawing/2014/main" id="{A0794048-CBDE-4DD8-B381-C7B3F8BC6BD1}"/>
              </a:ext>
            </a:extLst>
          </p:cNvPr>
          <p:cNvSpPr>
            <a:spLocks noGrp="1"/>
          </p:cNvSpPr>
          <p:nvPr>
            <p:ph type="body" idx="1"/>
          </p:nvPr>
        </p:nvSpPr>
        <p:spPr>
          <a:xfrm>
            <a:off x="839788" y="2049403"/>
            <a:ext cx="5157787" cy="45567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4">
            <a:extLst>
              <a:ext uri="{FF2B5EF4-FFF2-40B4-BE49-F238E27FC236}">
                <a16:creationId xmlns="" xmlns:a16="http://schemas.microsoft.com/office/drawing/2014/main" id="{8728F1E0-EBE6-4A1C-A9AD-A2F93B614002}"/>
              </a:ext>
            </a:extLst>
          </p:cNvPr>
          <p:cNvSpPr>
            <a:spLocks noGrp="1"/>
          </p:cNvSpPr>
          <p:nvPr>
            <p:ph type="body" sz="quarter" idx="3"/>
          </p:nvPr>
        </p:nvSpPr>
        <p:spPr>
          <a:xfrm>
            <a:off x="6172200" y="2049401"/>
            <a:ext cx="5183188" cy="455673"/>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Content Placeholder 5">
            <a:extLst>
              <a:ext uri="{FF2B5EF4-FFF2-40B4-BE49-F238E27FC236}">
                <a16:creationId xmlns="" xmlns:a16="http://schemas.microsoft.com/office/drawing/2014/main" id="{A0E71F33-4A3C-4FCB-968D-EDA3A37F0BCC}"/>
              </a:ext>
            </a:extLst>
          </p:cNvPr>
          <p:cNvSpPr>
            <a:spLocks noGrp="1"/>
          </p:cNvSpPr>
          <p:nvPr>
            <p:ph sz="quarter" idx="4"/>
          </p:nvPr>
        </p:nvSpPr>
        <p:spPr>
          <a:xfrm>
            <a:off x="6172200" y="2505075"/>
            <a:ext cx="5183188"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Content Placeholder 3">
            <a:extLst>
              <a:ext uri="{FF2B5EF4-FFF2-40B4-BE49-F238E27FC236}">
                <a16:creationId xmlns="" xmlns:a16="http://schemas.microsoft.com/office/drawing/2014/main" id="{FE2D98C8-5649-4EB0-A619-A662461EC9AA}"/>
              </a:ext>
            </a:extLst>
          </p:cNvPr>
          <p:cNvSpPr>
            <a:spLocks noGrp="1"/>
          </p:cNvSpPr>
          <p:nvPr>
            <p:ph sz="half" idx="2"/>
          </p:nvPr>
        </p:nvSpPr>
        <p:spPr>
          <a:xfrm>
            <a:off x="839788" y="2505075"/>
            <a:ext cx="5157787"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9916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Date Placeholder 6">
            <a:extLst>
              <a:ext uri="{FF2B5EF4-FFF2-40B4-BE49-F238E27FC236}">
                <a16:creationId xmlns=""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1/17/2019</a:t>
            </a:fld>
            <a:endParaRPr lang="ru-RU" dirty="0"/>
          </a:p>
        </p:txBody>
      </p:sp>
      <p:sp>
        <p:nvSpPr>
          <p:cNvPr id="8" name="Footer Placeholder 7">
            <a:extLst>
              <a:ext uri="{FF2B5EF4-FFF2-40B4-BE49-F238E27FC236}">
                <a16:creationId xmlns=""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2" name="Title 1">
            <a:extLst>
              <a:ext uri="{FF2B5EF4-FFF2-40B4-BE49-F238E27FC236}">
                <a16:creationId xmlns="" xmlns:a16="http://schemas.microsoft.com/office/drawing/2014/main" id="{8F15BD07-216B-4BED-B02B-A824C3BFE4E0}"/>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4" name="Text Placeholder 3">
            <a:extLst>
              <a:ext uri="{FF2B5EF4-FFF2-40B4-BE49-F238E27FC236}">
                <a16:creationId xmlns="" xmlns:a16="http://schemas.microsoft.com/office/drawing/2014/main" id="{31CB25A8-485F-445D-B110-8C51B4D99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5" name="Content Placeholder 2">
            <a:extLst>
              <a:ext uri="{FF2B5EF4-FFF2-40B4-BE49-F238E27FC236}">
                <a16:creationId xmlns="" xmlns:a16="http://schemas.microsoft.com/office/drawing/2014/main" id="{0F6DD5FE-C12D-447A-88F9-437E12A22A4C}"/>
              </a:ext>
            </a:extLst>
          </p:cNvPr>
          <p:cNvSpPr>
            <a:spLocks noGrp="1"/>
          </p:cNvSpPr>
          <p:nvPr>
            <p:ph idx="1"/>
          </p:nvPr>
        </p:nvSpPr>
        <p:spPr>
          <a:xfrm>
            <a:off x="5183188" y="499123"/>
            <a:ext cx="6172200" cy="536192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5236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Date Placeholder 6">
            <a:extLst>
              <a:ext uri="{FF2B5EF4-FFF2-40B4-BE49-F238E27FC236}">
                <a16:creationId xmlns=""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1/17/2019</a:t>
            </a:fld>
            <a:endParaRPr lang="ru-RU" dirty="0"/>
          </a:p>
        </p:txBody>
      </p:sp>
      <p:sp>
        <p:nvSpPr>
          <p:cNvPr id="8" name="Footer Placeholder 7">
            <a:extLst>
              <a:ext uri="{FF2B5EF4-FFF2-40B4-BE49-F238E27FC236}">
                <a16:creationId xmlns=""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Title 1">
            <a:extLst>
              <a:ext uri="{FF2B5EF4-FFF2-40B4-BE49-F238E27FC236}">
                <a16:creationId xmlns="" xmlns:a16="http://schemas.microsoft.com/office/drawing/2014/main" id="{86152D61-B915-4FFA-BFAB-BE67BD9FEB74}"/>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4" name="Text Placeholder 3">
            <a:extLst>
              <a:ext uri="{FF2B5EF4-FFF2-40B4-BE49-F238E27FC236}">
                <a16:creationId xmlns="" xmlns:a16="http://schemas.microsoft.com/office/drawing/2014/main" id="{56B9FA21-7A71-4ACD-9725-F9C35C794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5" name="Picture Placeholder 2">
            <a:extLst>
              <a:ext uri="{FF2B5EF4-FFF2-40B4-BE49-F238E27FC236}">
                <a16:creationId xmlns="" xmlns:a16="http://schemas.microsoft.com/office/drawing/2014/main" id="{23F69D43-2C7D-427D-9395-81FD4D07F927}"/>
              </a:ext>
            </a:extLst>
          </p:cNvPr>
          <p:cNvSpPr>
            <a:spLocks noGrp="1"/>
          </p:cNvSpPr>
          <p:nvPr>
            <p:ph type="pic" idx="1"/>
          </p:nvPr>
        </p:nvSpPr>
        <p:spPr>
          <a:xfrm>
            <a:off x="5183188" y="457201"/>
            <a:ext cx="6172200"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373136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Rectangle 34">
            <a:extLst>
              <a:ext uri="{FF2B5EF4-FFF2-40B4-BE49-F238E27FC236}">
                <a16:creationId xmlns=""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Date Placeholder 7">
            <a:extLst>
              <a:ext uri="{FF2B5EF4-FFF2-40B4-BE49-F238E27FC236}">
                <a16:creationId xmlns=""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smtClean="0"/>
              <a:pPr/>
              <a:t>1/17/2019</a:t>
            </a:fld>
            <a:endParaRPr lang="ru-RU" dirty="0"/>
          </a:p>
        </p:txBody>
      </p:sp>
      <p:sp>
        <p:nvSpPr>
          <p:cNvPr id="9" name="Footer Placeholder 8">
            <a:extLst>
              <a:ext uri="{FF2B5EF4-FFF2-40B4-BE49-F238E27FC236}">
                <a16:creationId xmlns="" xmlns:a16="http://schemas.microsoft.com/office/drawing/2014/main" id="{BB112229-A962-49D4-B30E-99CFF547CC16}"/>
              </a:ext>
            </a:extLst>
          </p:cNvPr>
          <p:cNvSpPr>
            <a:spLocks noGrp="1"/>
          </p:cNvSpPr>
          <p:nvPr>
            <p:ph type="ftr" sz="quarter" idx="11"/>
          </p:nvPr>
        </p:nvSpPr>
        <p:spPr/>
        <p:txBody>
          <a:bodyPr/>
          <a:lstStyle/>
          <a:p>
            <a:r>
              <a:rPr lang="en-US"/>
              <a:t>ADD A FOOTER</a:t>
            </a:r>
            <a:endParaRPr lang="ru-RU" dirty="0"/>
          </a:p>
        </p:txBody>
      </p:sp>
      <p:sp>
        <p:nvSpPr>
          <p:cNvPr id="12" name="Slide Number Placeholder 11">
            <a:extLst>
              <a:ext uri="{FF2B5EF4-FFF2-40B4-BE49-F238E27FC236}">
                <a16:creationId xmlns=""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ru-RU" smtClean="0"/>
              <a:pPr/>
              <a:t>‹#›</a:t>
            </a:fld>
            <a:endParaRPr lang="ru-RU" dirty="0"/>
          </a:p>
        </p:txBody>
      </p:sp>
      <p:sp>
        <p:nvSpPr>
          <p:cNvPr id="39" name="Title 1">
            <a:extLst>
              <a:ext uri="{FF2B5EF4-FFF2-40B4-BE49-F238E27FC236}">
                <a16:creationId xmlns=""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smtClean="0"/>
              <a:t>Click to edit Master title style</a:t>
            </a:r>
            <a:endParaRPr lang="ru-RU" dirty="0"/>
          </a:p>
        </p:txBody>
      </p:sp>
    </p:spTree>
    <p:extLst>
      <p:ext uri="{BB962C8B-B14F-4D97-AF65-F5344CB8AC3E}">
        <p14:creationId xmlns:p14="http://schemas.microsoft.com/office/powerpoint/2010/main" val="3496870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1/17/2019</a:t>
            </a:fld>
            <a:endParaRPr lang="ru-RU"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Tree>
    <p:extLst>
      <p:ext uri="{BB962C8B-B14F-4D97-AF65-F5344CB8AC3E}">
        <p14:creationId xmlns:p14="http://schemas.microsoft.com/office/powerpoint/2010/main" val="362289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no Backgroun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9FABCF6-9B78-49BE-A2AD-F0AA9C62F46C}"/>
              </a:ext>
            </a:extLst>
          </p:cNvPr>
          <p:cNvSpPr>
            <a:spLocks noGrp="1"/>
          </p:cNvSpPr>
          <p:nvPr>
            <p:ph type="dt" sz="half" idx="10"/>
          </p:nvPr>
        </p:nvSpPr>
        <p:spPr/>
        <p:txBody>
          <a:bodyPr/>
          <a:lstStyle/>
          <a:p>
            <a:fld id="{DBE42BFF-A7D8-4C29-89A0-BC16EA5EFCC1}" type="datetime1">
              <a:rPr lang="en-US" smtClean="0"/>
              <a:t>1/17/2019</a:t>
            </a:fld>
            <a:endParaRPr lang="ru-RU" dirty="0"/>
          </a:p>
        </p:txBody>
      </p:sp>
      <p:sp>
        <p:nvSpPr>
          <p:cNvPr id="3" name="Footer Placeholder 2">
            <a:extLst>
              <a:ext uri="{FF2B5EF4-FFF2-40B4-BE49-F238E27FC236}">
                <a16:creationId xmlns="" xmlns:a16="http://schemas.microsoft.com/office/drawing/2014/main" id="{E70934F3-5442-470C-BF40-00437371D7BD}"/>
              </a:ext>
            </a:extLst>
          </p:cNvPr>
          <p:cNvSpPr>
            <a:spLocks noGrp="1"/>
          </p:cNvSpPr>
          <p:nvPr>
            <p:ph type="ftr" sz="quarter" idx="11"/>
          </p:nvPr>
        </p:nvSpPr>
        <p:spPr/>
        <p:txBody>
          <a:bodyPr/>
          <a:lstStyle/>
          <a:p>
            <a:r>
              <a:rPr lang="en-US" dirty="0"/>
              <a:t>ADD A FOOTER</a:t>
            </a:r>
            <a:endParaRPr lang="ru-RU" dirty="0"/>
          </a:p>
        </p:txBody>
      </p:sp>
      <p:sp>
        <p:nvSpPr>
          <p:cNvPr id="4" name="Slide Number Placeholder 3">
            <a:extLst>
              <a:ext uri="{FF2B5EF4-FFF2-40B4-BE49-F238E27FC236}">
                <a16:creationId xmlns="" xmlns:a16="http://schemas.microsoft.com/office/drawing/2014/main" id="{F4014656-DB95-4E7F-83A3-E5750E237879}"/>
              </a:ext>
            </a:extLst>
          </p:cNvPr>
          <p:cNvSpPr>
            <a:spLocks noGrp="1"/>
          </p:cNvSpPr>
          <p:nvPr>
            <p:ph type="sldNum" sz="quarter" idx="12"/>
          </p:nvPr>
        </p:nvSpPr>
        <p:spPr/>
        <p:txBody>
          <a:bodyPr/>
          <a:lstStyle/>
          <a:p>
            <a:fld id="{4950F5D8-22E1-4015-8661-E5B1FD28C2DE}" type="slidenum">
              <a:rPr lang="ru-RU" smtClean="0"/>
              <a:t>‹#›</a:t>
            </a:fld>
            <a:endParaRPr lang="ru-RU" dirty="0"/>
          </a:p>
        </p:txBody>
      </p:sp>
    </p:spTree>
    <p:extLst>
      <p:ext uri="{BB962C8B-B14F-4D97-AF65-F5344CB8AC3E}">
        <p14:creationId xmlns:p14="http://schemas.microsoft.com/office/powerpoint/2010/main" val="3510828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1" name="Rectangle 30">
            <a:extLst>
              <a:ext uri="{FF2B5EF4-FFF2-40B4-BE49-F238E27FC236}">
                <a16:creationId xmlns="" xmlns:a16="http://schemas.microsoft.com/office/drawing/2014/main" id="{A3A9DA67-F108-42B4-9EB1-30A00E34C4D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Slide Number Placeholder 4">
            <a:extLst>
              <a:ext uri="{FF2B5EF4-FFF2-40B4-BE49-F238E27FC236}">
                <a16:creationId xmlns="" xmlns:a16="http://schemas.microsoft.com/office/drawing/2014/main" id="{B0E5E539-C700-4989-957A-EA3BAAC4B6C9}"/>
              </a:ext>
            </a:extLst>
          </p:cNvPr>
          <p:cNvSpPr>
            <a:spLocks noGrp="1"/>
          </p:cNvSpPr>
          <p:nvPr>
            <p:ph type="sldNum" sz="quarter" idx="12"/>
          </p:nvPr>
        </p:nvSpPr>
        <p:spPr>
          <a:xfrm>
            <a:off x="838200" y="6155851"/>
            <a:ext cx="2743200" cy="184317"/>
          </a:xfrm>
        </p:spPr>
        <p:txBody>
          <a:bodyPr/>
          <a:lstStyle/>
          <a:p>
            <a:fld id="{D9BB3731-526F-4638-85F8-715D717FFC12}" type="slidenum">
              <a:rPr lang="ru-RU" smtClean="0"/>
              <a:t>‹#›</a:t>
            </a:fld>
            <a:endParaRPr lang="ru-RU" dirty="0"/>
          </a:p>
        </p:txBody>
      </p:sp>
      <p:sp>
        <p:nvSpPr>
          <p:cNvPr id="21" name="Text Placeholder 3">
            <a:extLst>
              <a:ext uri="{FF2B5EF4-FFF2-40B4-BE49-F238E27FC236}">
                <a16:creationId xmlns="" xmlns:a16="http://schemas.microsoft.com/office/drawing/2014/main" id="{605A03A4-E79C-49C5-A546-FF8E2D42E9D2}"/>
              </a:ext>
            </a:extLst>
          </p:cNvPr>
          <p:cNvSpPr>
            <a:spLocks noGrp="1"/>
          </p:cNvSpPr>
          <p:nvPr>
            <p:ph type="body" sz="half" idx="2"/>
          </p:nvPr>
        </p:nvSpPr>
        <p:spPr>
          <a:xfrm>
            <a:off x="883319" y="3054194"/>
            <a:ext cx="1645920"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2" name="Text Placeholder 3">
            <a:extLst>
              <a:ext uri="{FF2B5EF4-FFF2-40B4-BE49-F238E27FC236}">
                <a16:creationId xmlns="" xmlns:a16="http://schemas.microsoft.com/office/drawing/2014/main" id="{9EA27EF7-FC6B-496C-B737-B9219950367E}"/>
              </a:ext>
            </a:extLst>
          </p:cNvPr>
          <p:cNvSpPr>
            <a:spLocks noGrp="1"/>
          </p:cNvSpPr>
          <p:nvPr>
            <p:ph type="body" sz="half" idx="34" hasCustomPrompt="1"/>
          </p:nvPr>
        </p:nvSpPr>
        <p:spPr>
          <a:xfrm>
            <a:off x="1384584" y="1996465"/>
            <a:ext cx="2469965"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23" name="Text Placeholder 3">
            <a:extLst>
              <a:ext uri="{FF2B5EF4-FFF2-40B4-BE49-F238E27FC236}">
                <a16:creationId xmlns="" xmlns:a16="http://schemas.microsoft.com/office/drawing/2014/main" id="{6C0E2C30-6E91-49DE-B7A1-6E32A19EC81D}"/>
              </a:ext>
            </a:extLst>
          </p:cNvPr>
          <p:cNvSpPr>
            <a:spLocks noGrp="1"/>
          </p:cNvSpPr>
          <p:nvPr>
            <p:ph type="body" sz="half" idx="36"/>
          </p:nvPr>
        </p:nvSpPr>
        <p:spPr>
          <a:xfrm>
            <a:off x="2596444" y="3054194"/>
            <a:ext cx="1389888"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smtClean="0"/>
              <a:t>Click to edit Master text styles</a:t>
            </a:r>
          </a:p>
        </p:txBody>
      </p:sp>
      <p:sp>
        <p:nvSpPr>
          <p:cNvPr id="24" name="Picture Placeholder 12">
            <a:extLst>
              <a:ext uri="{FF2B5EF4-FFF2-40B4-BE49-F238E27FC236}">
                <a16:creationId xmlns="" xmlns:a16="http://schemas.microsoft.com/office/drawing/2014/main" id="{70BE5E73-C067-492F-BE30-5E3DADAD40EF}"/>
              </a:ext>
            </a:extLst>
          </p:cNvPr>
          <p:cNvSpPr>
            <a:spLocks noGrp="1"/>
          </p:cNvSpPr>
          <p:nvPr>
            <p:ph type="pic" sz="quarter" idx="37"/>
          </p:nvPr>
        </p:nvSpPr>
        <p:spPr>
          <a:xfrm>
            <a:off x="875852" y="3677189"/>
            <a:ext cx="1636776" cy="1618488"/>
          </a:xfrm>
        </p:spPr>
        <p:txBody>
          <a:bodyPr anchor="ctr" anchorCtr="0">
            <a:noAutofit/>
          </a:bodyPr>
          <a:lstStyle>
            <a:lvl1pPr marL="0" indent="0" algn="ctr">
              <a:buNone/>
              <a:defRPr sz="1400">
                <a:solidFill>
                  <a:schemeClr val="tx1"/>
                </a:solidFill>
              </a:defRPr>
            </a:lvl1pPr>
          </a:lstStyle>
          <a:p>
            <a:r>
              <a:rPr lang="en-US" smtClean="0"/>
              <a:t>Click icon to add picture</a:t>
            </a:r>
            <a:endParaRPr lang="ru-RU" dirty="0"/>
          </a:p>
        </p:txBody>
      </p:sp>
      <p:sp>
        <p:nvSpPr>
          <p:cNvPr id="25" name="Picture Placeholder 12">
            <a:extLst>
              <a:ext uri="{FF2B5EF4-FFF2-40B4-BE49-F238E27FC236}">
                <a16:creationId xmlns="" xmlns:a16="http://schemas.microsoft.com/office/drawing/2014/main" id="{36A9B448-4FDC-41F7-941E-5BF5A129057A}"/>
              </a:ext>
            </a:extLst>
          </p:cNvPr>
          <p:cNvSpPr>
            <a:spLocks noGrp="1"/>
          </p:cNvSpPr>
          <p:nvPr>
            <p:ph type="pic" sz="quarter" idx="38"/>
          </p:nvPr>
        </p:nvSpPr>
        <p:spPr>
          <a:xfrm>
            <a:off x="2499831" y="3677189"/>
            <a:ext cx="1636776" cy="1618488"/>
          </a:xfrm>
        </p:spPr>
        <p:txBody>
          <a:bodyPr anchor="ctr" anchorCtr="0">
            <a:noAutofit/>
          </a:bodyPr>
          <a:lstStyle>
            <a:lvl1pPr marL="0" indent="0" algn="ctr">
              <a:buNone/>
              <a:defRPr sz="1400">
                <a:solidFill>
                  <a:schemeClr val="tx1"/>
                </a:solidFill>
              </a:defRPr>
            </a:lvl1pPr>
          </a:lstStyle>
          <a:p>
            <a:r>
              <a:rPr lang="en-US" smtClean="0"/>
              <a:t>Click icon to add picture</a:t>
            </a:r>
            <a:endParaRPr lang="ru-RU" dirty="0"/>
          </a:p>
        </p:txBody>
      </p:sp>
      <p:sp>
        <p:nvSpPr>
          <p:cNvPr id="26" name="Text Placeholder 3">
            <a:extLst>
              <a:ext uri="{FF2B5EF4-FFF2-40B4-BE49-F238E27FC236}">
                <a16:creationId xmlns="" xmlns:a16="http://schemas.microsoft.com/office/drawing/2014/main" id="{90B3A413-8776-4B3B-931F-C132DAB3A425}"/>
              </a:ext>
            </a:extLst>
          </p:cNvPr>
          <p:cNvSpPr>
            <a:spLocks noGrp="1"/>
          </p:cNvSpPr>
          <p:nvPr>
            <p:ph type="body" sz="half" idx="39"/>
          </p:nvPr>
        </p:nvSpPr>
        <p:spPr>
          <a:xfrm>
            <a:off x="4940427" y="3054194"/>
            <a:ext cx="2113508"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smtClean="0"/>
              <a:t>Click to edit Master text styles</a:t>
            </a:r>
          </a:p>
        </p:txBody>
      </p:sp>
      <p:sp>
        <p:nvSpPr>
          <p:cNvPr id="27" name="Text Placeholder 3">
            <a:extLst>
              <a:ext uri="{FF2B5EF4-FFF2-40B4-BE49-F238E27FC236}">
                <a16:creationId xmlns="" xmlns:a16="http://schemas.microsoft.com/office/drawing/2014/main" id="{BAD0CCD5-B712-4DB2-BFE3-4D3461B29F6D}"/>
              </a:ext>
            </a:extLst>
          </p:cNvPr>
          <p:cNvSpPr>
            <a:spLocks noGrp="1"/>
          </p:cNvSpPr>
          <p:nvPr>
            <p:ph type="body" sz="half" idx="40" hasCustomPrompt="1"/>
          </p:nvPr>
        </p:nvSpPr>
        <p:spPr>
          <a:xfrm>
            <a:off x="5494328"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28" name="Picture Placeholder 12">
            <a:extLst>
              <a:ext uri="{FF2B5EF4-FFF2-40B4-BE49-F238E27FC236}">
                <a16:creationId xmlns="" xmlns:a16="http://schemas.microsoft.com/office/drawing/2014/main" id="{64125935-B0D3-4ABD-9BBA-A60E46D2C55C}"/>
              </a:ext>
            </a:extLst>
          </p:cNvPr>
          <p:cNvSpPr>
            <a:spLocks noGrp="1"/>
          </p:cNvSpPr>
          <p:nvPr>
            <p:ph type="pic" sz="quarter" idx="43"/>
          </p:nvPr>
        </p:nvSpPr>
        <p:spPr>
          <a:xfrm>
            <a:off x="4946407" y="3677189"/>
            <a:ext cx="2048256" cy="896112"/>
          </a:xfrm>
        </p:spPr>
        <p:txBody>
          <a:bodyPr anchor="ctr" anchorCtr="0">
            <a:noAutofit/>
          </a:bodyPr>
          <a:lstStyle>
            <a:lvl1pPr marL="0" indent="0" algn="ctr">
              <a:buNone/>
              <a:defRPr sz="1400">
                <a:solidFill>
                  <a:schemeClr val="tx1"/>
                </a:solidFill>
              </a:defRPr>
            </a:lvl1pPr>
          </a:lstStyle>
          <a:p>
            <a:r>
              <a:rPr lang="en-US" smtClean="0"/>
              <a:t>Click icon to add picture</a:t>
            </a:r>
            <a:endParaRPr lang="ru-RU" dirty="0"/>
          </a:p>
        </p:txBody>
      </p:sp>
      <p:sp>
        <p:nvSpPr>
          <p:cNvPr id="29" name="Text Placeholder 3">
            <a:extLst>
              <a:ext uri="{FF2B5EF4-FFF2-40B4-BE49-F238E27FC236}">
                <a16:creationId xmlns="" xmlns:a16="http://schemas.microsoft.com/office/drawing/2014/main" id="{47D3BA4D-FA26-44C8-B927-E42CC8E67B79}"/>
              </a:ext>
            </a:extLst>
          </p:cNvPr>
          <p:cNvSpPr>
            <a:spLocks noGrp="1"/>
          </p:cNvSpPr>
          <p:nvPr>
            <p:ph type="body" sz="half" idx="45"/>
          </p:nvPr>
        </p:nvSpPr>
        <p:spPr>
          <a:xfrm>
            <a:off x="7900319" y="3054194"/>
            <a:ext cx="2197045"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smtClean="0"/>
              <a:t>Click to edit Master text styles</a:t>
            </a:r>
          </a:p>
        </p:txBody>
      </p:sp>
      <p:sp>
        <p:nvSpPr>
          <p:cNvPr id="30" name="Text Placeholder 3">
            <a:extLst>
              <a:ext uri="{FF2B5EF4-FFF2-40B4-BE49-F238E27FC236}">
                <a16:creationId xmlns="" xmlns:a16="http://schemas.microsoft.com/office/drawing/2014/main" id="{2D2A84D7-2523-470B-A3C0-0140355D4F68}"/>
              </a:ext>
            </a:extLst>
          </p:cNvPr>
          <p:cNvSpPr>
            <a:spLocks noGrp="1"/>
          </p:cNvSpPr>
          <p:nvPr>
            <p:ph type="body" sz="half" idx="46" hasCustomPrompt="1"/>
          </p:nvPr>
        </p:nvSpPr>
        <p:spPr>
          <a:xfrm>
            <a:off x="8454220"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32" name="Text Placeholder 3">
            <a:extLst>
              <a:ext uri="{FF2B5EF4-FFF2-40B4-BE49-F238E27FC236}">
                <a16:creationId xmlns="" xmlns:a16="http://schemas.microsoft.com/office/drawing/2014/main" id="{55D1A91B-BB99-4DC7-B8F5-55514B49A9D1}"/>
              </a:ext>
            </a:extLst>
          </p:cNvPr>
          <p:cNvSpPr>
            <a:spLocks noGrp="1"/>
          </p:cNvSpPr>
          <p:nvPr>
            <p:ph type="body" sz="half" idx="49"/>
          </p:nvPr>
        </p:nvSpPr>
        <p:spPr>
          <a:xfrm>
            <a:off x="7873424" y="4355259"/>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smtClean="0"/>
              <a:t>Click to edit Master text styles</a:t>
            </a:r>
          </a:p>
        </p:txBody>
      </p:sp>
      <p:sp>
        <p:nvSpPr>
          <p:cNvPr id="33" name="Text Placeholder 3">
            <a:extLst>
              <a:ext uri="{FF2B5EF4-FFF2-40B4-BE49-F238E27FC236}">
                <a16:creationId xmlns="" xmlns:a16="http://schemas.microsoft.com/office/drawing/2014/main" id="{FFAB2C75-BBBF-4A4D-A633-7CEFFABAFE32}"/>
              </a:ext>
            </a:extLst>
          </p:cNvPr>
          <p:cNvSpPr>
            <a:spLocks noGrp="1"/>
          </p:cNvSpPr>
          <p:nvPr>
            <p:ph type="body" sz="half" idx="51"/>
          </p:nvPr>
        </p:nvSpPr>
        <p:spPr>
          <a:xfrm>
            <a:off x="4940427" y="4776173"/>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smtClean="0"/>
              <a:t>Click to edit Master text styles</a:t>
            </a:r>
          </a:p>
        </p:txBody>
      </p:sp>
      <p:sp>
        <p:nvSpPr>
          <p:cNvPr id="34" name="Text Placeholder 7">
            <a:extLst>
              <a:ext uri="{FF2B5EF4-FFF2-40B4-BE49-F238E27FC236}">
                <a16:creationId xmlns=""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6" name="Text Placeholder 7">
            <a:extLst>
              <a:ext uri="{FF2B5EF4-FFF2-40B4-BE49-F238E27FC236}">
                <a16:creationId xmlns=""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7" name="Text Placeholder 7">
            <a:extLst>
              <a:ext uri="{FF2B5EF4-FFF2-40B4-BE49-F238E27FC236}">
                <a16:creationId xmlns=""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9" name="Picture Placeholder 13">
            <a:extLst>
              <a:ext uri="{FF2B5EF4-FFF2-40B4-BE49-F238E27FC236}">
                <a16:creationId xmlns="" xmlns:a16="http://schemas.microsoft.com/office/drawing/2014/main" id="{E930664F-8C64-4436-9DD1-1ECED305C6E1}"/>
              </a:ext>
            </a:extLst>
          </p:cNvPr>
          <p:cNvSpPr>
            <a:spLocks noGrp="1"/>
          </p:cNvSpPr>
          <p:nvPr>
            <p:ph type="pic" sz="quarter" idx="16"/>
          </p:nvPr>
        </p:nvSpPr>
        <p:spPr>
          <a:xfrm>
            <a:off x="7900319" y="3725315"/>
            <a:ext cx="2386800" cy="486000"/>
          </a:xfrm>
          <a:ln>
            <a:solidFill>
              <a:srgbClr val="000000">
                <a:alpha val="30196"/>
              </a:srgbClr>
            </a:solidFill>
          </a:ln>
        </p:spPr>
        <p:txBody>
          <a:bodyPr anchor="ctr" anchorCtr="0">
            <a:noAutofit/>
          </a:bodyPr>
          <a:lstStyle>
            <a:lvl1pPr marL="0" indent="0" algn="ctr">
              <a:buNone/>
              <a:defRPr sz="1400">
                <a:solidFill>
                  <a:schemeClr val="bg1"/>
                </a:solidFill>
              </a:defRPr>
            </a:lvl1pPr>
          </a:lstStyle>
          <a:p>
            <a:r>
              <a:rPr lang="en-US" smtClean="0"/>
              <a:t>Click icon to add picture</a:t>
            </a:r>
            <a:endParaRPr lang="ru-RU" dirty="0"/>
          </a:p>
        </p:txBody>
      </p:sp>
      <p:sp>
        <p:nvSpPr>
          <p:cNvPr id="40" name="Text Placeholder 3">
            <a:extLst>
              <a:ext uri="{FF2B5EF4-FFF2-40B4-BE49-F238E27FC236}">
                <a16:creationId xmlns=""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8" name="Title 1">
            <a:extLst>
              <a:ext uri="{FF2B5EF4-FFF2-40B4-BE49-F238E27FC236}">
                <a16:creationId xmlns="" xmlns:a16="http://schemas.microsoft.com/office/drawing/2014/main" id="{7E5CF6DE-4761-4BA5-A429-30AC8BBAD45B}"/>
              </a:ext>
            </a:extLst>
          </p:cNvPr>
          <p:cNvSpPr>
            <a:spLocks noGrp="1"/>
          </p:cNvSpPr>
          <p:nvPr>
            <p:ph type="title" hasCustomPrompt="1"/>
          </p:nvPr>
        </p:nvSpPr>
        <p:spPr>
          <a:xfrm>
            <a:off x="839789" y="1012015"/>
            <a:ext cx="10512424" cy="606677"/>
          </a:xfrm>
        </p:spPr>
        <p:txBody>
          <a:bodyPr lIns="0" tIns="0" rIns="0" bIns="0" anchor="t" anchorCtr="0">
            <a:normAutofit/>
          </a:bodyPr>
          <a:lstStyle>
            <a:lvl1pPr marL="0" algn="l" defTabSz="914400" rtl="0" eaLnBrk="1" latinLnBrk="0" hangingPunct="1">
              <a:lnSpc>
                <a:spcPct val="90000"/>
              </a:lnSpc>
              <a:spcBef>
                <a:spcPct val="0"/>
              </a:spcBef>
              <a:buNone/>
              <a:defRPr lang="ru-RU" sz="3600" b="1" kern="1200" dirty="0">
                <a:solidFill>
                  <a:schemeClr val="bg1"/>
                </a:solidFill>
                <a:latin typeface="+mj-lt"/>
                <a:ea typeface="+mj-ea"/>
                <a:cs typeface="+mj-cs"/>
              </a:defRPr>
            </a:lvl1pPr>
          </a:lstStyle>
          <a:p>
            <a:r>
              <a:rPr lang="en-US" dirty="0"/>
              <a:t>CLICK TO EDIT</a:t>
            </a:r>
            <a:endParaRPr lang="ru-RU" dirty="0"/>
          </a:p>
        </p:txBody>
      </p:sp>
    </p:spTree>
    <p:extLst>
      <p:ext uri="{BB962C8B-B14F-4D97-AF65-F5344CB8AC3E}">
        <p14:creationId xmlns:p14="http://schemas.microsoft.com/office/powerpoint/2010/main" val="1816928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Logo">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 xmlns:a16="http://schemas.microsoft.com/office/drawing/2014/main" id="{FBC13AD7-0902-4462-AE2E-A3198854D169}"/>
              </a:ext>
            </a:extLst>
          </p:cNvPr>
          <p:cNvSpPr/>
          <p:nvPr userDrawn="1"/>
        </p:nvSpPr>
        <p:spPr>
          <a:xfrm>
            <a:off x="560832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 xmlns:a16="http://schemas.microsoft.com/office/drawing/2014/main" id="{3CF7F729-1298-4F0B-B725-EFAD88305BF0}"/>
              </a:ext>
            </a:extLst>
          </p:cNvPr>
          <p:cNvSpPr>
            <a:spLocks noGrp="1"/>
          </p:cNvSpPr>
          <p:nvPr>
            <p:ph type="title"/>
          </p:nvPr>
        </p:nvSpPr>
        <p:spPr>
          <a:xfrm>
            <a:off x="6433778" y="1514007"/>
            <a:ext cx="4585780" cy="1091078"/>
          </a:xfrm>
        </p:spPr>
        <p:txBody>
          <a:bodyPr lIns="0" tIns="0" rIns="0" bIns="0" anchor="b" anchorCtr="0"/>
          <a:lstStyle/>
          <a:p>
            <a:r>
              <a:rPr lang="en-US" smtClean="0"/>
              <a:t>Click to edit Master title style</a:t>
            </a:r>
            <a:endParaRPr lang="ru-RU" dirty="0"/>
          </a:p>
        </p:txBody>
      </p:sp>
      <p:sp>
        <p:nvSpPr>
          <p:cNvPr id="6" name="Content Placeholder 5">
            <a:extLst>
              <a:ext uri="{FF2B5EF4-FFF2-40B4-BE49-F238E27FC236}">
                <a16:creationId xmlns="" xmlns:a16="http://schemas.microsoft.com/office/drawing/2014/main" id="{125E3DF9-29A5-4D11-98E9-191D1E8E9B55}"/>
              </a:ext>
            </a:extLst>
          </p:cNvPr>
          <p:cNvSpPr>
            <a:spLocks noGrp="1"/>
          </p:cNvSpPr>
          <p:nvPr>
            <p:ph sz="quarter" idx="4"/>
          </p:nvPr>
        </p:nvSpPr>
        <p:spPr>
          <a:xfrm>
            <a:off x="6427532" y="2698955"/>
            <a:ext cx="4607015" cy="3136910"/>
          </a:xfrm>
        </p:spPr>
        <p:txBody>
          <a:bodyPr lIns="0" tIns="0" rIns="0" bIns="0">
            <a:normAutofit/>
          </a:bodyPr>
          <a:lstStyle>
            <a:lvl1pPr>
              <a:lnSpc>
                <a:spcPct val="85000"/>
              </a:lnSpc>
              <a:spcBef>
                <a:spcPts val="600"/>
              </a:spcBef>
              <a:buClr>
                <a:schemeClr val="bg1">
                  <a:lumMod val="50000"/>
                </a:schemeClr>
              </a:buClr>
              <a:defRPr sz="1800"/>
            </a:lvl1pPr>
            <a:lvl2pPr>
              <a:lnSpc>
                <a:spcPct val="100000"/>
              </a:lnSpc>
              <a:spcBef>
                <a:spcPts val="600"/>
              </a:spcBef>
              <a:buClr>
                <a:schemeClr val="bg1">
                  <a:lumMod val="50000"/>
                </a:schemeClr>
              </a:buClr>
              <a:defRPr sz="1800"/>
            </a:lvl2pPr>
            <a:lvl3pPr>
              <a:lnSpc>
                <a:spcPct val="100000"/>
              </a:lnSpc>
              <a:spcBef>
                <a:spcPts val="600"/>
              </a:spcBef>
              <a:buClr>
                <a:schemeClr val="bg1">
                  <a:lumMod val="50000"/>
                </a:schemeClr>
              </a:buClr>
              <a:defRPr sz="1800"/>
            </a:lvl3pPr>
            <a:lvl4pPr>
              <a:lnSpc>
                <a:spcPct val="100000"/>
              </a:lnSpc>
              <a:spcBef>
                <a:spcPts val="600"/>
              </a:spcBef>
              <a:buClr>
                <a:schemeClr val="bg1">
                  <a:lumMod val="50000"/>
                </a:schemeClr>
              </a:buClr>
              <a:defRPr sz="1800"/>
            </a:lvl4pPr>
            <a:lvl5pPr>
              <a:lnSpc>
                <a:spcPct val="100000"/>
              </a:lnSpc>
              <a:spcBef>
                <a:spcPts val="600"/>
              </a:spcBef>
              <a:buClr>
                <a:schemeClr val="bg1">
                  <a:lumMod val="50000"/>
                </a:schemeClr>
              </a:buCl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7" name="Date Placeholder 6">
            <a:extLst>
              <a:ext uri="{FF2B5EF4-FFF2-40B4-BE49-F238E27FC236}">
                <a16:creationId xmlns=""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1/17/2019</a:t>
            </a:fld>
            <a:endParaRPr lang="ru-RU" dirty="0"/>
          </a:p>
        </p:txBody>
      </p:sp>
      <p:sp>
        <p:nvSpPr>
          <p:cNvPr id="8" name="Footer Placeholder 7">
            <a:extLst>
              <a:ext uri="{FF2B5EF4-FFF2-40B4-BE49-F238E27FC236}">
                <a16:creationId xmlns=""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Picture Placeholder 11">
            <a:extLst>
              <a:ext uri="{FF2B5EF4-FFF2-40B4-BE49-F238E27FC236}">
                <a16:creationId xmlns="" xmlns:a16="http://schemas.microsoft.com/office/drawing/2014/main" id="{88687278-82AE-4E5D-96D6-672F8FAFC70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378629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ption and Content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 xmlns:a16="http://schemas.microsoft.com/office/drawing/2014/main" id="{3CF7F729-1298-4F0B-B725-EFAD88305BF0}"/>
              </a:ext>
            </a:extLst>
          </p:cNvPr>
          <p:cNvSpPr>
            <a:spLocks noGrp="1"/>
          </p:cNvSpPr>
          <p:nvPr>
            <p:ph type="title"/>
          </p:nvPr>
        </p:nvSpPr>
        <p:spPr>
          <a:xfrm>
            <a:off x="841500" y="1514007"/>
            <a:ext cx="4585780" cy="1091078"/>
          </a:xfrm>
        </p:spPr>
        <p:txBody>
          <a:bodyPr lIns="0" tIns="0" rIns="0" bIns="0" anchor="b" anchorCtr="0"/>
          <a:lstStyle/>
          <a:p>
            <a:r>
              <a:rPr lang="en-US" smtClean="0"/>
              <a:t>Click to edit Master title style</a:t>
            </a:r>
            <a:endParaRPr lang="ru-RU" dirty="0"/>
          </a:p>
        </p:txBody>
      </p:sp>
      <p:sp>
        <p:nvSpPr>
          <p:cNvPr id="6" name="Content Placeholder 5">
            <a:extLst>
              <a:ext uri="{FF2B5EF4-FFF2-40B4-BE49-F238E27FC236}">
                <a16:creationId xmlns="" xmlns:a16="http://schemas.microsoft.com/office/drawing/2014/main" id="{125E3DF9-29A5-4D11-98E9-191D1E8E9B55}"/>
              </a:ext>
            </a:extLst>
          </p:cNvPr>
          <p:cNvSpPr>
            <a:spLocks noGrp="1"/>
          </p:cNvSpPr>
          <p:nvPr>
            <p:ph sz="quarter" idx="4"/>
          </p:nvPr>
        </p:nvSpPr>
        <p:spPr>
          <a:xfrm>
            <a:off x="835254" y="2698955"/>
            <a:ext cx="4607015" cy="3136910"/>
          </a:xfrm>
        </p:spPr>
        <p:txBody>
          <a:bodyPr lIns="0" tIns="0" rIns="0" bIns="0">
            <a:normAutofit/>
          </a:bodyPr>
          <a:lstStyle>
            <a:lvl1pPr>
              <a:lnSpc>
                <a:spcPct val="85000"/>
              </a:lnSpc>
              <a:spcBef>
                <a:spcPts val="600"/>
              </a:spcBef>
              <a:buClr>
                <a:schemeClr val="bg1">
                  <a:lumMod val="50000"/>
                </a:schemeClr>
              </a:buClr>
              <a:defRPr sz="1800">
                <a:solidFill>
                  <a:schemeClr val="tx2"/>
                </a:solidFill>
              </a:defRPr>
            </a:lvl1pPr>
            <a:lvl2pPr>
              <a:lnSpc>
                <a:spcPct val="100000"/>
              </a:lnSpc>
              <a:spcBef>
                <a:spcPts val="600"/>
              </a:spcBef>
              <a:buClr>
                <a:schemeClr val="bg1">
                  <a:lumMod val="50000"/>
                </a:schemeClr>
              </a:buClr>
              <a:defRPr sz="1800">
                <a:solidFill>
                  <a:schemeClr val="tx2"/>
                </a:solidFill>
              </a:defRPr>
            </a:lvl2pPr>
            <a:lvl3pPr>
              <a:lnSpc>
                <a:spcPct val="100000"/>
              </a:lnSpc>
              <a:spcBef>
                <a:spcPts val="600"/>
              </a:spcBef>
              <a:buClr>
                <a:schemeClr val="bg1">
                  <a:lumMod val="50000"/>
                </a:schemeClr>
              </a:buClr>
              <a:defRPr sz="1800">
                <a:solidFill>
                  <a:schemeClr val="tx2"/>
                </a:solidFill>
              </a:defRPr>
            </a:lvl3pPr>
            <a:lvl4pPr>
              <a:lnSpc>
                <a:spcPct val="100000"/>
              </a:lnSpc>
              <a:spcBef>
                <a:spcPts val="600"/>
              </a:spcBef>
              <a:buClr>
                <a:schemeClr val="bg1">
                  <a:lumMod val="50000"/>
                </a:schemeClr>
              </a:buClr>
              <a:defRPr sz="1800">
                <a:solidFill>
                  <a:schemeClr val="tx2"/>
                </a:solidFill>
              </a:defRPr>
            </a:lvl4pPr>
            <a:lvl5pPr>
              <a:lnSpc>
                <a:spcPct val="100000"/>
              </a:lnSpc>
              <a:spcBef>
                <a:spcPts val="600"/>
              </a:spcBef>
              <a:buClr>
                <a:schemeClr val="bg1">
                  <a:lumMod val="50000"/>
                </a:schemeClr>
              </a:buClr>
              <a:defRPr sz="18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7" name="Date Placeholder 6">
            <a:extLst>
              <a:ext uri="{FF2B5EF4-FFF2-40B4-BE49-F238E27FC236}">
                <a16:creationId xmlns=""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1/17/2019</a:t>
            </a:fld>
            <a:endParaRPr lang="ru-RU" dirty="0"/>
          </a:p>
        </p:txBody>
      </p:sp>
      <p:sp>
        <p:nvSpPr>
          <p:cNvPr id="8" name="Footer Placeholder 7">
            <a:extLst>
              <a:ext uri="{FF2B5EF4-FFF2-40B4-BE49-F238E27FC236}">
                <a16:creationId xmlns=""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2" name="Picture Placeholder 11">
            <a:extLst>
              <a:ext uri="{FF2B5EF4-FFF2-40B4-BE49-F238E27FC236}">
                <a16:creationId xmlns="" xmlns:a16="http://schemas.microsoft.com/office/drawing/2014/main" id="{A5EF6E06-1E31-4D29-80D8-1A734B231810}"/>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131933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and Content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Rectangle 24">
            <a:extLst>
              <a:ext uri="{FF2B5EF4-FFF2-40B4-BE49-F238E27FC236}">
                <a16:creationId xmlns="" xmlns:a16="http://schemas.microsoft.com/office/drawing/2014/main" id="{C7A39C64-09F5-4EDF-B203-730A1BC0B4BB}"/>
              </a:ext>
            </a:extLst>
          </p:cNvPr>
          <p:cNvSpPr/>
          <p:nvPr userDrawn="1"/>
        </p:nvSpPr>
        <p:spPr>
          <a:xfrm>
            <a:off x="0" y="0"/>
            <a:ext cx="12192000" cy="35661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3566160"/>
            <a:ext cx="12192000" cy="32918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200" y="805472"/>
            <a:ext cx="8127212" cy="554400"/>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1/17/2019</a:t>
            </a:fld>
            <a:endParaRPr lang="ru-RU"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1" name="Text Placeholder 2">
            <a:extLst>
              <a:ext uri="{FF2B5EF4-FFF2-40B4-BE49-F238E27FC236}">
                <a16:creationId xmlns="" xmlns:a16="http://schemas.microsoft.com/office/drawing/2014/main" id="{3F720B3A-B1A7-4004-BD9A-BB135B2B9AE9}"/>
              </a:ext>
            </a:extLst>
          </p:cNvPr>
          <p:cNvSpPr>
            <a:spLocks noGrp="1"/>
          </p:cNvSpPr>
          <p:nvPr>
            <p:ph type="body" idx="1" hasCustomPrompt="1"/>
          </p:nvPr>
        </p:nvSpPr>
        <p:spPr>
          <a:xfrm>
            <a:off x="836614"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2" name="Text Placeholder 11">
            <a:extLst>
              <a:ext uri="{FF2B5EF4-FFF2-40B4-BE49-F238E27FC236}">
                <a16:creationId xmlns="" xmlns:a16="http://schemas.microsoft.com/office/drawing/2014/main" id="{122364AD-425B-49F5-828E-637D0183693D}"/>
              </a:ext>
            </a:extLst>
          </p:cNvPr>
          <p:cNvSpPr>
            <a:spLocks noGrp="1"/>
          </p:cNvSpPr>
          <p:nvPr>
            <p:ph type="body" sz="quarter" idx="14"/>
          </p:nvPr>
        </p:nvSpPr>
        <p:spPr>
          <a:xfrm>
            <a:off x="836614"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3" name="Text Placeholder 2">
            <a:extLst>
              <a:ext uri="{FF2B5EF4-FFF2-40B4-BE49-F238E27FC236}">
                <a16:creationId xmlns="" xmlns:a16="http://schemas.microsoft.com/office/drawing/2014/main" id="{1A086FCF-DB15-4696-80F9-5F48426CE837}"/>
              </a:ext>
            </a:extLst>
          </p:cNvPr>
          <p:cNvSpPr>
            <a:spLocks noGrp="1"/>
          </p:cNvSpPr>
          <p:nvPr>
            <p:ph type="body" idx="37" hasCustomPrompt="1"/>
          </p:nvPr>
        </p:nvSpPr>
        <p:spPr>
          <a:xfrm>
            <a:off x="3623390"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4" name="Text Placeholder 11">
            <a:extLst>
              <a:ext uri="{FF2B5EF4-FFF2-40B4-BE49-F238E27FC236}">
                <a16:creationId xmlns="" xmlns:a16="http://schemas.microsoft.com/office/drawing/2014/main" id="{6DC38AB5-30F7-45B7-9FD0-AFBD09BA11DD}"/>
              </a:ext>
            </a:extLst>
          </p:cNvPr>
          <p:cNvSpPr>
            <a:spLocks noGrp="1"/>
          </p:cNvSpPr>
          <p:nvPr>
            <p:ph type="body" sz="quarter" idx="38"/>
          </p:nvPr>
        </p:nvSpPr>
        <p:spPr>
          <a:xfrm>
            <a:off x="3623390"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5" name="Text Placeholder 2">
            <a:extLst>
              <a:ext uri="{FF2B5EF4-FFF2-40B4-BE49-F238E27FC236}">
                <a16:creationId xmlns="" xmlns:a16="http://schemas.microsoft.com/office/drawing/2014/main" id="{FC1C00E5-E205-47D3-ACCC-BA3FDBF71013}"/>
              </a:ext>
            </a:extLst>
          </p:cNvPr>
          <p:cNvSpPr>
            <a:spLocks noGrp="1"/>
          </p:cNvSpPr>
          <p:nvPr>
            <p:ph type="body" idx="41" hasCustomPrompt="1"/>
          </p:nvPr>
        </p:nvSpPr>
        <p:spPr>
          <a:xfrm>
            <a:off x="6410166"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 xmlns:a16="http://schemas.microsoft.com/office/drawing/2014/main" id="{CC501F77-56D4-49F2-9772-EE01ACF5274B}"/>
              </a:ext>
            </a:extLst>
          </p:cNvPr>
          <p:cNvSpPr>
            <a:spLocks noGrp="1"/>
          </p:cNvSpPr>
          <p:nvPr>
            <p:ph type="body" sz="quarter" idx="42"/>
          </p:nvPr>
        </p:nvSpPr>
        <p:spPr>
          <a:xfrm>
            <a:off x="6410166"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7" name="Text Placeholder 2">
            <a:extLst>
              <a:ext uri="{FF2B5EF4-FFF2-40B4-BE49-F238E27FC236}">
                <a16:creationId xmlns="" xmlns:a16="http://schemas.microsoft.com/office/drawing/2014/main" id="{FFB1E7A4-4985-48C1-B72F-4B1715915B45}"/>
              </a:ext>
            </a:extLst>
          </p:cNvPr>
          <p:cNvSpPr>
            <a:spLocks noGrp="1"/>
          </p:cNvSpPr>
          <p:nvPr>
            <p:ph type="body" idx="45" hasCustomPrompt="1"/>
          </p:nvPr>
        </p:nvSpPr>
        <p:spPr>
          <a:xfrm>
            <a:off x="9196942"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 xmlns:a16="http://schemas.microsoft.com/office/drawing/2014/main" id="{13613D75-4050-4984-9168-DAD425D6D6AC}"/>
              </a:ext>
            </a:extLst>
          </p:cNvPr>
          <p:cNvSpPr>
            <a:spLocks noGrp="1"/>
          </p:cNvSpPr>
          <p:nvPr>
            <p:ph type="body" sz="quarter" idx="46"/>
          </p:nvPr>
        </p:nvSpPr>
        <p:spPr>
          <a:xfrm>
            <a:off x="9196942"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9" name="Text Placeholder 11">
            <a:extLst>
              <a:ext uri="{FF2B5EF4-FFF2-40B4-BE49-F238E27FC236}">
                <a16:creationId xmlns=""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21" name="Picture Placeholder 20">
            <a:extLst>
              <a:ext uri="{FF2B5EF4-FFF2-40B4-BE49-F238E27FC236}">
                <a16:creationId xmlns="" xmlns:a16="http://schemas.microsoft.com/office/drawing/2014/main" id="{6D9E3969-277E-442F-A61A-B5F910626BF2}"/>
              </a:ext>
            </a:extLst>
          </p:cNvPr>
          <p:cNvSpPr>
            <a:spLocks noGrp="1"/>
          </p:cNvSpPr>
          <p:nvPr>
            <p:ph type="pic" sz="quarter" idx="48"/>
          </p:nvPr>
        </p:nvSpPr>
        <p:spPr>
          <a:xfrm>
            <a:off x="839788" y="2446953"/>
            <a:ext cx="1069848" cy="795528"/>
          </a:xfrm>
        </p:spPr>
        <p:txBody>
          <a:bodyPr anchor="ctr" anchorCtr="0">
            <a:noAutofit/>
          </a:bodyPr>
          <a:lstStyle>
            <a:lvl1pPr marL="0" indent="0" algn="ctr">
              <a:buNone/>
              <a:defRPr sz="1400"/>
            </a:lvl1pPr>
          </a:lstStyle>
          <a:p>
            <a:r>
              <a:rPr lang="en-US" smtClean="0"/>
              <a:t>Click icon to add picture</a:t>
            </a:r>
            <a:endParaRPr lang="ru-RU" dirty="0"/>
          </a:p>
        </p:txBody>
      </p:sp>
      <p:sp>
        <p:nvSpPr>
          <p:cNvPr id="22" name="Picture Placeholder 20">
            <a:extLst>
              <a:ext uri="{FF2B5EF4-FFF2-40B4-BE49-F238E27FC236}">
                <a16:creationId xmlns="" xmlns:a16="http://schemas.microsoft.com/office/drawing/2014/main" id="{604A078C-C27C-43BF-AD80-27BC78DCBCCB}"/>
              </a:ext>
            </a:extLst>
          </p:cNvPr>
          <p:cNvSpPr>
            <a:spLocks noGrp="1"/>
          </p:cNvSpPr>
          <p:nvPr>
            <p:ph type="pic" sz="quarter" idx="49"/>
          </p:nvPr>
        </p:nvSpPr>
        <p:spPr>
          <a:xfrm>
            <a:off x="3625506" y="2446953"/>
            <a:ext cx="1069848" cy="795528"/>
          </a:xfrm>
        </p:spPr>
        <p:txBody>
          <a:bodyPr anchor="ctr" anchorCtr="0">
            <a:noAutofit/>
          </a:bodyPr>
          <a:lstStyle>
            <a:lvl1pPr marL="0" indent="0" algn="ctr">
              <a:buNone/>
              <a:defRPr sz="1400"/>
            </a:lvl1pPr>
          </a:lstStyle>
          <a:p>
            <a:r>
              <a:rPr lang="en-US" smtClean="0"/>
              <a:t>Click icon to add picture</a:t>
            </a:r>
            <a:endParaRPr lang="ru-RU" dirty="0"/>
          </a:p>
        </p:txBody>
      </p:sp>
      <p:sp>
        <p:nvSpPr>
          <p:cNvPr id="23" name="Picture Placeholder 20">
            <a:extLst>
              <a:ext uri="{FF2B5EF4-FFF2-40B4-BE49-F238E27FC236}">
                <a16:creationId xmlns="" xmlns:a16="http://schemas.microsoft.com/office/drawing/2014/main" id="{3790D791-9C4C-4EAC-8EC6-2B8F7529A0A0}"/>
              </a:ext>
            </a:extLst>
          </p:cNvPr>
          <p:cNvSpPr>
            <a:spLocks noGrp="1"/>
          </p:cNvSpPr>
          <p:nvPr>
            <p:ph type="pic" sz="quarter" idx="50"/>
          </p:nvPr>
        </p:nvSpPr>
        <p:spPr>
          <a:xfrm>
            <a:off x="6411224" y="2446953"/>
            <a:ext cx="1069848" cy="795528"/>
          </a:xfrm>
        </p:spPr>
        <p:txBody>
          <a:bodyPr anchor="ctr" anchorCtr="0">
            <a:noAutofit/>
          </a:bodyPr>
          <a:lstStyle>
            <a:lvl1pPr marL="0" indent="0" algn="ctr">
              <a:buNone/>
              <a:defRPr sz="1400"/>
            </a:lvl1pPr>
          </a:lstStyle>
          <a:p>
            <a:r>
              <a:rPr lang="en-US" smtClean="0"/>
              <a:t>Click icon to add picture</a:t>
            </a:r>
            <a:endParaRPr lang="ru-RU" dirty="0"/>
          </a:p>
        </p:txBody>
      </p:sp>
      <p:sp>
        <p:nvSpPr>
          <p:cNvPr id="24" name="Picture Placeholder 20">
            <a:extLst>
              <a:ext uri="{FF2B5EF4-FFF2-40B4-BE49-F238E27FC236}">
                <a16:creationId xmlns="" xmlns:a16="http://schemas.microsoft.com/office/drawing/2014/main" id="{04DD07A0-DC68-453E-B928-953969C06860}"/>
              </a:ext>
            </a:extLst>
          </p:cNvPr>
          <p:cNvSpPr>
            <a:spLocks noGrp="1"/>
          </p:cNvSpPr>
          <p:nvPr>
            <p:ph type="pic" sz="quarter" idx="51"/>
          </p:nvPr>
        </p:nvSpPr>
        <p:spPr>
          <a:xfrm>
            <a:off x="9196942" y="2446953"/>
            <a:ext cx="1069848" cy="795528"/>
          </a:xfrm>
        </p:spPr>
        <p:txBody>
          <a:bodyPr anchor="ctr" anchorCtr="0">
            <a:noAutofit/>
          </a:bodyPr>
          <a:lstStyle>
            <a:lvl1pPr marL="0" indent="0" algn="ctr">
              <a:buNone/>
              <a:defRPr sz="1400"/>
            </a:lvl1pPr>
          </a:lstStyle>
          <a:p>
            <a:r>
              <a:rPr lang="en-US" smtClean="0"/>
              <a:t>Click icon to add picture</a:t>
            </a:r>
            <a:endParaRPr lang="ru-RU" dirty="0"/>
          </a:p>
        </p:txBody>
      </p:sp>
      <p:sp>
        <p:nvSpPr>
          <p:cNvPr id="26" name="Picture Placeholder 11">
            <a:extLst>
              <a:ext uri="{FF2B5EF4-FFF2-40B4-BE49-F238E27FC236}">
                <a16:creationId xmlns="" xmlns:a16="http://schemas.microsoft.com/office/drawing/2014/main" id="{0EE565DC-46C2-4F46-AFCF-D7D77AF99B04}"/>
              </a:ext>
            </a:extLst>
          </p:cNvPr>
          <p:cNvSpPr>
            <a:spLocks noGrp="1"/>
          </p:cNvSpPr>
          <p:nvPr>
            <p:ph type="pic" sz="quarter" idx="52"/>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125645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ror and Content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Rectangle 21">
            <a:extLst>
              <a:ext uri="{FF2B5EF4-FFF2-40B4-BE49-F238E27FC236}">
                <a16:creationId xmlns="" xmlns:a16="http://schemas.microsoft.com/office/drawing/2014/main" id="{D808BB97-79BE-43F2-AD10-528EEFEE61AB}"/>
              </a:ext>
            </a:extLst>
          </p:cNvPr>
          <p:cNvSpPr/>
          <p:nvPr userDrawn="1"/>
        </p:nvSpPr>
        <p:spPr>
          <a:xfrm>
            <a:off x="0" y="0"/>
            <a:ext cx="12192000" cy="37947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3794760"/>
            <a:ext cx="12192000" cy="30632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41248" y="805472"/>
            <a:ext cx="8127212"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1/17/2019</a:t>
            </a:fld>
            <a:endParaRPr lang="ru-RU"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 xmlns:a16="http://schemas.microsoft.com/office/drawing/2014/main" id="{FC1C00E5-E205-47D3-ACCC-BA3FDBF71013}"/>
              </a:ext>
            </a:extLst>
          </p:cNvPr>
          <p:cNvSpPr>
            <a:spLocks noGrp="1"/>
          </p:cNvSpPr>
          <p:nvPr>
            <p:ph type="body" idx="41" hasCustomPrompt="1"/>
          </p:nvPr>
        </p:nvSpPr>
        <p:spPr>
          <a:xfrm>
            <a:off x="6410166"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 xmlns:a16="http://schemas.microsoft.com/office/drawing/2014/main" id="{CC501F77-56D4-49F2-9772-EE01ACF5274B}"/>
              </a:ext>
            </a:extLst>
          </p:cNvPr>
          <p:cNvSpPr>
            <a:spLocks noGrp="1"/>
          </p:cNvSpPr>
          <p:nvPr>
            <p:ph type="body" sz="quarter" idx="42"/>
          </p:nvPr>
        </p:nvSpPr>
        <p:spPr>
          <a:xfrm>
            <a:off x="6410166"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7" name="Text Placeholder 2">
            <a:extLst>
              <a:ext uri="{FF2B5EF4-FFF2-40B4-BE49-F238E27FC236}">
                <a16:creationId xmlns="" xmlns:a16="http://schemas.microsoft.com/office/drawing/2014/main" id="{FFB1E7A4-4985-48C1-B72F-4B1715915B45}"/>
              </a:ext>
            </a:extLst>
          </p:cNvPr>
          <p:cNvSpPr>
            <a:spLocks noGrp="1"/>
          </p:cNvSpPr>
          <p:nvPr>
            <p:ph type="body" idx="45" hasCustomPrompt="1"/>
          </p:nvPr>
        </p:nvSpPr>
        <p:spPr>
          <a:xfrm>
            <a:off x="9196942"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 xmlns:a16="http://schemas.microsoft.com/office/drawing/2014/main" id="{13613D75-4050-4984-9168-DAD425D6D6AC}"/>
              </a:ext>
            </a:extLst>
          </p:cNvPr>
          <p:cNvSpPr>
            <a:spLocks noGrp="1"/>
          </p:cNvSpPr>
          <p:nvPr>
            <p:ph type="body" sz="quarter" idx="46"/>
          </p:nvPr>
        </p:nvSpPr>
        <p:spPr>
          <a:xfrm>
            <a:off x="9196942"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9" name="Text Placeholder 11">
            <a:extLst>
              <a:ext uri="{FF2B5EF4-FFF2-40B4-BE49-F238E27FC236}">
                <a16:creationId xmlns=""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8" name="Rectangle 7">
            <a:extLst>
              <a:ext uri="{FF2B5EF4-FFF2-40B4-BE49-F238E27FC236}">
                <a16:creationId xmlns="" xmlns:a16="http://schemas.microsoft.com/office/drawing/2014/main" id="{FB10DA4B-80F1-44A9-8C5F-93B634E0D0F8}"/>
              </a:ext>
            </a:extLst>
          </p:cNvPr>
          <p:cNvSpPr/>
          <p:nvPr userDrawn="1"/>
        </p:nvSpPr>
        <p:spPr>
          <a:xfrm>
            <a:off x="839788" y="2174510"/>
            <a:ext cx="4946904" cy="4096512"/>
          </a:xfrm>
          <a:prstGeom prst="rect">
            <a:avLst/>
          </a:prstGeom>
          <a:blipFill>
            <a:blip r:embed="rId3">
              <a:extLst>
                <a:ext uri="{96DAC541-7B7A-43D3-8B79-37D633B846F1}">
                  <asvg:svgBlip xmlns=""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Picture Placeholder 20">
            <a:extLst>
              <a:ext uri="{FF2B5EF4-FFF2-40B4-BE49-F238E27FC236}">
                <a16:creationId xmlns="" xmlns:a16="http://schemas.microsoft.com/office/drawing/2014/main" id="{9F34831C-234C-4CF5-969E-2D5618BDBB33}"/>
              </a:ext>
            </a:extLst>
          </p:cNvPr>
          <p:cNvSpPr>
            <a:spLocks noGrp="1"/>
          </p:cNvSpPr>
          <p:nvPr>
            <p:ph type="pic" sz="quarter" idx="50"/>
          </p:nvPr>
        </p:nvSpPr>
        <p:spPr>
          <a:xfrm>
            <a:off x="6411224" y="2623415"/>
            <a:ext cx="1069848" cy="795528"/>
          </a:xfrm>
        </p:spPr>
        <p:txBody>
          <a:bodyPr anchor="ctr" anchorCtr="0">
            <a:noAutofit/>
          </a:bodyPr>
          <a:lstStyle>
            <a:lvl1pPr marL="0" indent="0" algn="ctr">
              <a:buNone/>
              <a:defRPr sz="1400">
                <a:solidFill>
                  <a:schemeClr val="bg1"/>
                </a:solidFill>
              </a:defRPr>
            </a:lvl1pPr>
          </a:lstStyle>
          <a:p>
            <a:r>
              <a:rPr lang="en-US" smtClean="0"/>
              <a:t>Click icon to add picture</a:t>
            </a:r>
            <a:endParaRPr lang="ru-RU" dirty="0"/>
          </a:p>
        </p:txBody>
      </p:sp>
      <p:sp>
        <p:nvSpPr>
          <p:cNvPr id="21" name="Picture Placeholder 20">
            <a:extLst>
              <a:ext uri="{FF2B5EF4-FFF2-40B4-BE49-F238E27FC236}">
                <a16:creationId xmlns="" xmlns:a16="http://schemas.microsoft.com/office/drawing/2014/main" id="{0F7D067F-9653-4BC2-A7E9-BE894EC5E2F6}"/>
              </a:ext>
            </a:extLst>
          </p:cNvPr>
          <p:cNvSpPr>
            <a:spLocks noGrp="1"/>
          </p:cNvSpPr>
          <p:nvPr>
            <p:ph type="pic" sz="quarter" idx="51"/>
          </p:nvPr>
        </p:nvSpPr>
        <p:spPr>
          <a:xfrm>
            <a:off x="9196942" y="2623415"/>
            <a:ext cx="1069848" cy="795528"/>
          </a:xfrm>
        </p:spPr>
        <p:txBody>
          <a:bodyPr anchor="ctr" anchorCtr="0">
            <a:noAutofit/>
          </a:bodyPr>
          <a:lstStyle>
            <a:lvl1pPr marL="0" indent="0" algn="ctr">
              <a:buNone/>
              <a:defRPr sz="1400">
                <a:solidFill>
                  <a:schemeClr val="bg1"/>
                </a:solidFill>
              </a:defRPr>
            </a:lvl1pPr>
          </a:lstStyle>
          <a:p>
            <a:r>
              <a:rPr lang="en-US" smtClean="0"/>
              <a:t>Click icon to add picture</a:t>
            </a:r>
            <a:endParaRPr lang="ru-RU" dirty="0"/>
          </a:p>
        </p:txBody>
      </p:sp>
      <p:sp>
        <p:nvSpPr>
          <p:cNvPr id="11" name="Picture Placeholder 10">
            <a:extLst>
              <a:ext uri="{FF2B5EF4-FFF2-40B4-BE49-F238E27FC236}">
                <a16:creationId xmlns="" xmlns:a16="http://schemas.microsoft.com/office/drawing/2014/main" id="{E3C97C3B-5FB4-4D00-93DA-BCD15F899061}"/>
              </a:ext>
            </a:extLst>
          </p:cNvPr>
          <p:cNvSpPr>
            <a:spLocks noGrp="1"/>
          </p:cNvSpPr>
          <p:nvPr>
            <p:ph type="pic" sz="quarter" idx="52"/>
          </p:nvPr>
        </p:nvSpPr>
        <p:spPr>
          <a:xfrm>
            <a:off x="976313" y="2359025"/>
            <a:ext cx="4648200" cy="2873375"/>
          </a:xfrm>
          <a:ln w="25400">
            <a:solidFill>
              <a:schemeClr val="tx2"/>
            </a:solidFill>
          </a:ln>
        </p:spPr>
        <p:txBody>
          <a:bodyPr anchor="ctr" anchorCtr="0">
            <a:normAutofit/>
          </a:bodyPr>
          <a:lstStyle>
            <a:lvl1pPr marL="0" indent="0" algn="ctr">
              <a:buNone/>
              <a:defRPr sz="1400">
                <a:solidFill>
                  <a:schemeClr val="tx2"/>
                </a:solidFill>
              </a:defRPr>
            </a:lvl1pPr>
          </a:lstStyle>
          <a:p>
            <a:r>
              <a:rPr lang="en-US" smtClean="0"/>
              <a:t>Click icon to add picture</a:t>
            </a:r>
            <a:endParaRPr lang="ru-RU" dirty="0"/>
          </a:p>
        </p:txBody>
      </p:sp>
      <p:sp>
        <p:nvSpPr>
          <p:cNvPr id="23" name="Picture Placeholder 11">
            <a:extLst>
              <a:ext uri="{FF2B5EF4-FFF2-40B4-BE49-F238E27FC236}">
                <a16:creationId xmlns="" xmlns:a16="http://schemas.microsoft.com/office/drawing/2014/main" id="{7EF3BAF8-222C-4E67-B4CF-081E9C0720A7}"/>
              </a:ext>
            </a:extLst>
          </p:cNvPr>
          <p:cNvSpPr>
            <a:spLocks noGrp="1"/>
          </p:cNvSpPr>
          <p:nvPr>
            <p:ph type="pic" sz="quarter" idx="53"/>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315303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 xmlns:a16="http://schemas.microsoft.com/office/drawing/2014/main" id="{16CD9829-C7D8-4164-BF7D-FD4B38C747F5}"/>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3467100" y="5349048"/>
            <a:ext cx="5257800" cy="552848"/>
          </a:xfrm>
        </p:spPr>
        <p:txBody>
          <a:bodyPr lIns="0" tIns="0" rIns="0" bIns="0" anchor="b" anchorCtr="0"/>
          <a:lstStyle>
            <a:lvl1pPr algn="ctr">
              <a:defRPr/>
            </a:lvl1pPr>
          </a:lstStyle>
          <a:p>
            <a:r>
              <a:rPr lang="en-US" smtClean="0"/>
              <a:t>Click to edit Master title style</a:t>
            </a:r>
            <a:endParaRPr lang="ru-RU" dirty="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1/17/2019</a:t>
            </a:fld>
            <a:endParaRPr lang="ru-RU"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7" name="Picture Placeholder 11">
            <a:extLst>
              <a:ext uri="{FF2B5EF4-FFF2-40B4-BE49-F238E27FC236}">
                <a16:creationId xmlns="" xmlns:a16="http://schemas.microsoft.com/office/drawing/2014/main" id="{E705CC21-80AA-488E-B95D-0E00300A05CF}"/>
              </a:ext>
            </a:extLst>
          </p:cNvPr>
          <p:cNvSpPr>
            <a:spLocks noGrp="1"/>
          </p:cNvSpPr>
          <p:nvPr>
            <p:ph type="pic" sz="quarter" idx="13"/>
          </p:nvPr>
        </p:nvSpPr>
        <p:spPr>
          <a:xfrm>
            <a:off x="4902600" y="868645"/>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151789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Rectangle 19">
            <a:extLst>
              <a:ext uri="{FF2B5EF4-FFF2-40B4-BE49-F238E27FC236}">
                <a16:creationId xmlns="" xmlns:a16="http://schemas.microsoft.com/office/drawing/2014/main" id="{2F7D7942-83AE-46FF-83B1-84835F486286}"/>
              </a:ext>
            </a:extLst>
          </p:cNvPr>
          <p:cNvSpPr/>
          <p:nvPr userDrawn="1"/>
        </p:nvSpPr>
        <p:spPr>
          <a:xfrm>
            <a:off x="0" y="0"/>
            <a:ext cx="12192000" cy="31729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3172968"/>
            <a:ext cx="12192000" cy="368503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200" y="805472"/>
            <a:ext cx="7599790" cy="552848"/>
          </a:xfrm>
        </p:spPr>
        <p:txBody>
          <a:bodyPr lIns="0" tIns="0" rIns="0" bIns="0" anchor="b" anchorCtr="0"/>
          <a:lstStyle/>
          <a:p>
            <a:r>
              <a:rPr lang="en-US" smtClean="0"/>
              <a:t>Click to edit Master title style</a:t>
            </a:r>
            <a:endParaRPr lang="ru-RU" dirty="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1/17/2019</a:t>
            </a:fld>
            <a:endParaRPr lang="ru-RU"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 xmlns:a16="http://schemas.microsoft.com/office/drawing/2014/main" id="{FC1C00E5-E205-47D3-ACCC-BA3FDBF71013}"/>
              </a:ext>
            </a:extLst>
          </p:cNvPr>
          <p:cNvSpPr>
            <a:spLocks noGrp="1"/>
          </p:cNvSpPr>
          <p:nvPr>
            <p:ph type="body" idx="41" hasCustomPrompt="1"/>
          </p:nvPr>
        </p:nvSpPr>
        <p:spPr>
          <a:xfrm>
            <a:off x="836613"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 xmlns:a16="http://schemas.microsoft.com/office/drawing/2014/main" id="{CC501F77-56D4-49F2-9772-EE01ACF5274B}"/>
              </a:ext>
            </a:extLst>
          </p:cNvPr>
          <p:cNvSpPr>
            <a:spLocks noGrp="1"/>
          </p:cNvSpPr>
          <p:nvPr>
            <p:ph type="body" sz="quarter" idx="42"/>
          </p:nvPr>
        </p:nvSpPr>
        <p:spPr>
          <a:xfrm>
            <a:off x="836613"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7" name="Text Placeholder 2">
            <a:extLst>
              <a:ext uri="{FF2B5EF4-FFF2-40B4-BE49-F238E27FC236}">
                <a16:creationId xmlns="" xmlns:a16="http://schemas.microsoft.com/office/drawing/2014/main" id="{FFB1E7A4-4985-48C1-B72F-4B1715915B45}"/>
              </a:ext>
            </a:extLst>
          </p:cNvPr>
          <p:cNvSpPr>
            <a:spLocks noGrp="1"/>
          </p:cNvSpPr>
          <p:nvPr>
            <p:ph type="body" idx="45" hasCustomPrompt="1"/>
          </p:nvPr>
        </p:nvSpPr>
        <p:spPr>
          <a:xfrm>
            <a:off x="4637302"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 xmlns:a16="http://schemas.microsoft.com/office/drawing/2014/main" id="{13613D75-4050-4984-9168-DAD425D6D6AC}"/>
              </a:ext>
            </a:extLst>
          </p:cNvPr>
          <p:cNvSpPr>
            <a:spLocks noGrp="1"/>
          </p:cNvSpPr>
          <p:nvPr>
            <p:ph type="body" sz="quarter" idx="46"/>
          </p:nvPr>
        </p:nvSpPr>
        <p:spPr>
          <a:xfrm>
            <a:off x="4637302"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19" name="Text Placeholder 11">
            <a:extLst>
              <a:ext uri="{FF2B5EF4-FFF2-40B4-BE49-F238E27FC236}">
                <a16:creationId xmlns="" xmlns:a16="http://schemas.microsoft.com/office/drawing/2014/main" id="{6E425E0E-28A3-4830-99E8-D93E5B20E77C}"/>
              </a:ext>
            </a:extLst>
          </p:cNvPr>
          <p:cNvSpPr>
            <a:spLocks noGrp="1"/>
          </p:cNvSpPr>
          <p:nvPr>
            <p:ph type="body" sz="quarter" idx="47"/>
          </p:nvPr>
        </p:nvSpPr>
        <p:spPr>
          <a:xfrm>
            <a:off x="836613" y="1392449"/>
            <a:ext cx="8128799" cy="1234205"/>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23" name="Text Placeholder 2">
            <a:extLst>
              <a:ext uri="{FF2B5EF4-FFF2-40B4-BE49-F238E27FC236}">
                <a16:creationId xmlns="" xmlns:a16="http://schemas.microsoft.com/office/drawing/2014/main" id="{04C738A8-00FA-480E-9730-8625B9F8CF66}"/>
              </a:ext>
            </a:extLst>
          </p:cNvPr>
          <p:cNvSpPr>
            <a:spLocks noGrp="1"/>
          </p:cNvSpPr>
          <p:nvPr>
            <p:ph type="body" idx="48" hasCustomPrompt="1"/>
          </p:nvPr>
        </p:nvSpPr>
        <p:spPr>
          <a:xfrm>
            <a:off x="8437990"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4" name="Text Placeholder 11">
            <a:extLst>
              <a:ext uri="{FF2B5EF4-FFF2-40B4-BE49-F238E27FC236}">
                <a16:creationId xmlns="" xmlns:a16="http://schemas.microsoft.com/office/drawing/2014/main" id="{A7347BFF-8FB8-4EF0-81EE-3A9E7C6F236F}"/>
              </a:ext>
            </a:extLst>
          </p:cNvPr>
          <p:cNvSpPr>
            <a:spLocks noGrp="1"/>
          </p:cNvSpPr>
          <p:nvPr>
            <p:ph type="body" sz="quarter" idx="49"/>
          </p:nvPr>
        </p:nvSpPr>
        <p:spPr>
          <a:xfrm>
            <a:off x="8437990"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smtClean="0"/>
              <a:t>Click to edit Master text styles</a:t>
            </a:r>
          </a:p>
        </p:txBody>
      </p:sp>
      <p:sp>
        <p:nvSpPr>
          <p:cNvPr id="21" name="Picture Placeholder 11">
            <a:extLst>
              <a:ext uri="{FF2B5EF4-FFF2-40B4-BE49-F238E27FC236}">
                <a16:creationId xmlns="" xmlns:a16="http://schemas.microsoft.com/office/drawing/2014/main" id="{7555D5F3-897A-4180-AC97-B866E5BBB2EF}"/>
              </a:ext>
            </a:extLst>
          </p:cNvPr>
          <p:cNvSpPr>
            <a:spLocks noGrp="1"/>
          </p:cNvSpPr>
          <p:nvPr>
            <p:ph type="pic" sz="quarter" idx="50"/>
          </p:nvPr>
        </p:nvSpPr>
        <p:spPr>
          <a:xfrm>
            <a:off x="9441997"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smtClean="0"/>
              <a:t>Click icon to add picture</a:t>
            </a:r>
            <a:endParaRPr lang="ru-RU" dirty="0"/>
          </a:p>
        </p:txBody>
      </p:sp>
    </p:spTree>
    <p:extLst>
      <p:ext uri="{BB962C8B-B14F-4D97-AF65-F5344CB8AC3E}">
        <p14:creationId xmlns:p14="http://schemas.microsoft.com/office/powerpoint/2010/main" val="412419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5B0C71E-9398-4660-B728-2C20DF0CB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u-RU" dirty="0"/>
          </a:p>
        </p:txBody>
      </p:sp>
      <p:sp>
        <p:nvSpPr>
          <p:cNvPr id="3" name="Text Placeholder 2">
            <a:extLst>
              <a:ext uri="{FF2B5EF4-FFF2-40B4-BE49-F238E27FC236}">
                <a16:creationId xmlns="" xmlns:a16="http://schemas.microsoft.com/office/drawing/2014/main" id="{02560D45-FD1B-48F7-BF6C-5EA65F9F42C7}"/>
              </a:ext>
            </a:extLst>
          </p:cNvPr>
          <p:cNvSpPr>
            <a:spLocks noGrp="1"/>
          </p:cNvSpPr>
          <p:nvPr>
            <p:ph type="body" idx="1"/>
          </p:nvPr>
        </p:nvSpPr>
        <p:spPr>
          <a:xfrm>
            <a:off x="838200" y="1825625"/>
            <a:ext cx="10515600" cy="397556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 xmlns:a16="http://schemas.microsoft.com/office/drawing/2014/main" id="{A8D7305D-6746-4346-B610-8CE28B825AF9}"/>
              </a:ext>
            </a:extLst>
          </p:cNvPr>
          <p:cNvSpPr>
            <a:spLocks noGrp="1"/>
          </p:cNvSpPr>
          <p:nvPr>
            <p:ph type="dt" sz="half" idx="2"/>
          </p:nvPr>
        </p:nvSpPr>
        <p:spPr>
          <a:xfrm>
            <a:off x="8609013" y="5998474"/>
            <a:ext cx="2743200" cy="143149"/>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fld id="{DE8A4E7E-06A4-424E-83B2-0F5C45AFEB4E}" type="datetime1">
              <a:rPr lang="en-US" smtClean="0"/>
              <a:pPr/>
              <a:t>1/17/2019</a:t>
            </a:fld>
            <a:endParaRPr lang="ru-RU" dirty="0"/>
          </a:p>
        </p:txBody>
      </p:sp>
      <p:sp>
        <p:nvSpPr>
          <p:cNvPr id="5" name="Footer Placeholder 4">
            <a:extLst>
              <a:ext uri="{FF2B5EF4-FFF2-40B4-BE49-F238E27FC236}">
                <a16:creationId xmlns="" xmlns:a16="http://schemas.microsoft.com/office/drawing/2014/main" id="{DA1B3F55-6374-4C74-96AC-1EC34CFAA8B7}"/>
              </a:ext>
            </a:extLst>
          </p:cNvPr>
          <p:cNvSpPr>
            <a:spLocks noGrp="1"/>
          </p:cNvSpPr>
          <p:nvPr>
            <p:ph type="ftr" sz="quarter" idx="3"/>
          </p:nvPr>
        </p:nvSpPr>
        <p:spPr>
          <a:xfrm>
            <a:off x="7237413" y="6168551"/>
            <a:ext cx="4114800" cy="190327"/>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r>
              <a:rPr lang="en-US" dirty="0"/>
              <a:t>ADD A FOOTER</a:t>
            </a:r>
            <a:endParaRPr lang="ru-RU" dirty="0"/>
          </a:p>
        </p:txBody>
      </p:sp>
      <p:sp>
        <p:nvSpPr>
          <p:cNvPr id="6" name="Slide Number Placeholder 5">
            <a:extLst>
              <a:ext uri="{FF2B5EF4-FFF2-40B4-BE49-F238E27FC236}">
                <a16:creationId xmlns="" xmlns:a16="http://schemas.microsoft.com/office/drawing/2014/main" id="{869E6012-FDCC-451A-96F6-5645ABEB8D87}"/>
              </a:ext>
            </a:extLst>
          </p:cNvPr>
          <p:cNvSpPr>
            <a:spLocks noGrp="1"/>
          </p:cNvSpPr>
          <p:nvPr>
            <p:ph type="sldNum" sz="quarter" idx="4"/>
          </p:nvPr>
        </p:nvSpPr>
        <p:spPr>
          <a:xfrm>
            <a:off x="838200" y="6155851"/>
            <a:ext cx="457200" cy="184317"/>
          </a:xfrm>
          <a:prstGeom prst="rect">
            <a:avLst/>
          </a:prstGeom>
        </p:spPr>
        <p:txBody>
          <a:bodyPr vert="horz" lIns="0" tIns="0" rIns="0" bIns="0" rtlCol="0" anchor="b" anchorCtr="0"/>
          <a:lstStyle>
            <a:lvl1pPr algn="l">
              <a:defRPr sz="1000">
                <a:solidFill>
                  <a:schemeClr val="bg1">
                    <a:lumMod val="85000"/>
                    <a:alpha val="60000"/>
                  </a:schemeClr>
                </a:solidFill>
              </a:defRPr>
            </a:lvl1pPr>
          </a:lstStyle>
          <a:p>
            <a:fld id="{4950F5D8-22E1-4015-8661-E5B1FD28C2DE}" type="slidenum">
              <a:rPr lang="ru-RU" smtClean="0"/>
              <a:pPr/>
              <a:t>‹#›</a:t>
            </a:fld>
            <a:endParaRPr lang="ru-RU" dirty="0"/>
          </a:p>
        </p:txBody>
      </p:sp>
    </p:spTree>
    <p:extLst>
      <p:ext uri="{BB962C8B-B14F-4D97-AF65-F5344CB8AC3E}">
        <p14:creationId xmlns:p14="http://schemas.microsoft.com/office/powerpoint/2010/main" val="164045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54" r:id="rId6"/>
    <p:sldLayoutId id="2147483661" r:id="rId7"/>
    <p:sldLayoutId id="2147483662" r:id="rId8"/>
    <p:sldLayoutId id="2147483663" r:id="rId9"/>
    <p:sldLayoutId id="2147483664" r:id="rId10"/>
    <p:sldLayoutId id="2147483665" r:id="rId11"/>
    <p:sldLayoutId id="2147483667" r:id="rId12"/>
    <p:sldLayoutId id="2147483666" r:id="rId13"/>
    <p:sldLayoutId id="2147483668" r:id="rId14"/>
    <p:sldLayoutId id="2147483669" r:id="rId15"/>
    <p:sldLayoutId id="2147483670" r:id="rId16"/>
    <p:sldLayoutId id="2147483671" r:id="rId17"/>
    <p:sldLayoutId id="2147483672" r:id="rId18"/>
    <p:sldLayoutId id="2147483673" r:id="rId19"/>
    <p:sldLayoutId id="2147483674" r:id="rId20"/>
    <p:sldLayoutId id="2147483677" r:id="rId21"/>
    <p:sldLayoutId id="2147483676" r:id="rId22"/>
    <p:sldLayoutId id="2147483678" r:id="rId23"/>
    <p:sldLayoutId id="2147483679" r:id="rId24"/>
    <p:sldLayoutId id="2147483680" r:id="rId25"/>
    <p:sldLayoutId id="2147483681" r:id="rId26"/>
    <p:sldLayoutId id="2147483684" r:id="rId27"/>
    <p:sldLayoutId id="2147483685" r:id="rId28"/>
    <p:sldLayoutId id="2147483686" r:id="rId29"/>
    <p:sldLayoutId id="2147483687" r:id="rId30"/>
    <p:sldLayoutId id="2147483688" r:id="rId31"/>
    <p:sldLayoutId id="2147483691" r:id="rId32"/>
    <p:sldLayoutId id="2147483692" r:id="rId33"/>
    <p:sldLayoutId id="2147483689" r:id="rId34"/>
    <p:sldLayoutId id="2147483690" r:id="rId35"/>
    <p:sldLayoutId id="2147483655" r:id="rId36"/>
    <p:sldLayoutId id="2147483683" r:id="rId37"/>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27" userDrawn="1">
          <p15:clr>
            <a:srgbClr val="F26B43"/>
          </p15:clr>
        </p15:guide>
        <p15:guide id="2" pos="7151" userDrawn="1">
          <p15:clr>
            <a:srgbClr val="F26B43"/>
          </p15:clr>
        </p15:guide>
        <p15:guide id="3" pos="529"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9B54C2-626D-4E56-A5A3-494CC09D763E}"/>
              </a:ext>
            </a:extLst>
          </p:cNvPr>
          <p:cNvSpPr>
            <a:spLocks noGrp="1"/>
          </p:cNvSpPr>
          <p:nvPr>
            <p:ph type="title"/>
          </p:nvPr>
        </p:nvSpPr>
        <p:spPr>
          <a:xfrm>
            <a:off x="7235826" y="3924940"/>
            <a:ext cx="4956174" cy="1740445"/>
          </a:xfrm>
        </p:spPr>
        <p:txBody>
          <a:bodyPr/>
          <a:lstStyle/>
          <a:p>
            <a:r>
              <a:rPr lang="en-US" dirty="0" smtClean="0"/>
              <a:t>Macbeth Argumentative Essay</a:t>
            </a:r>
            <a:endParaRPr lang="ru-RU" dirty="0"/>
          </a:p>
        </p:txBody>
      </p:sp>
      <p:sp>
        <p:nvSpPr>
          <p:cNvPr id="7" name="Subtitle 6">
            <a:extLst>
              <a:ext uri="{FF2B5EF4-FFF2-40B4-BE49-F238E27FC236}">
                <a16:creationId xmlns="" xmlns:a16="http://schemas.microsoft.com/office/drawing/2014/main" id="{FA7655FA-C53D-4FB0-9C00-53DFADE92015}"/>
              </a:ext>
            </a:extLst>
          </p:cNvPr>
          <p:cNvSpPr>
            <a:spLocks noGrp="1"/>
          </p:cNvSpPr>
          <p:nvPr>
            <p:ph type="subTitle" idx="1"/>
          </p:nvPr>
        </p:nvSpPr>
        <p:spPr>
          <a:xfrm>
            <a:off x="8075613" y="5665385"/>
            <a:ext cx="4116387" cy="400081"/>
          </a:xfrm>
        </p:spPr>
        <p:txBody>
          <a:bodyPr>
            <a:normAutofit fontScale="77500" lnSpcReduction="20000"/>
          </a:bodyPr>
          <a:lstStyle/>
          <a:p>
            <a:r>
              <a:rPr lang="en-US" dirty="0" smtClean="0"/>
              <a:t>Due February 1</a:t>
            </a:r>
            <a:r>
              <a:rPr lang="en-US" baseline="30000" dirty="0" smtClean="0"/>
              <a:t>st</a:t>
            </a:r>
            <a:r>
              <a:rPr lang="en-US" dirty="0" smtClean="0"/>
              <a:t> via turnitin.com.</a:t>
            </a:r>
            <a:endParaRPr lang="ru-RU" dirty="0"/>
          </a:p>
        </p:txBody>
      </p:sp>
      <p:pic>
        <p:nvPicPr>
          <p:cNvPr id="2050" name="Picture 2" descr="Image result for to 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37" y="2105881"/>
            <a:ext cx="6122132" cy="306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616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8EA7E572-F0AC-4962-AC8B-24DD8CD61D2D}"/>
              </a:ext>
            </a:extLst>
          </p:cNvPr>
          <p:cNvSpPr>
            <a:spLocks noGrp="1"/>
          </p:cNvSpPr>
          <p:nvPr>
            <p:ph type="title"/>
          </p:nvPr>
        </p:nvSpPr>
        <p:spPr>
          <a:xfrm>
            <a:off x="1066800" y="3032256"/>
            <a:ext cx="4585780" cy="1091078"/>
          </a:xfrm>
        </p:spPr>
        <p:txBody>
          <a:bodyPr/>
          <a:lstStyle/>
          <a:p>
            <a:r>
              <a:rPr lang="en-US" dirty="0" smtClean="0"/>
              <a:t>Literary Elements Questions</a:t>
            </a:r>
            <a:endParaRPr lang="ru-RU" dirty="0"/>
          </a:p>
        </p:txBody>
      </p:sp>
      <p:sp>
        <p:nvSpPr>
          <p:cNvPr id="4" name="Content Placeholder 3">
            <a:extLst>
              <a:ext uri="{FF2B5EF4-FFF2-40B4-BE49-F238E27FC236}">
                <a16:creationId xmlns="" xmlns:a16="http://schemas.microsoft.com/office/drawing/2014/main" id="{E9A97DCF-3682-44C5-A5DA-9D96CF14B628}"/>
              </a:ext>
            </a:extLst>
          </p:cNvPr>
          <p:cNvSpPr>
            <a:spLocks noGrp="1"/>
          </p:cNvSpPr>
          <p:nvPr>
            <p:ph sz="quarter" idx="4"/>
          </p:nvPr>
        </p:nvSpPr>
        <p:spPr>
          <a:xfrm>
            <a:off x="5652580" y="288892"/>
            <a:ext cx="6539420" cy="7668883"/>
          </a:xfrm>
        </p:spPr>
        <p:txBody>
          <a:bodyPr>
            <a:noAutofit/>
          </a:bodyPr>
          <a:lstStyle/>
          <a:p>
            <a:pPr marL="342900" indent="-342900">
              <a:buAutoNum type="arabicPeriod"/>
            </a:pPr>
            <a:r>
              <a:rPr lang="en-US" sz="2800" dirty="0" smtClean="0"/>
              <a:t>Review the ingredients that the witches put into their cauldron. What might this repulsive stew symbolize? </a:t>
            </a:r>
          </a:p>
          <a:p>
            <a:pPr marL="342900" indent="-342900">
              <a:buAutoNum type="arabicPeriod"/>
            </a:pPr>
            <a:r>
              <a:rPr lang="en-US" sz="2800" dirty="0" smtClean="0"/>
              <a:t>What mood is created in Act IV, Scene I? Describe some of the things that contribute to this mood. </a:t>
            </a:r>
          </a:p>
          <a:p>
            <a:pPr marL="342900" indent="-342900">
              <a:buAutoNum type="arabicPeriod"/>
            </a:pPr>
            <a:r>
              <a:rPr lang="en-US" sz="2800" dirty="0" smtClean="0"/>
              <a:t>Hyperbole means obvious exaggeration. Look at Malcolm’s self-description in Act IV, Scene iii, and see if you can find any examples of hyperbole. What is he trying to impress upon Macduff? </a:t>
            </a:r>
          </a:p>
          <a:p>
            <a:pPr marL="342900" indent="-342900">
              <a:buAutoNum type="arabicPeriod"/>
            </a:pPr>
            <a:r>
              <a:rPr lang="en-US" sz="2800" dirty="0" smtClean="0"/>
              <a:t>Remember that foreshadowing means the use of hints or clues about what will happen later in the plot. Find at least three times examples of foreshadowing in Act IV? </a:t>
            </a:r>
            <a:endParaRPr lang="ru-RU" sz="2800" dirty="0"/>
          </a:p>
        </p:txBody>
      </p:sp>
      <p:sp>
        <p:nvSpPr>
          <p:cNvPr id="7" name="Slide Number Placeholder 6">
            <a:extLst>
              <a:ext uri="{FF2B5EF4-FFF2-40B4-BE49-F238E27FC236}">
                <a16:creationId xmlns="" xmlns:a16="http://schemas.microsoft.com/office/drawing/2014/main" id="{ECD7B63F-6F62-46FC-8E6A-512867B9E479}"/>
              </a:ext>
            </a:extLst>
          </p:cNvPr>
          <p:cNvSpPr>
            <a:spLocks noGrp="1"/>
          </p:cNvSpPr>
          <p:nvPr>
            <p:ph type="sldNum" sz="quarter" idx="12"/>
          </p:nvPr>
        </p:nvSpPr>
        <p:spPr/>
        <p:txBody>
          <a:bodyPr/>
          <a:lstStyle/>
          <a:p>
            <a:fld id="{4950F5D8-22E1-4015-8661-E5B1FD28C2DE}" type="slidenum">
              <a:rPr lang="ru-RU" smtClean="0"/>
              <a:pPr/>
              <a:t>10</a:t>
            </a:fld>
            <a:endParaRPr lang="ru-RU" dirty="0"/>
          </a:p>
        </p:txBody>
      </p:sp>
    </p:spTree>
    <p:extLst>
      <p:ext uri="{BB962C8B-B14F-4D97-AF65-F5344CB8AC3E}">
        <p14:creationId xmlns:p14="http://schemas.microsoft.com/office/powerpoint/2010/main" val="3210814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BFDC8BC1-74F3-4B45-BB02-4EEAC257899C}"/>
              </a:ext>
            </a:extLst>
          </p:cNvPr>
          <p:cNvSpPr>
            <a:spLocks noGrp="1"/>
          </p:cNvSpPr>
          <p:nvPr>
            <p:ph type="title"/>
          </p:nvPr>
        </p:nvSpPr>
        <p:spPr/>
        <p:txBody>
          <a:bodyPr/>
          <a:lstStyle/>
          <a:p>
            <a:r>
              <a:rPr lang="en-US" dirty="0" smtClean="0"/>
              <a:t>ACT V</a:t>
            </a:r>
            <a:endParaRPr lang="ru-RU" dirty="0"/>
          </a:p>
        </p:txBody>
      </p:sp>
      <p:sp>
        <p:nvSpPr>
          <p:cNvPr id="6" name="Slide Number Placeholder 5">
            <a:extLst>
              <a:ext uri="{FF2B5EF4-FFF2-40B4-BE49-F238E27FC236}">
                <a16:creationId xmlns="" xmlns:a16="http://schemas.microsoft.com/office/drawing/2014/main" id="{39412689-84A4-4618-8A56-056B7B0E5C81}"/>
              </a:ext>
            </a:extLst>
          </p:cNvPr>
          <p:cNvSpPr>
            <a:spLocks noGrp="1"/>
          </p:cNvSpPr>
          <p:nvPr>
            <p:ph type="sldNum" sz="quarter" idx="12"/>
          </p:nvPr>
        </p:nvSpPr>
        <p:spPr/>
        <p:txBody>
          <a:bodyPr/>
          <a:lstStyle/>
          <a:p>
            <a:fld id="{4950F5D8-22E1-4015-8661-E5B1FD28C2DE}" type="slidenum">
              <a:rPr lang="ru-RU" smtClean="0"/>
              <a:pPr/>
              <a:t>11</a:t>
            </a:fld>
            <a:endParaRPr lang="ru-RU" dirty="0"/>
          </a:p>
        </p:txBody>
      </p:sp>
      <p:pic>
        <p:nvPicPr>
          <p:cNvPr id="2050" name="Picture 2" descr="Image result for MACBE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459" y="512783"/>
            <a:ext cx="5675881" cy="3783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363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5C665F-537D-4B74-92F8-96ED80122ADC}"/>
              </a:ext>
            </a:extLst>
          </p:cNvPr>
          <p:cNvSpPr>
            <a:spLocks noGrp="1"/>
          </p:cNvSpPr>
          <p:nvPr>
            <p:ph type="title"/>
          </p:nvPr>
        </p:nvSpPr>
        <p:spPr>
          <a:xfrm>
            <a:off x="7466587" y="2698955"/>
            <a:ext cx="4585780" cy="1091078"/>
          </a:xfrm>
        </p:spPr>
        <p:txBody>
          <a:bodyPr/>
          <a:lstStyle/>
          <a:p>
            <a:r>
              <a:rPr lang="en-US" dirty="0" smtClean="0"/>
              <a:t>Discussion Questions: </a:t>
            </a:r>
            <a:endParaRPr lang="ru-RU" dirty="0"/>
          </a:p>
        </p:txBody>
      </p:sp>
      <p:sp>
        <p:nvSpPr>
          <p:cNvPr id="3" name="Content Placeholder 2">
            <a:extLst>
              <a:ext uri="{FF2B5EF4-FFF2-40B4-BE49-F238E27FC236}">
                <a16:creationId xmlns="" xmlns:a16="http://schemas.microsoft.com/office/drawing/2014/main" id="{E0ACFCBA-E6B8-4ECB-B191-23EF3473943C}"/>
              </a:ext>
            </a:extLst>
          </p:cNvPr>
          <p:cNvSpPr>
            <a:spLocks noGrp="1"/>
          </p:cNvSpPr>
          <p:nvPr>
            <p:ph sz="quarter" idx="4"/>
          </p:nvPr>
        </p:nvSpPr>
        <p:spPr>
          <a:xfrm>
            <a:off x="-1" y="0"/>
            <a:ext cx="6544491" cy="6858000"/>
          </a:xfrm>
        </p:spPr>
        <p:txBody>
          <a:bodyPr>
            <a:normAutofit/>
          </a:bodyPr>
          <a:lstStyle/>
          <a:p>
            <a:pPr marL="342900" indent="-342900">
              <a:buFont typeface="Arial" panose="020B0604020202020204" pitchFamily="34" charset="0"/>
              <a:buAutoNum type="arabicPeriod"/>
            </a:pPr>
            <a:r>
              <a:rPr lang="en-US" sz="2000" dirty="0" smtClean="0"/>
              <a:t>Describe Lady Macbeth’s mental state at the beginning of this act. Does this come as a surprise or was this possibility part of her character from the beginning</a:t>
            </a:r>
            <a:r>
              <a:rPr lang="en-US" sz="2000" dirty="0"/>
              <a:t>? Explain your answer using textual evidence to support. </a:t>
            </a:r>
            <a:endParaRPr lang="en-US" sz="2000" dirty="0" smtClean="0"/>
          </a:p>
          <a:p>
            <a:pPr marL="342900" indent="-342900">
              <a:buFont typeface="Arial" panose="020B0604020202020204" pitchFamily="34" charset="0"/>
              <a:buAutoNum type="arabicPeriod"/>
            </a:pPr>
            <a:r>
              <a:rPr lang="en-US" sz="2000" dirty="0" smtClean="0"/>
              <a:t>In Act V, Macbeth is trapped in his castle in </a:t>
            </a:r>
            <a:r>
              <a:rPr lang="en-US" sz="2000" dirty="0" err="1" smtClean="0"/>
              <a:t>Dunsinane</a:t>
            </a:r>
            <a:r>
              <a:rPr lang="en-US" sz="2000" dirty="0" smtClean="0"/>
              <a:t>. Discuss some of the ways in which this setting enhances the ideas and actions of the play. </a:t>
            </a:r>
            <a:r>
              <a:rPr lang="en-US" sz="2000" dirty="0"/>
              <a:t>Explain your answer using textual evidence to support. </a:t>
            </a:r>
            <a:endParaRPr lang="en-US" sz="2000" dirty="0" smtClean="0"/>
          </a:p>
          <a:p>
            <a:pPr marL="342900" indent="-342900">
              <a:buFont typeface="Arial" panose="020B0604020202020204" pitchFamily="34" charset="0"/>
              <a:buAutoNum type="arabicPeriod"/>
            </a:pPr>
            <a:r>
              <a:rPr lang="en-US" sz="2000" dirty="0" smtClean="0"/>
              <a:t>How does Macbeth receive the news of his wife’s death?</a:t>
            </a:r>
            <a:r>
              <a:rPr lang="en-US" sz="2000" dirty="0"/>
              <a:t> Explain your answer using textual evidence to support. </a:t>
            </a:r>
          </a:p>
          <a:p>
            <a:pPr marL="342900" indent="-342900">
              <a:buAutoNum type="arabicPeriod"/>
            </a:pPr>
            <a:endParaRPr lang="en-US" sz="2000" dirty="0" smtClean="0"/>
          </a:p>
          <a:p>
            <a:pPr marL="342900" indent="-342900">
              <a:buFont typeface="Arial" panose="020B0604020202020204" pitchFamily="34" charset="0"/>
              <a:buAutoNum type="arabicPeriod"/>
            </a:pPr>
            <a:r>
              <a:rPr lang="en-US" sz="2000" dirty="0" smtClean="0"/>
              <a:t>What is Macbeth’s attitude toward the final battle?</a:t>
            </a:r>
            <a:r>
              <a:rPr lang="en-US" sz="2000" dirty="0"/>
              <a:t> Explain your answer using textual evidence to support. </a:t>
            </a:r>
          </a:p>
          <a:p>
            <a:pPr marL="342900" indent="-342900">
              <a:buAutoNum type="arabicPeriod"/>
            </a:pPr>
            <a:endParaRPr lang="en-US" sz="2000" dirty="0" smtClean="0"/>
          </a:p>
          <a:p>
            <a:pPr marL="342900" indent="-342900">
              <a:buFont typeface="Arial" panose="020B0604020202020204" pitchFamily="34" charset="0"/>
              <a:buAutoNum type="arabicPeriod"/>
            </a:pPr>
            <a:r>
              <a:rPr lang="en-US" sz="2000" dirty="0" smtClean="0"/>
              <a:t>How does Macduff reveal Macbeth’s doom?</a:t>
            </a:r>
            <a:r>
              <a:rPr lang="en-US" sz="2000" dirty="0"/>
              <a:t> Explain your answer using textual evidence to support. </a:t>
            </a:r>
          </a:p>
          <a:p>
            <a:pPr marL="342900" indent="-342900">
              <a:buAutoNum type="arabicPeriod"/>
            </a:pPr>
            <a:endParaRPr lang="en-US" sz="2000" dirty="0" smtClean="0"/>
          </a:p>
          <a:p>
            <a:pPr marL="342900" indent="-342900">
              <a:buAutoNum type="arabicPeriod"/>
            </a:pPr>
            <a:r>
              <a:rPr lang="en-US" sz="2000" dirty="0" smtClean="0"/>
              <a:t>Is there any point in this act in which you feel sympathy for Macbeth? Explain your answer using textual evidence to support. </a:t>
            </a:r>
          </a:p>
          <a:p>
            <a:pPr marL="342900" indent="-342900">
              <a:buFont typeface="Arial" panose="020B0604020202020204" pitchFamily="34" charset="0"/>
              <a:buAutoNum type="arabicPeriod"/>
            </a:pPr>
            <a:r>
              <a:rPr lang="en-US" sz="2000" dirty="0" smtClean="0"/>
              <a:t>Explain how the witches’ prophecies were filled. </a:t>
            </a:r>
            <a:r>
              <a:rPr lang="en-US" sz="2000" dirty="0"/>
              <a:t>Explain your answer using textual evidence to support. </a:t>
            </a:r>
          </a:p>
          <a:p>
            <a:pPr marL="342900" indent="-342900">
              <a:buAutoNum type="arabicPeriod"/>
            </a:pPr>
            <a:endParaRPr lang="en-US" dirty="0" smtClean="0"/>
          </a:p>
          <a:p>
            <a:pPr marL="342900" indent="-342900">
              <a:buAutoNum type="arabicPeriod"/>
            </a:pPr>
            <a:endParaRPr lang="ru-RU" dirty="0"/>
          </a:p>
        </p:txBody>
      </p:sp>
    </p:spTree>
    <p:extLst>
      <p:ext uri="{BB962C8B-B14F-4D97-AF65-F5344CB8AC3E}">
        <p14:creationId xmlns:p14="http://schemas.microsoft.com/office/powerpoint/2010/main" val="2124350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8EA7E572-F0AC-4962-AC8B-24DD8CD61D2D}"/>
              </a:ext>
            </a:extLst>
          </p:cNvPr>
          <p:cNvSpPr>
            <a:spLocks noGrp="1"/>
          </p:cNvSpPr>
          <p:nvPr>
            <p:ph type="title"/>
          </p:nvPr>
        </p:nvSpPr>
        <p:spPr>
          <a:xfrm>
            <a:off x="1295400" y="2911733"/>
            <a:ext cx="4585780" cy="1091078"/>
          </a:xfrm>
        </p:spPr>
        <p:txBody>
          <a:bodyPr/>
          <a:lstStyle/>
          <a:p>
            <a:r>
              <a:rPr lang="en-US" dirty="0" smtClean="0"/>
              <a:t>Literary Elements Questions</a:t>
            </a:r>
            <a:endParaRPr lang="ru-RU" dirty="0"/>
          </a:p>
        </p:txBody>
      </p:sp>
      <p:sp>
        <p:nvSpPr>
          <p:cNvPr id="4" name="Content Placeholder 3">
            <a:extLst>
              <a:ext uri="{FF2B5EF4-FFF2-40B4-BE49-F238E27FC236}">
                <a16:creationId xmlns="" xmlns:a16="http://schemas.microsoft.com/office/drawing/2014/main" id="{E9A97DCF-3682-44C5-A5DA-9D96CF14B628}"/>
              </a:ext>
            </a:extLst>
          </p:cNvPr>
          <p:cNvSpPr>
            <a:spLocks noGrp="1"/>
          </p:cNvSpPr>
          <p:nvPr>
            <p:ph sz="quarter" idx="4"/>
          </p:nvPr>
        </p:nvSpPr>
        <p:spPr>
          <a:xfrm>
            <a:off x="5643154" y="313508"/>
            <a:ext cx="6548846" cy="6949440"/>
          </a:xfrm>
        </p:spPr>
        <p:txBody>
          <a:bodyPr>
            <a:normAutofit/>
          </a:bodyPr>
          <a:lstStyle/>
          <a:p>
            <a:pPr marL="342900" indent="-342900">
              <a:buAutoNum type="arabicPeriod"/>
            </a:pPr>
            <a:r>
              <a:rPr lang="en-US" sz="2800" b="1" dirty="0" smtClean="0">
                <a:solidFill>
                  <a:schemeClr val="bg1"/>
                </a:solidFill>
              </a:rPr>
              <a:t>PERSONIFICATION</a:t>
            </a:r>
            <a:r>
              <a:rPr lang="en-US" sz="2800" dirty="0" smtClean="0"/>
              <a:t>: means giving human characteristics to nonhuman things. Look at the doctor’s speech oat the end of Act V, Scene i. What examples of personification do you find? Explain what is gained by this figure of speech using textual evidence to support your findings. </a:t>
            </a:r>
          </a:p>
          <a:p>
            <a:pPr marL="342900" indent="-342900">
              <a:buAutoNum type="arabicPeriod"/>
            </a:pPr>
            <a:r>
              <a:rPr lang="en-US" sz="2800" b="1" dirty="0" smtClean="0">
                <a:solidFill>
                  <a:schemeClr val="bg1"/>
                </a:solidFill>
              </a:rPr>
              <a:t>DRAMATIC IRONY</a:t>
            </a:r>
            <a:r>
              <a:rPr lang="en-US" sz="2800" dirty="0" smtClean="0"/>
              <a:t>: occurs when the audience has important knowledge that the main characters lack. Explain the irony when the soldiers are order to cut down the tree branches. </a:t>
            </a:r>
          </a:p>
          <a:p>
            <a:pPr marL="342900" indent="-342900">
              <a:buAutoNum type="arabicPeriod"/>
            </a:pPr>
            <a:r>
              <a:rPr lang="en-US" sz="2800" dirty="0" smtClean="0"/>
              <a:t>Macbeth’s </a:t>
            </a:r>
            <a:r>
              <a:rPr lang="en-US" sz="2800" b="1" dirty="0" smtClean="0">
                <a:solidFill>
                  <a:schemeClr val="bg1"/>
                </a:solidFill>
              </a:rPr>
              <a:t>SOLILOQUY</a:t>
            </a:r>
            <a:r>
              <a:rPr lang="en-US" sz="2800" dirty="0" smtClean="0"/>
              <a:t> in Scene v is famous. Reread lines 19-30 again the discuss any phrases you find that are memorable. What do they reveal about Macbeth’s state of mind? </a:t>
            </a:r>
          </a:p>
        </p:txBody>
      </p:sp>
      <p:sp>
        <p:nvSpPr>
          <p:cNvPr id="7" name="Slide Number Placeholder 6">
            <a:extLst>
              <a:ext uri="{FF2B5EF4-FFF2-40B4-BE49-F238E27FC236}">
                <a16:creationId xmlns="" xmlns:a16="http://schemas.microsoft.com/office/drawing/2014/main" id="{ECD7B63F-6F62-46FC-8E6A-512867B9E479}"/>
              </a:ext>
            </a:extLst>
          </p:cNvPr>
          <p:cNvSpPr>
            <a:spLocks noGrp="1"/>
          </p:cNvSpPr>
          <p:nvPr>
            <p:ph type="sldNum" sz="quarter" idx="12"/>
          </p:nvPr>
        </p:nvSpPr>
        <p:spPr/>
        <p:txBody>
          <a:bodyPr/>
          <a:lstStyle/>
          <a:p>
            <a:fld id="{4950F5D8-22E1-4015-8661-E5B1FD28C2DE}" type="slidenum">
              <a:rPr lang="ru-RU" smtClean="0"/>
              <a:pPr/>
              <a:t>13</a:t>
            </a:fld>
            <a:endParaRPr lang="ru-RU" dirty="0"/>
          </a:p>
        </p:txBody>
      </p:sp>
    </p:spTree>
    <p:extLst>
      <p:ext uri="{BB962C8B-B14F-4D97-AF65-F5344CB8AC3E}">
        <p14:creationId xmlns:p14="http://schemas.microsoft.com/office/powerpoint/2010/main" val="3408811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A532457-29F4-475F-B58C-80A91C832EA9}"/>
              </a:ext>
            </a:extLst>
          </p:cNvPr>
          <p:cNvSpPr>
            <a:spLocks noGrp="1"/>
          </p:cNvSpPr>
          <p:nvPr>
            <p:ph type="title"/>
          </p:nvPr>
        </p:nvSpPr>
        <p:spPr>
          <a:xfrm>
            <a:off x="769188" y="327095"/>
            <a:ext cx="10674246" cy="1148111"/>
          </a:xfrm>
        </p:spPr>
        <p:txBody>
          <a:bodyPr>
            <a:normAutofit/>
          </a:bodyPr>
          <a:lstStyle/>
          <a:p>
            <a:pPr algn="ctr"/>
            <a:r>
              <a:rPr lang="en-US" sz="5400" dirty="0" smtClean="0">
                <a:solidFill>
                  <a:schemeClr val="accent2">
                    <a:lumMod val="40000"/>
                    <a:lumOff val="60000"/>
                  </a:schemeClr>
                </a:solidFill>
              </a:rPr>
              <a:t>Argumentative Essay Directions</a:t>
            </a:r>
            <a:endParaRPr lang="ru-RU" sz="5400" dirty="0">
              <a:solidFill>
                <a:schemeClr val="accent2">
                  <a:lumMod val="40000"/>
                  <a:lumOff val="60000"/>
                </a:schemeClr>
              </a:solidFill>
            </a:endParaRPr>
          </a:p>
        </p:txBody>
      </p:sp>
      <p:sp>
        <p:nvSpPr>
          <p:cNvPr id="2" name="Text Placeholder 1">
            <a:extLst>
              <a:ext uri="{FF2B5EF4-FFF2-40B4-BE49-F238E27FC236}">
                <a16:creationId xmlns="" xmlns:a16="http://schemas.microsoft.com/office/drawing/2014/main" id="{F5DC1B5D-1A60-450C-9BD8-9C391E14BCA0}"/>
              </a:ext>
            </a:extLst>
          </p:cNvPr>
          <p:cNvSpPr>
            <a:spLocks noGrp="1"/>
          </p:cNvSpPr>
          <p:nvPr>
            <p:ph type="body" idx="1"/>
          </p:nvPr>
        </p:nvSpPr>
        <p:spPr>
          <a:xfrm>
            <a:off x="0" y="1475207"/>
            <a:ext cx="12191999" cy="4864961"/>
          </a:xfrm>
        </p:spPr>
        <p:txBody>
          <a:bodyPr>
            <a:normAutofit/>
          </a:bodyPr>
          <a:lstStyle/>
          <a:p>
            <a:r>
              <a:rPr lang="en-US" sz="2800" b="1" dirty="0" smtClean="0">
                <a:solidFill>
                  <a:schemeClr val="bg1"/>
                </a:solidFill>
              </a:rPr>
              <a:t>The assignment directions &amp; rubric are available on the website (I also sent via Remind101 &amp; email). </a:t>
            </a:r>
          </a:p>
          <a:p>
            <a:r>
              <a:rPr lang="en-US" sz="2800" b="1" dirty="0" smtClean="0">
                <a:solidFill>
                  <a:schemeClr val="bg1"/>
                </a:solidFill>
              </a:rPr>
              <a:t>Basically, </a:t>
            </a:r>
          </a:p>
          <a:p>
            <a:r>
              <a:rPr lang="en-US" sz="2800" b="1" dirty="0">
                <a:solidFill>
                  <a:schemeClr val="bg1"/>
                </a:solidFill>
              </a:rPr>
              <a:t>	</a:t>
            </a:r>
            <a:r>
              <a:rPr lang="en-US" sz="2800" b="1" dirty="0" smtClean="0">
                <a:solidFill>
                  <a:schemeClr val="bg1"/>
                </a:solidFill>
              </a:rPr>
              <a:t>1. choose ONE prompt from the list</a:t>
            </a:r>
          </a:p>
          <a:p>
            <a:r>
              <a:rPr lang="en-US" sz="2800" b="1" dirty="0">
                <a:solidFill>
                  <a:schemeClr val="bg1"/>
                </a:solidFill>
              </a:rPr>
              <a:t>	</a:t>
            </a:r>
            <a:r>
              <a:rPr lang="en-US" sz="2800" b="1" dirty="0" smtClean="0">
                <a:solidFill>
                  <a:schemeClr val="bg1"/>
                </a:solidFill>
              </a:rPr>
              <a:t>2. complete an OUTLINE using the link provided to you </a:t>
            </a:r>
          </a:p>
          <a:p>
            <a:r>
              <a:rPr lang="en-US" sz="2800" b="1" dirty="0">
                <a:solidFill>
                  <a:schemeClr val="bg1"/>
                </a:solidFill>
              </a:rPr>
              <a:t>	</a:t>
            </a:r>
            <a:r>
              <a:rPr lang="en-US" sz="2800" b="1" dirty="0" smtClean="0">
                <a:solidFill>
                  <a:schemeClr val="bg1"/>
                </a:solidFill>
              </a:rPr>
              <a:t>3. Remember to use C.E.I throughout your entire essay (this is an 	    	    	    argumentative essay so you will need to use TEXTUAL EVIDENCE. </a:t>
            </a:r>
          </a:p>
          <a:p>
            <a:endParaRPr lang="en-US" sz="2800" b="1" dirty="0" smtClean="0">
              <a:solidFill>
                <a:schemeClr val="bg1"/>
              </a:solidFill>
            </a:endParaRPr>
          </a:p>
          <a:p>
            <a:r>
              <a:rPr lang="en-US" sz="2800" b="1" i="1" dirty="0" smtClean="0">
                <a:solidFill>
                  <a:srgbClr val="FF0000"/>
                </a:solidFill>
              </a:rPr>
              <a:t>ROUGH DRAFT DUE: January 25</a:t>
            </a:r>
            <a:r>
              <a:rPr lang="en-US" sz="2800" b="1" i="1" baseline="30000" dirty="0" smtClean="0">
                <a:solidFill>
                  <a:srgbClr val="FF0000"/>
                </a:solidFill>
              </a:rPr>
              <a:t>th (MUST </a:t>
            </a:r>
            <a:r>
              <a:rPr lang="en-US" sz="2800" b="1" i="1" dirty="0" smtClean="0">
                <a:solidFill>
                  <a:srgbClr val="FF0000"/>
                </a:solidFill>
              </a:rPr>
              <a:t>PRINT OUT FOR CLASS FOR CREDIT) </a:t>
            </a:r>
          </a:p>
          <a:p>
            <a:r>
              <a:rPr lang="en-US" sz="2800" b="1" i="1" dirty="0" smtClean="0">
                <a:solidFill>
                  <a:srgbClr val="FF0000"/>
                </a:solidFill>
              </a:rPr>
              <a:t>FINAL DRAFT DUE: February 1</a:t>
            </a:r>
            <a:r>
              <a:rPr lang="en-US" sz="2800" b="1" i="1" baseline="30000" dirty="0" smtClean="0">
                <a:solidFill>
                  <a:srgbClr val="FF0000"/>
                </a:solidFill>
              </a:rPr>
              <a:t>st</a:t>
            </a:r>
            <a:r>
              <a:rPr lang="en-US" sz="2800" b="1" i="1" dirty="0" smtClean="0">
                <a:solidFill>
                  <a:srgbClr val="FF0000"/>
                </a:solidFill>
              </a:rPr>
              <a:t> (MUST SUBMIT VIA TURNITIN.COM FOR CREDIT) </a:t>
            </a:r>
            <a:endParaRPr lang="en-US" sz="2800" b="1" i="1" dirty="0">
              <a:solidFill>
                <a:srgbClr val="FF0000"/>
              </a:solidFill>
            </a:endParaRPr>
          </a:p>
          <a:p>
            <a:endParaRPr lang="ru-RU" dirty="0"/>
          </a:p>
        </p:txBody>
      </p:sp>
      <p:sp>
        <p:nvSpPr>
          <p:cNvPr id="7" name="Slide Number Placeholder 6">
            <a:extLst>
              <a:ext uri="{FF2B5EF4-FFF2-40B4-BE49-F238E27FC236}">
                <a16:creationId xmlns="" xmlns:a16="http://schemas.microsoft.com/office/drawing/2014/main" id="{C2AE0B35-19FF-4775-9AF8-8F3C834A183B}"/>
              </a:ext>
            </a:extLst>
          </p:cNvPr>
          <p:cNvSpPr>
            <a:spLocks noGrp="1"/>
          </p:cNvSpPr>
          <p:nvPr>
            <p:ph type="sldNum" sz="quarter" idx="12"/>
          </p:nvPr>
        </p:nvSpPr>
        <p:spPr/>
        <p:txBody>
          <a:bodyPr/>
          <a:lstStyle/>
          <a:p>
            <a:fld id="{4950F5D8-22E1-4015-8661-E5B1FD28C2DE}" type="slidenum">
              <a:rPr lang="ru-RU" smtClean="0"/>
              <a:pPr/>
              <a:t>2</a:t>
            </a:fld>
            <a:endParaRPr lang="ru-RU" dirty="0"/>
          </a:p>
        </p:txBody>
      </p:sp>
    </p:spTree>
    <p:extLst>
      <p:ext uri="{BB962C8B-B14F-4D97-AF65-F5344CB8AC3E}">
        <p14:creationId xmlns:p14="http://schemas.microsoft.com/office/powerpoint/2010/main" val="4036697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9B54C2-626D-4E56-A5A3-494CC09D763E}"/>
              </a:ext>
            </a:extLst>
          </p:cNvPr>
          <p:cNvSpPr>
            <a:spLocks noGrp="1"/>
          </p:cNvSpPr>
          <p:nvPr>
            <p:ph type="title"/>
          </p:nvPr>
        </p:nvSpPr>
        <p:spPr>
          <a:xfrm>
            <a:off x="7235826" y="3924940"/>
            <a:ext cx="4956174" cy="1740445"/>
          </a:xfrm>
        </p:spPr>
        <p:txBody>
          <a:bodyPr/>
          <a:lstStyle/>
          <a:p>
            <a:r>
              <a:rPr lang="en-US" dirty="0" smtClean="0"/>
              <a:t>Macbeth MRJ </a:t>
            </a:r>
            <a:endParaRPr lang="ru-RU" dirty="0"/>
          </a:p>
        </p:txBody>
      </p:sp>
      <p:sp>
        <p:nvSpPr>
          <p:cNvPr id="7" name="Subtitle 6">
            <a:extLst>
              <a:ext uri="{FF2B5EF4-FFF2-40B4-BE49-F238E27FC236}">
                <a16:creationId xmlns="" xmlns:a16="http://schemas.microsoft.com/office/drawing/2014/main" id="{FA7655FA-C53D-4FB0-9C00-53DFADE92015}"/>
              </a:ext>
            </a:extLst>
          </p:cNvPr>
          <p:cNvSpPr>
            <a:spLocks noGrp="1"/>
          </p:cNvSpPr>
          <p:nvPr>
            <p:ph type="subTitle" idx="1"/>
          </p:nvPr>
        </p:nvSpPr>
        <p:spPr>
          <a:xfrm>
            <a:off x="8075613" y="5665385"/>
            <a:ext cx="4116387" cy="400081"/>
          </a:xfrm>
        </p:spPr>
        <p:txBody>
          <a:bodyPr>
            <a:normAutofit/>
          </a:bodyPr>
          <a:lstStyle/>
          <a:p>
            <a:r>
              <a:rPr lang="en-US" dirty="0" smtClean="0"/>
              <a:t>Due February 8</a:t>
            </a:r>
            <a:r>
              <a:rPr lang="en-US" baseline="30000" dirty="0" smtClean="0"/>
              <a:t>th</a:t>
            </a:r>
            <a:r>
              <a:rPr lang="en-US" dirty="0"/>
              <a:t> </a:t>
            </a:r>
            <a:r>
              <a:rPr lang="en-US" dirty="0" smtClean="0"/>
              <a:t>in class.</a:t>
            </a:r>
            <a:endParaRPr lang="ru-RU" dirty="0"/>
          </a:p>
        </p:txBody>
      </p:sp>
      <p:pic>
        <p:nvPicPr>
          <p:cNvPr id="1026" name="Picture 2" descr="Image result for remi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80" y="1886399"/>
            <a:ext cx="6410325" cy="320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007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36ADA7-71A1-44A8-81BF-1B6CACFB7577}"/>
              </a:ext>
            </a:extLst>
          </p:cNvPr>
          <p:cNvSpPr>
            <a:spLocks noGrp="1"/>
          </p:cNvSpPr>
          <p:nvPr>
            <p:ph type="ctrTitle"/>
          </p:nvPr>
        </p:nvSpPr>
        <p:spPr/>
        <p:txBody>
          <a:bodyPr/>
          <a:lstStyle/>
          <a:p>
            <a:r>
              <a:rPr lang="en-US" dirty="0" smtClean="0"/>
              <a:t>Act </a:t>
            </a:r>
            <a:r>
              <a:rPr lang="en-US" dirty="0" smtClean="0"/>
              <a:t>III, IV </a:t>
            </a:r>
            <a:r>
              <a:rPr lang="en-US" dirty="0" smtClean="0"/>
              <a:t>&amp; V</a:t>
            </a:r>
            <a:endParaRPr lang="ru-RU" dirty="0"/>
          </a:p>
        </p:txBody>
      </p:sp>
      <p:sp>
        <p:nvSpPr>
          <p:cNvPr id="3" name="Subtitle 2">
            <a:extLst>
              <a:ext uri="{FF2B5EF4-FFF2-40B4-BE49-F238E27FC236}">
                <a16:creationId xmlns="" xmlns:a16="http://schemas.microsoft.com/office/drawing/2014/main" id="{977C4633-7458-4F99-83F4-CB5107BC263B}"/>
              </a:ext>
            </a:extLst>
          </p:cNvPr>
          <p:cNvSpPr>
            <a:spLocks noGrp="1"/>
          </p:cNvSpPr>
          <p:nvPr>
            <p:ph type="subTitle" idx="1"/>
          </p:nvPr>
        </p:nvSpPr>
        <p:spPr/>
        <p:txBody>
          <a:bodyPr>
            <a:normAutofit lnSpcReduction="10000"/>
          </a:bodyPr>
          <a:lstStyle/>
          <a:p>
            <a:r>
              <a:rPr lang="en-US" dirty="0" smtClean="0"/>
              <a:t>Discussion Questions &amp; Literary Elements Questions</a:t>
            </a:r>
            <a:endParaRPr lang="ru-RU" dirty="0"/>
          </a:p>
        </p:txBody>
      </p:sp>
      <p:pic>
        <p:nvPicPr>
          <p:cNvPr id="3074" name="Picture 2" descr="Image result for macbe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7632" y="275604"/>
            <a:ext cx="7755147" cy="27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262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BFDC8BC1-74F3-4B45-BB02-4EEAC257899C}"/>
              </a:ext>
            </a:extLst>
          </p:cNvPr>
          <p:cNvSpPr>
            <a:spLocks noGrp="1"/>
          </p:cNvSpPr>
          <p:nvPr>
            <p:ph type="title"/>
          </p:nvPr>
        </p:nvSpPr>
        <p:spPr/>
        <p:txBody>
          <a:bodyPr/>
          <a:lstStyle/>
          <a:p>
            <a:r>
              <a:rPr lang="en-US" dirty="0" smtClean="0"/>
              <a:t>ACT </a:t>
            </a:r>
            <a:r>
              <a:rPr lang="en-US" dirty="0" smtClean="0"/>
              <a:t>III</a:t>
            </a:r>
            <a:endParaRPr lang="ru-RU" dirty="0"/>
          </a:p>
        </p:txBody>
      </p:sp>
      <p:sp>
        <p:nvSpPr>
          <p:cNvPr id="6" name="Slide Number Placeholder 5">
            <a:extLst>
              <a:ext uri="{FF2B5EF4-FFF2-40B4-BE49-F238E27FC236}">
                <a16:creationId xmlns="" xmlns:a16="http://schemas.microsoft.com/office/drawing/2014/main" id="{39412689-84A4-4618-8A56-056B7B0E5C81}"/>
              </a:ext>
            </a:extLst>
          </p:cNvPr>
          <p:cNvSpPr>
            <a:spLocks noGrp="1"/>
          </p:cNvSpPr>
          <p:nvPr>
            <p:ph type="sldNum" sz="quarter" idx="12"/>
          </p:nvPr>
        </p:nvSpPr>
        <p:spPr/>
        <p:txBody>
          <a:bodyPr/>
          <a:lstStyle/>
          <a:p>
            <a:fld id="{4950F5D8-22E1-4015-8661-E5B1FD28C2DE}" type="slidenum">
              <a:rPr lang="ru-RU" smtClean="0"/>
              <a:pPr/>
              <a:t>5</a:t>
            </a:fld>
            <a:endParaRPr lang="ru-RU" dirty="0"/>
          </a:p>
        </p:txBody>
      </p:sp>
      <p:pic>
        <p:nvPicPr>
          <p:cNvPr id="1026" name="Picture 2" descr="Image result for MACBETH AND BANQUO GH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541397"/>
            <a:ext cx="5143500" cy="376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569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49094" y="2760374"/>
            <a:ext cx="4116387" cy="1740445"/>
          </a:xfrm>
        </p:spPr>
        <p:txBody>
          <a:bodyPr/>
          <a:lstStyle/>
          <a:p>
            <a:r>
              <a:rPr lang="en-US" dirty="0" smtClean="0"/>
              <a:t>Discussion Questions</a:t>
            </a:r>
            <a:endParaRPr lang="en-US" dirty="0"/>
          </a:p>
        </p:txBody>
      </p:sp>
      <p:sp>
        <p:nvSpPr>
          <p:cNvPr id="9" name="Subtitle 8"/>
          <p:cNvSpPr>
            <a:spLocks noGrp="1"/>
          </p:cNvSpPr>
          <p:nvPr>
            <p:ph type="subTitle" idx="1"/>
          </p:nvPr>
        </p:nvSpPr>
        <p:spPr>
          <a:xfrm>
            <a:off x="6754483" y="-293298"/>
            <a:ext cx="5437517" cy="6858000"/>
          </a:xfrm>
        </p:spPr>
        <p:txBody>
          <a:bodyPr>
            <a:normAutofit fontScale="92500" lnSpcReduction="20000"/>
          </a:bodyPr>
          <a:lstStyle/>
          <a:p>
            <a:pPr marL="514350" indent="-514350" algn="l">
              <a:buAutoNum type="arabicPeriod"/>
            </a:pPr>
            <a:r>
              <a:rPr lang="en-US" dirty="0" smtClean="0"/>
              <a:t>What is the importance of </a:t>
            </a:r>
            <a:r>
              <a:rPr lang="en-US" dirty="0" err="1" smtClean="0"/>
              <a:t>Fleance’s</a:t>
            </a:r>
            <a:r>
              <a:rPr lang="en-US" dirty="0" smtClean="0"/>
              <a:t> escape? </a:t>
            </a:r>
          </a:p>
          <a:p>
            <a:pPr marL="514350" indent="-514350" algn="l">
              <a:buAutoNum type="arabicPeriod"/>
            </a:pPr>
            <a:r>
              <a:rPr lang="en-US" dirty="0" smtClean="0"/>
              <a:t>What does Macbeth mean when he says “blood will have blood”?</a:t>
            </a:r>
          </a:p>
          <a:p>
            <a:pPr marL="514350" indent="-514350" algn="l">
              <a:buAutoNum type="arabicPeriod"/>
            </a:pPr>
            <a:r>
              <a:rPr lang="en-US" dirty="0" smtClean="0"/>
              <a:t>From the point of view of one of their servants, describe how Macbeth and Lady Macbeth’s behaviors have changed since they have become king?</a:t>
            </a:r>
          </a:p>
          <a:p>
            <a:pPr marL="514350" indent="-514350" algn="l">
              <a:buAutoNum type="arabicPeriod"/>
            </a:pPr>
            <a:r>
              <a:rPr lang="en-US" dirty="0" smtClean="0"/>
              <a:t>What Macbeth’s attitude toward Macduff show about his state of mind?</a:t>
            </a:r>
          </a:p>
          <a:p>
            <a:pPr marL="514350" indent="-514350" algn="l">
              <a:buAutoNum type="arabicPeriod"/>
            </a:pPr>
            <a:r>
              <a:rPr lang="en-US" dirty="0" smtClean="0"/>
              <a:t>Do you think Scene vi is important to the play? Explain why or why not using textual evidence to support your answer. </a:t>
            </a:r>
          </a:p>
          <a:p>
            <a:pPr marL="514350" indent="-514350" algn="l">
              <a:buAutoNum type="arabicPeriod"/>
            </a:pPr>
            <a:r>
              <a:rPr lang="en-US" dirty="0" smtClean="0"/>
              <a:t>What kind of ruler has Macbeth become by the end of Act III? Find evidence from the play to support your answer. </a:t>
            </a:r>
            <a:endParaRPr lang="en-US" dirty="0"/>
          </a:p>
        </p:txBody>
      </p:sp>
      <p:sp>
        <p:nvSpPr>
          <p:cNvPr id="5" name="Slide Number Placeholder 4"/>
          <p:cNvSpPr>
            <a:spLocks noGrp="1"/>
          </p:cNvSpPr>
          <p:nvPr>
            <p:ph type="sldNum" sz="quarter" idx="4294967295"/>
          </p:nvPr>
        </p:nvSpPr>
        <p:spPr>
          <a:xfrm>
            <a:off x="0" y="6156325"/>
            <a:ext cx="457200" cy="184150"/>
          </a:xfrm>
        </p:spPr>
        <p:txBody>
          <a:bodyPr/>
          <a:lstStyle/>
          <a:p>
            <a:fld id="{4950F5D8-22E1-4015-8661-E5B1FD28C2DE}" type="slidenum">
              <a:rPr lang="ru-RU" smtClean="0"/>
              <a:t>6</a:t>
            </a:fld>
            <a:endParaRPr lang="ru-RU" dirty="0"/>
          </a:p>
        </p:txBody>
      </p:sp>
    </p:spTree>
    <p:extLst>
      <p:ext uri="{BB962C8B-B14F-4D97-AF65-F5344CB8AC3E}">
        <p14:creationId xmlns:p14="http://schemas.microsoft.com/office/powerpoint/2010/main" val="1163243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Literary Elements Questions</a:t>
            </a:r>
            <a:endParaRPr lang="en-US" dirty="0"/>
          </a:p>
        </p:txBody>
      </p:sp>
      <p:sp>
        <p:nvSpPr>
          <p:cNvPr id="5" name="Slide Number Placeholder 4"/>
          <p:cNvSpPr>
            <a:spLocks noGrp="1"/>
          </p:cNvSpPr>
          <p:nvPr>
            <p:ph type="sldNum" sz="quarter" idx="12"/>
          </p:nvPr>
        </p:nvSpPr>
        <p:spPr/>
        <p:txBody>
          <a:bodyPr/>
          <a:lstStyle/>
          <a:p>
            <a:fld id="{4950F5D8-22E1-4015-8661-E5B1FD28C2DE}" type="slidenum">
              <a:rPr lang="ru-RU" smtClean="0"/>
              <a:t>7</a:t>
            </a:fld>
            <a:endParaRPr lang="ru-RU" dirty="0"/>
          </a:p>
        </p:txBody>
      </p:sp>
      <p:sp>
        <p:nvSpPr>
          <p:cNvPr id="9" name="Content Placeholder 8"/>
          <p:cNvSpPr>
            <a:spLocks noGrp="1"/>
          </p:cNvSpPr>
          <p:nvPr>
            <p:ph sz="quarter" idx="53"/>
          </p:nvPr>
        </p:nvSpPr>
        <p:spPr>
          <a:xfrm>
            <a:off x="1" y="1943100"/>
            <a:ext cx="12192000" cy="3686334"/>
          </a:xfrm>
        </p:spPr>
        <p:txBody>
          <a:bodyPr>
            <a:noAutofit/>
          </a:bodyPr>
          <a:lstStyle/>
          <a:p>
            <a:r>
              <a:rPr lang="en-US" sz="2800" dirty="0" smtClean="0"/>
              <a:t>Review Hecate’s speech and compare its verse structure to other speeches in the play. Why do you think critics are so sure that someone other than Shakespeare wrote this speech?</a:t>
            </a:r>
          </a:p>
          <a:p>
            <a:r>
              <a:rPr lang="en-US" sz="2800" dirty="0" smtClean="0"/>
              <a:t>In the banquet scene, Macbeth believes that he can see the ghost of Banquo. Yet, no one else present at the feast sees the apparition. What is the possible implication?</a:t>
            </a:r>
          </a:p>
          <a:p>
            <a:r>
              <a:rPr lang="en-US" sz="2800" dirty="0" smtClean="0"/>
              <a:t>Shakespeare often made ALLUSIONS to figures and stories from ancient Greece and Rome in his writing. In Act III, Scene I, Macbeth says, “My genius is rebuked, as it is said/ Mark Antony’s was by Caesar.” Who is Caesar, and what do you think this reference suggestions? Find AT LEAST 4 OTHER allusions in </a:t>
            </a:r>
            <a:r>
              <a:rPr lang="en-US" sz="2800" i="1" dirty="0" smtClean="0"/>
              <a:t>Macbeth</a:t>
            </a:r>
            <a:r>
              <a:rPr lang="en-US" sz="2800" dirty="0" smtClean="0"/>
              <a:t> and explain its meaning and how it adds to the play. </a:t>
            </a:r>
            <a:endParaRPr lang="en-US" sz="2800" dirty="0"/>
          </a:p>
        </p:txBody>
      </p:sp>
    </p:spTree>
    <p:extLst>
      <p:ext uri="{BB962C8B-B14F-4D97-AF65-F5344CB8AC3E}">
        <p14:creationId xmlns:p14="http://schemas.microsoft.com/office/powerpoint/2010/main" val="813948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D1BD0-74CC-4C57-83FF-66D9D1584C1D}"/>
              </a:ext>
            </a:extLst>
          </p:cNvPr>
          <p:cNvSpPr>
            <a:spLocks noGrp="1"/>
          </p:cNvSpPr>
          <p:nvPr>
            <p:ph type="title"/>
          </p:nvPr>
        </p:nvSpPr>
        <p:spPr/>
        <p:txBody>
          <a:bodyPr/>
          <a:lstStyle/>
          <a:p>
            <a:r>
              <a:rPr lang="en-US" dirty="0" smtClean="0"/>
              <a:t>ACT IV</a:t>
            </a:r>
            <a:endParaRPr lang="ru-RU" dirty="0"/>
          </a:p>
        </p:txBody>
      </p:sp>
      <p:sp>
        <p:nvSpPr>
          <p:cNvPr id="5" name="Slide Number Placeholder 4">
            <a:extLst>
              <a:ext uri="{FF2B5EF4-FFF2-40B4-BE49-F238E27FC236}">
                <a16:creationId xmlns="" xmlns:a16="http://schemas.microsoft.com/office/drawing/2014/main" id="{7D387B3B-9EFB-4C33-8804-98CD961AA356}"/>
              </a:ext>
            </a:extLst>
          </p:cNvPr>
          <p:cNvSpPr>
            <a:spLocks noGrp="1"/>
          </p:cNvSpPr>
          <p:nvPr>
            <p:ph type="sldNum" sz="quarter" idx="12"/>
          </p:nvPr>
        </p:nvSpPr>
        <p:spPr/>
        <p:txBody>
          <a:bodyPr/>
          <a:lstStyle/>
          <a:p>
            <a:fld id="{4950F5D8-22E1-4015-8661-E5B1FD28C2DE}" type="slidenum">
              <a:rPr lang="ru-RU" smtClean="0"/>
              <a:pPr/>
              <a:t>8</a:t>
            </a:fld>
            <a:endParaRPr lang="ru-RU" dirty="0"/>
          </a:p>
        </p:txBody>
      </p:sp>
      <p:pic>
        <p:nvPicPr>
          <p:cNvPr id="4098" name="Picture 2" descr="Image result for macbe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7100" y="671469"/>
            <a:ext cx="5422265" cy="3607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545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5C665F-537D-4B74-92F8-96ED80122ADC}"/>
              </a:ext>
            </a:extLst>
          </p:cNvPr>
          <p:cNvSpPr>
            <a:spLocks noGrp="1"/>
          </p:cNvSpPr>
          <p:nvPr>
            <p:ph type="title"/>
          </p:nvPr>
        </p:nvSpPr>
        <p:spPr>
          <a:xfrm rot="5400000">
            <a:off x="7673997" y="4453468"/>
            <a:ext cx="6858000" cy="1091078"/>
          </a:xfrm>
        </p:spPr>
        <p:txBody>
          <a:bodyPr>
            <a:noAutofit/>
          </a:bodyPr>
          <a:lstStyle/>
          <a:p>
            <a:r>
              <a:rPr lang="en-US" sz="6000" dirty="0" smtClean="0">
                <a:solidFill>
                  <a:schemeClr val="tx1"/>
                </a:solidFill>
              </a:rPr>
              <a:t>Discussion Questions: </a:t>
            </a:r>
            <a:endParaRPr lang="ru-RU" sz="6000" dirty="0">
              <a:solidFill>
                <a:schemeClr val="tx1"/>
              </a:solidFill>
            </a:endParaRPr>
          </a:p>
        </p:txBody>
      </p:sp>
      <p:sp>
        <p:nvSpPr>
          <p:cNvPr id="3" name="Content Placeholder 2">
            <a:extLst>
              <a:ext uri="{FF2B5EF4-FFF2-40B4-BE49-F238E27FC236}">
                <a16:creationId xmlns="" xmlns:a16="http://schemas.microsoft.com/office/drawing/2014/main" id="{E0ACFCBA-E6B8-4ECB-B191-23EF3473943C}"/>
              </a:ext>
            </a:extLst>
          </p:cNvPr>
          <p:cNvSpPr>
            <a:spLocks noGrp="1"/>
          </p:cNvSpPr>
          <p:nvPr>
            <p:ph sz="quarter" idx="4"/>
          </p:nvPr>
        </p:nvSpPr>
        <p:spPr>
          <a:xfrm>
            <a:off x="0" y="405442"/>
            <a:ext cx="10557458" cy="6858000"/>
          </a:xfrm>
        </p:spPr>
        <p:txBody>
          <a:bodyPr>
            <a:noAutofit/>
          </a:bodyPr>
          <a:lstStyle/>
          <a:p>
            <a:pPr marL="342900" indent="-342900">
              <a:buAutoNum type="arabicPeriod"/>
            </a:pPr>
            <a:r>
              <a:rPr lang="en-US" sz="2800" b="1" dirty="0" smtClean="0">
                <a:solidFill>
                  <a:schemeClr val="bg1"/>
                </a:solidFill>
              </a:rPr>
              <a:t>In scene I, why is the witches’ chant given in such detail? </a:t>
            </a:r>
          </a:p>
          <a:p>
            <a:pPr marL="342900" indent="-342900">
              <a:buAutoNum type="arabicPeriod"/>
            </a:pPr>
            <a:r>
              <a:rPr lang="en-US" sz="2800" b="1" dirty="0" smtClean="0">
                <a:solidFill>
                  <a:schemeClr val="bg1"/>
                </a:solidFill>
              </a:rPr>
              <a:t>In your opinion, is Macbeth wise to put his faith in what he learns from the witches? </a:t>
            </a:r>
          </a:p>
          <a:p>
            <a:pPr marL="342900" indent="-342900">
              <a:buAutoNum type="arabicPeriod"/>
            </a:pPr>
            <a:r>
              <a:rPr lang="en-US" sz="2800" b="1" dirty="0" smtClean="0">
                <a:solidFill>
                  <a:schemeClr val="bg1"/>
                </a:solidFill>
              </a:rPr>
              <a:t>Why does Macbeth decide to kill Macduff’s family? Explain what this shows about Macbeth. </a:t>
            </a:r>
          </a:p>
          <a:p>
            <a:pPr marL="342900" indent="-342900">
              <a:buAutoNum type="arabicPeriod"/>
            </a:pPr>
            <a:r>
              <a:rPr lang="en-US" sz="2800" b="1" dirty="0" smtClean="0">
                <a:solidFill>
                  <a:schemeClr val="bg1"/>
                </a:solidFill>
              </a:rPr>
              <a:t>How does Malcolm test Macduff? </a:t>
            </a:r>
          </a:p>
          <a:p>
            <a:pPr marL="342900" indent="-342900">
              <a:buAutoNum type="arabicPeriod"/>
            </a:pPr>
            <a:r>
              <a:rPr lang="en-US" sz="2800" b="1" dirty="0" smtClean="0">
                <a:solidFill>
                  <a:schemeClr val="bg1"/>
                </a:solidFill>
              </a:rPr>
              <a:t>Why do you think Shakespeare included the discussion about the King of England and his special talents in Act IV, Scene iii? </a:t>
            </a:r>
          </a:p>
          <a:p>
            <a:pPr marL="342900" indent="-342900">
              <a:buAutoNum type="arabicPeriod"/>
            </a:pPr>
            <a:r>
              <a:rPr lang="en-US" sz="2800" b="1" dirty="0" smtClean="0">
                <a:solidFill>
                  <a:schemeClr val="bg1"/>
                </a:solidFill>
              </a:rPr>
              <a:t>Explain your opinion about whether Shakespeare’s use of ghosts and apparitions is effective in this play. </a:t>
            </a:r>
          </a:p>
          <a:p>
            <a:pPr marL="342900" indent="-342900">
              <a:buAutoNum type="arabicPeriod"/>
            </a:pPr>
            <a:r>
              <a:rPr lang="en-US" sz="2800" b="1" dirty="0" smtClean="0">
                <a:solidFill>
                  <a:schemeClr val="bg1"/>
                </a:solidFill>
              </a:rPr>
              <a:t>Why do you think Shakespeare chose to write no more scenes between Macbeth and Lady Macbeth during these last two acts? Explain whether you think this was a good decision or a bad decision. </a:t>
            </a:r>
            <a:endParaRPr lang="ru-RU" sz="2800" b="1" dirty="0">
              <a:solidFill>
                <a:schemeClr val="bg1"/>
              </a:solidFill>
            </a:endParaRPr>
          </a:p>
        </p:txBody>
      </p:sp>
    </p:spTree>
    <p:extLst>
      <p:ext uri="{BB962C8B-B14F-4D97-AF65-F5344CB8AC3E}">
        <p14:creationId xmlns:p14="http://schemas.microsoft.com/office/powerpoint/2010/main" val="2171260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1">
      <a:dk1>
        <a:sysClr val="windowText" lastClr="000000"/>
      </a:dk1>
      <a:lt1>
        <a:srgbClr val="FFFFFF"/>
      </a:lt1>
      <a:dk2>
        <a:srgbClr val="00BBFF"/>
      </a:dk2>
      <a:lt2>
        <a:srgbClr val="FFAA27"/>
      </a:lt2>
      <a:accent1>
        <a:srgbClr val="001431"/>
      </a:accent1>
      <a:accent2>
        <a:srgbClr val="D14C00"/>
      </a:accent2>
      <a:accent3>
        <a:srgbClr val="142F5C"/>
      </a:accent3>
      <a:accent4>
        <a:srgbClr val="FFC000"/>
      </a:accent4>
      <a:accent5>
        <a:srgbClr val="5E441C"/>
      </a:accent5>
      <a:accent6>
        <a:srgbClr val="149F2F"/>
      </a:accent6>
      <a:hlink>
        <a:srgbClr val="00BBFF"/>
      </a:hlink>
      <a:folHlink>
        <a:srgbClr val="00BBFF"/>
      </a:folHlink>
    </a:clrScheme>
    <a:fontScheme name="Custom 12">
      <a:majorFont>
        <a:latin typeface="Book Antiqua"/>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itch_Deck_Generic_Abstract_MO - v4" id="{081ED41F-EC17-481F-9AAA-53A32AB5361A}" vid="{F4F09677-1FFA-483D-8949-3522B0A15F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E645E5-0105-4597-A6C9-FF428BAEF1DD}">
  <ds:schemaRefs>
    <ds:schemaRef ds:uri="http://schemas.microsoft.com/sharepoint/v3/contenttype/forms"/>
  </ds:schemaRefs>
</ds:datastoreItem>
</file>

<file path=customXml/itemProps2.xml><?xml version="1.0" encoding="utf-8"?>
<ds:datastoreItem xmlns:ds="http://schemas.openxmlformats.org/officeDocument/2006/customXml" ds:itemID="{1231B41D-C4DE-41D5-B883-BFE1CC1FFE9C}">
  <ds:schemaRefs>
    <ds:schemaRef ds:uri="http://schemas.openxmlformats.org/package/2006/metadata/core-properties"/>
    <ds:schemaRef ds:uri="http://purl.org/dc/dcmitype/"/>
    <ds:schemaRef ds:uri="http://schemas.microsoft.com/sharepoint/v3"/>
    <ds:schemaRef ds:uri="http://schemas.microsoft.com/office/2006/documentManagement/types"/>
    <ds:schemaRef ds:uri="http://schemas.microsoft.com/office/infopath/2007/PartnerControls"/>
    <ds:schemaRef ds:uri="http://purl.org/dc/elements/1.1/"/>
    <ds:schemaRef ds:uri="6dc4bcd6-49db-4c07-9060-8acfc67cef9f"/>
    <ds:schemaRef ds:uri="http://schemas.microsoft.com/office/2006/metadata/properties"/>
    <ds:schemaRef ds:uri="http://www.w3.org/XML/1998/namespace"/>
    <ds:schemaRef ds:uri="fb0879af-3eba-417a-a55a-ffe6dcd6ca77"/>
    <ds:schemaRef ds:uri="http://purl.org/dc/terms/"/>
  </ds:schemaRefs>
</ds:datastoreItem>
</file>

<file path=customXml/itemProps3.xml><?xml version="1.0" encoding="utf-8"?>
<ds:datastoreItem xmlns:ds="http://schemas.openxmlformats.org/officeDocument/2006/customXml" ds:itemID="{6F66A90A-9146-4A69-9CBB-F93429A11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Colorful abstract pitch deck</Template>
  <TotalTime>0</TotalTime>
  <Words>863</Words>
  <Application>Microsoft Office PowerPoint</Application>
  <PresentationFormat>Widescreen</PresentationFormat>
  <Paragraphs>65</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Book Antiqua</vt:lpstr>
      <vt:lpstr>Calibri</vt:lpstr>
      <vt:lpstr>Franklin Gothic Book</vt:lpstr>
      <vt:lpstr>Tahoma</vt:lpstr>
      <vt:lpstr>Wingdings</vt:lpstr>
      <vt:lpstr>Office Theme</vt:lpstr>
      <vt:lpstr>Macbeth Argumentative Essay</vt:lpstr>
      <vt:lpstr>Argumentative Essay Directions</vt:lpstr>
      <vt:lpstr>Macbeth MRJ </vt:lpstr>
      <vt:lpstr>Act III, IV &amp; V</vt:lpstr>
      <vt:lpstr>ACT III</vt:lpstr>
      <vt:lpstr>Discussion Questions</vt:lpstr>
      <vt:lpstr>Literary Elements Questions</vt:lpstr>
      <vt:lpstr>ACT IV</vt:lpstr>
      <vt:lpstr>Discussion Questions: </vt:lpstr>
      <vt:lpstr>Literary Elements Questions</vt:lpstr>
      <vt:lpstr>ACT V</vt:lpstr>
      <vt:lpstr>Discussion Questions: </vt:lpstr>
      <vt:lpstr>Literary Elements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2019-01-14T16:13:21Z</dcterms:created>
  <dcterms:modified xsi:type="dcterms:W3CDTF">2019-01-17T16:52:33Z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