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sldIdLst>
    <p:sldId id="256" r:id="rId2"/>
    <p:sldId id="260" r:id="rId3"/>
    <p:sldId id="263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1E7"/>
    <a:srgbClr val="60A5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8"/>
  </p:normalViewPr>
  <p:slideViewPr>
    <p:cSldViewPr snapToGrid="0" snapToObjects="1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3661" y="2766219"/>
            <a:ext cx="12205661" cy="1325563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21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13F43F-0A29-3B47-8B6F-8937AB389FA4}"/>
              </a:ext>
            </a:extLst>
          </p:cNvPr>
          <p:cNvSpPr/>
          <p:nvPr userDrawn="1"/>
        </p:nvSpPr>
        <p:spPr>
          <a:xfrm>
            <a:off x="838200" y="1304366"/>
            <a:ext cx="3276598" cy="52992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59A2D8-6930-AA4E-983A-5EBB0AF052C0}"/>
              </a:ext>
            </a:extLst>
          </p:cNvPr>
          <p:cNvSpPr/>
          <p:nvPr userDrawn="1"/>
        </p:nvSpPr>
        <p:spPr>
          <a:xfrm>
            <a:off x="8063756" y="1304368"/>
            <a:ext cx="3276598" cy="52992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5116C3E-F82A-8B40-8280-AD9B69050EB9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8192623" y="1525997"/>
            <a:ext cx="3018863" cy="48874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5EC669F-3909-DE4D-A9F7-5DA6F5242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7068" y="1525998"/>
            <a:ext cx="3018863" cy="48874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7C12-C967-2943-BE3C-27E08D25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82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51C9E8-E768-BD46-8762-5F0E0A3BB5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091" r="37272"/>
          <a:stretch/>
        </p:blipFill>
        <p:spPr>
          <a:xfrm>
            <a:off x="4243665" y="1304365"/>
            <a:ext cx="3691223" cy="529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8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build="p">
        <p:tmplLst>
          <p:tmpl lvl="1">
            <p:tnLst>
              <p:par>
                <p:cTn presetID="2" presetClass="entr" presetSubtype="2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A9FC0D4-3637-664A-953F-E5D2A05AB2C3}"/>
              </a:ext>
            </a:extLst>
          </p:cNvPr>
          <p:cNvSpPr/>
          <p:nvPr userDrawn="1"/>
        </p:nvSpPr>
        <p:spPr>
          <a:xfrm>
            <a:off x="627530" y="1506072"/>
            <a:ext cx="2604247" cy="48812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BD9315-5143-4844-8EBA-657724398455}"/>
              </a:ext>
            </a:extLst>
          </p:cNvPr>
          <p:cNvSpPr/>
          <p:nvPr userDrawn="1"/>
        </p:nvSpPr>
        <p:spPr>
          <a:xfrm>
            <a:off x="3442447" y="1506072"/>
            <a:ext cx="2604247" cy="48812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EFA65F-0C3D-B242-B0D0-4797F7CA4996}"/>
              </a:ext>
            </a:extLst>
          </p:cNvPr>
          <p:cNvSpPr/>
          <p:nvPr userDrawn="1"/>
        </p:nvSpPr>
        <p:spPr>
          <a:xfrm>
            <a:off x="6257364" y="1506073"/>
            <a:ext cx="2604247" cy="48812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1B3483-C926-7245-99B2-6BF4A0E00063}"/>
              </a:ext>
            </a:extLst>
          </p:cNvPr>
          <p:cNvSpPr/>
          <p:nvPr userDrawn="1"/>
        </p:nvSpPr>
        <p:spPr>
          <a:xfrm>
            <a:off x="9072281" y="1506072"/>
            <a:ext cx="2604247" cy="48812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3409082-936C-8F44-8F6A-4FAF48E6947B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9240368" y="1647265"/>
            <a:ext cx="2268071" cy="45988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16EB36E-5FC2-D341-9926-0CD876409EDB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425451" y="1647266"/>
            <a:ext cx="2268071" cy="45988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6FB8C98-786C-E64F-8DBA-03F38584B762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610534" y="1647266"/>
            <a:ext cx="2268071" cy="45988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5AEA2C8-319B-6841-A4BC-E3A837307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0100" y="1647264"/>
            <a:ext cx="2268071" cy="45988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07178C-92CF-E948-A869-E1A13EEFF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0" y="365126"/>
            <a:ext cx="11048997" cy="7913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768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8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999D6C-F2FA-1D45-A8C9-DCDBCC864CD1}"/>
              </a:ext>
            </a:extLst>
          </p:cNvPr>
          <p:cNvSpPr/>
          <p:nvPr userDrawn="1"/>
        </p:nvSpPr>
        <p:spPr>
          <a:xfrm>
            <a:off x="589429" y="1489901"/>
            <a:ext cx="2604247" cy="50924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6D6306-6D1C-D44E-A715-BAD3B509F4E0}"/>
              </a:ext>
            </a:extLst>
          </p:cNvPr>
          <p:cNvSpPr/>
          <p:nvPr userDrawn="1"/>
        </p:nvSpPr>
        <p:spPr>
          <a:xfrm>
            <a:off x="9054355" y="1489901"/>
            <a:ext cx="2604247" cy="50924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903D6D9-EA75-294C-9426-B48783F9A84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9222444" y="1653988"/>
            <a:ext cx="2268071" cy="47871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5A23AC4-A544-1649-BC1F-D2C1ED9415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7518" y="1653988"/>
            <a:ext cx="2268071" cy="47871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C68F74-2FA5-4445-8926-708AED94D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29" y="487734"/>
            <a:ext cx="11069173" cy="7913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EBA891-90FC-1F42-942B-ACB61FD6C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128" r="53100"/>
          <a:stretch/>
        </p:blipFill>
        <p:spPr>
          <a:xfrm>
            <a:off x="3338254" y="1489901"/>
            <a:ext cx="2718317" cy="50877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D73041-F7ED-AF4A-AA8F-CF2215690C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366" r="15862"/>
          <a:stretch/>
        </p:blipFill>
        <p:spPr>
          <a:xfrm>
            <a:off x="6192665" y="1489901"/>
            <a:ext cx="2718317" cy="508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872F717-2C53-1242-9996-C4B4A59E4244}"/>
              </a:ext>
            </a:extLst>
          </p:cNvPr>
          <p:cNvSpPr/>
          <p:nvPr userDrawn="1"/>
        </p:nvSpPr>
        <p:spPr>
          <a:xfrm>
            <a:off x="682487" y="1248576"/>
            <a:ext cx="5271052" cy="26343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CF83561-FF36-CD4D-8D43-852E8697D905}"/>
              </a:ext>
            </a:extLst>
          </p:cNvPr>
          <p:cNvSpPr/>
          <p:nvPr userDrawn="1"/>
        </p:nvSpPr>
        <p:spPr>
          <a:xfrm>
            <a:off x="6082748" y="1248575"/>
            <a:ext cx="5271052" cy="26343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25B3B3-31A8-A647-876B-D6E9E0A333DA}"/>
              </a:ext>
            </a:extLst>
          </p:cNvPr>
          <p:cNvSpPr/>
          <p:nvPr userDrawn="1"/>
        </p:nvSpPr>
        <p:spPr>
          <a:xfrm>
            <a:off x="682487" y="4011655"/>
            <a:ext cx="5271052" cy="26343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092ECF-28DB-FD49-A07C-6E2977820A65}"/>
              </a:ext>
            </a:extLst>
          </p:cNvPr>
          <p:cNvSpPr/>
          <p:nvPr userDrawn="1"/>
        </p:nvSpPr>
        <p:spPr>
          <a:xfrm>
            <a:off x="6082748" y="4011654"/>
            <a:ext cx="5271052" cy="26343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7B95CE5-CAFE-F441-8D3F-1409226117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8280" y="4118665"/>
            <a:ext cx="4979988" cy="2527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58799DBE-90B1-D443-9CFE-A233733A463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8019" y="4118665"/>
            <a:ext cx="4979988" cy="2527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AE65D232-425C-6644-97E7-97173F18986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28280" y="1355586"/>
            <a:ext cx="4979988" cy="2527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F3A123-78FB-844D-B13E-7BED4844BC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333848"/>
            <a:ext cx="4979988" cy="2527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7C12-C967-2943-BE3C-27E08D25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87" y="365126"/>
            <a:ext cx="10671313" cy="8182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28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8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8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8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8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8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8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8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2" grpId="0" build="p">
        <p:tmplLst>
          <p:tmpl lvl="1">
            <p:tnLst>
              <p:par>
                <p:cTn presetID="1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8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8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8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8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3DA6FC7-B2F8-C54B-9609-0BB2CC84E4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671" r="50449" b="38342"/>
          <a:stretch/>
        </p:blipFill>
        <p:spPr>
          <a:xfrm>
            <a:off x="695740" y="1280342"/>
            <a:ext cx="5271052" cy="26343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A77C12-C967-2943-BE3C-27E08D25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39" y="365126"/>
            <a:ext cx="10658061" cy="8182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C0FE9D-5752-B444-A498-27DCEDD69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 t="28801" r="449" b="34212"/>
          <a:stretch/>
        </p:blipFill>
        <p:spPr>
          <a:xfrm>
            <a:off x="6095642" y="1280342"/>
            <a:ext cx="5271052" cy="26343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E2EEC2-B190-364E-AC15-185F6E5BB9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3013" r="50449"/>
          <a:stretch/>
        </p:blipFill>
        <p:spPr>
          <a:xfrm>
            <a:off x="695740" y="4011185"/>
            <a:ext cx="5271052" cy="26343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95CEEB-2CAD-D54F-94EF-4D14E36DF0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 t="63013" r="449"/>
          <a:stretch/>
        </p:blipFill>
        <p:spPr>
          <a:xfrm>
            <a:off x="6095642" y="4011185"/>
            <a:ext cx="5271052" cy="263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59A2D8-6930-AA4E-983A-5EBB0AF052C0}"/>
              </a:ext>
            </a:extLst>
          </p:cNvPr>
          <p:cNvSpPr/>
          <p:nvPr userDrawn="1"/>
        </p:nvSpPr>
        <p:spPr>
          <a:xfrm>
            <a:off x="8072984" y="1369475"/>
            <a:ext cx="3707296" cy="25272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DB32D2-E84D-2046-AB00-84B720030425}"/>
              </a:ext>
            </a:extLst>
          </p:cNvPr>
          <p:cNvSpPr/>
          <p:nvPr userDrawn="1"/>
        </p:nvSpPr>
        <p:spPr>
          <a:xfrm>
            <a:off x="8072984" y="4016011"/>
            <a:ext cx="3707296" cy="25272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3C192F-7F07-A547-97B8-E89FE58CD110}"/>
              </a:ext>
            </a:extLst>
          </p:cNvPr>
          <p:cNvSpPr/>
          <p:nvPr userDrawn="1"/>
        </p:nvSpPr>
        <p:spPr>
          <a:xfrm>
            <a:off x="4223227" y="1369475"/>
            <a:ext cx="3707296" cy="25272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64CADE-EC44-C449-B702-D0A2BC3C8378}"/>
              </a:ext>
            </a:extLst>
          </p:cNvPr>
          <p:cNvSpPr/>
          <p:nvPr userDrawn="1"/>
        </p:nvSpPr>
        <p:spPr>
          <a:xfrm>
            <a:off x="4223227" y="4016011"/>
            <a:ext cx="3707296" cy="25272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EC821C-0536-694B-BD03-3A6C6A01117A}"/>
              </a:ext>
            </a:extLst>
          </p:cNvPr>
          <p:cNvSpPr/>
          <p:nvPr userDrawn="1"/>
        </p:nvSpPr>
        <p:spPr>
          <a:xfrm>
            <a:off x="373470" y="1369475"/>
            <a:ext cx="3707296" cy="25272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A2D826-936E-C34B-9E06-6CB964AC963B}"/>
              </a:ext>
            </a:extLst>
          </p:cNvPr>
          <p:cNvSpPr/>
          <p:nvPr userDrawn="1"/>
        </p:nvSpPr>
        <p:spPr>
          <a:xfrm>
            <a:off x="373470" y="4016011"/>
            <a:ext cx="3707296" cy="25272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2C916ACA-F4F8-A54B-B3DD-E64FDF9C4B5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230596" y="4133799"/>
            <a:ext cx="3392072" cy="22916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CED1FFC-E3B1-C040-9A18-76F2FD145D6C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380839" y="4133799"/>
            <a:ext cx="3392072" cy="22916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314CCE5-D3E0-DC47-B3FC-AE1FCA8B6D03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32814" y="4133799"/>
            <a:ext cx="3392072" cy="22916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74B3303-61D2-C643-BA37-19F2CB29171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230596" y="1492520"/>
            <a:ext cx="3392072" cy="22916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DB2155D-27C4-4A4B-8905-1177850B37BB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4380839" y="1492520"/>
            <a:ext cx="3392072" cy="22916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88BC747-102F-3540-9682-FDA4F38F9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2814" y="1492520"/>
            <a:ext cx="3392072" cy="22916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7C12-C967-2943-BE3C-27E08D25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70" y="365126"/>
            <a:ext cx="11406810" cy="8182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01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77C12-C967-2943-BE3C-27E08D25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70" y="365126"/>
            <a:ext cx="11410424" cy="8182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408B65-3FA5-1D43-BCFA-F49FA50266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r="2213"/>
          <a:stretch/>
        </p:blipFill>
        <p:spPr>
          <a:xfrm>
            <a:off x="389203" y="1369475"/>
            <a:ext cx="3691563" cy="25275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7F63C9-83C1-394D-89B4-EB748B7C8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r="2213"/>
          <a:stretch/>
        </p:blipFill>
        <p:spPr>
          <a:xfrm>
            <a:off x="4232900" y="1369475"/>
            <a:ext cx="3691563" cy="25275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CADA1D-6D34-2343-B5E5-EA8689F88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r="2213"/>
          <a:stretch/>
        </p:blipFill>
        <p:spPr>
          <a:xfrm>
            <a:off x="8076597" y="1369475"/>
            <a:ext cx="3691563" cy="25275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25AF18-6CCA-834A-B116-329ACF4A77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r="2213"/>
          <a:stretch/>
        </p:blipFill>
        <p:spPr>
          <a:xfrm>
            <a:off x="389203" y="4058484"/>
            <a:ext cx="3691563" cy="25275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B4D844C-1B41-6D4B-8F65-0F7FACB5CB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r="2213"/>
          <a:stretch/>
        </p:blipFill>
        <p:spPr>
          <a:xfrm>
            <a:off x="4232900" y="4058484"/>
            <a:ext cx="3691563" cy="25275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1F7A125-EE63-8648-819F-625E6F3815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r="2213"/>
          <a:stretch/>
        </p:blipFill>
        <p:spPr>
          <a:xfrm>
            <a:off x="8076597" y="4058484"/>
            <a:ext cx="3691563" cy="25275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830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74A6482-FD31-1742-A7C9-A18D87D1DD73}"/>
              </a:ext>
            </a:extLst>
          </p:cNvPr>
          <p:cNvSpPr/>
          <p:nvPr userDrawn="1"/>
        </p:nvSpPr>
        <p:spPr>
          <a:xfrm>
            <a:off x="695739" y="4011654"/>
            <a:ext cx="5271052" cy="26343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909841-1C79-F244-9FEF-0B3F130E9F7C}"/>
              </a:ext>
            </a:extLst>
          </p:cNvPr>
          <p:cNvSpPr/>
          <p:nvPr userDrawn="1"/>
        </p:nvSpPr>
        <p:spPr>
          <a:xfrm>
            <a:off x="6096000" y="4011653"/>
            <a:ext cx="5271052" cy="26343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D41E7E3-9DBA-D14E-B332-B38A928BE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4373" b="19555"/>
          <a:stretch/>
        </p:blipFill>
        <p:spPr>
          <a:xfrm>
            <a:off x="695740" y="1290354"/>
            <a:ext cx="10671312" cy="2577312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111E655-072D-B54B-963E-E29670E1EF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1532" y="4118664"/>
            <a:ext cx="4979988" cy="2527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2137AE69-741B-C44D-A06B-60EEA1A0F07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51452" y="4096926"/>
            <a:ext cx="4979988" cy="2527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7C12-C967-2943-BE3C-27E08D25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39" y="365126"/>
            <a:ext cx="10671313" cy="8182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455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59A2D8-6930-AA4E-983A-5EBB0AF052C0}"/>
              </a:ext>
            </a:extLst>
          </p:cNvPr>
          <p:cNvSpPr/>
          <p:nvPr userDrawn="1"/>
        </p:nvSpPr>
        <p:spPr>
          <a:xfrm>
            <a:off x="7189287" y="1182217"/>
            <a:ext cx="4164513" cy="52992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4C30CE1-6D62-6747-91D4-BF39C1D0DC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124"/>
          <a:stretch/>
        </p:blipFill>
        <p:spPr>
          <a:xfrm>
            <a:off x="703916" y="1182216"/>
            <a:ext cx="6273477" cy="5325215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5116C3E-F82A-8B40-8280-AD9B69050EB9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401179" y="1306740"/>
            <a:ext cx="3740727" cy="50522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7C12-C967-2943-BE3C-27E08D25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916" y="364001"/>
            <a:ext cx="10649884" cy="8182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995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build="p">
        <p:tmplLst>
          <p:tmpl lvl="1">
            <p:tnLst>
              <p:par>
                <p:cTn presetID="1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5BEB615-AF56-004E-BF9C-36750E83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720133" y="1699333"/>
            <a:ext cx="1606525" cy="1075628"/>
          </a:xfrm>
          <a:prstGeom prst="rect">
            <a:avLst/>
          </a:prstGeom>
        </p:spPr>
      </p:pic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1AF44156-5795-4D4B-B3D4-89EF365998A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0" y="1690145"/>
            <a:ext cx="5297488" cy="4603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7C12-C967-2943-BE3C-27E08D25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133" y="365126"/>
            <a:ext cx="10673355" cy="8182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D338256-A3E2-D840-8195-A0B37BB936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2425366" y="1699333"/>
            <a:ext cx="1606525" cy="10756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5CDD040-E526-1E47-B8A3-E03E1C3E31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4130599" y="1699333"/>
            <a:ext cx="1606525" cy="107562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45D2861-9ABC-2642-96D4-512312569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720133" y="2860867"/>
            <a:ext cx="1606525" cy="107562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D5EE167-6AFF-C14A-BCF0-D3F003423F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2425366" y="2860867"/>
            <a:ext cx="1606525" cy="107562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4A13E4D-E6BB-6C42-92BD-CAF112A048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4130599" y="2860867"/>
            <a:ext cx="1606525" cy="107562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146FB0D-BC87-804C-8611-C649BEE22A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720133" y="4022401"/>
            <a:ext cx="1606525" cy="107562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3EE57F5-F143-AF4E-87E3-4606CFEA9A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2425366" y="4022401"/>
            <a:ext cx="1606525" cy="107562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9CE5497-680B-DD41-A512-47A19B4B02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4130599" y="4022401"/>
            <a:ext cx="1606525" cy="107562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05E0ABF-BA73-1848-AD02-D19B6F1990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720133" y="5183935"/>
            <a:ext cx="1606525" cy="107562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17B62B6-616A-2847-8867-E5CD7FB5F7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2425366" y="5183935"/>
            <a:ext cx="1606525" cy="107562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8FD29B7-2A18-3748-958D-D79D81EEAE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4130599" y="5183935"/>
            <a:ext cx="1606525" cy="107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0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3661" y="5532437"/>
            <a:ext cx="12205661" cy="1325563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4479235" y="1149453"/>
            <a:ext cx="3233531" cy="3233531"/>
          </a:xfrm>
          <a:prstGeom prst="ellipse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Freeform 28" title="Icon of rocket ship"/>
          <p:cNvSpPr>
            <a:spLocks noChangeArrowheads="1"/>
          </p:cNvSpPr>
          <p:nvPr userDrawn="1"/>
        </p:nvSpPr>
        <p:spPr bwMode="auto">
          <a:xfrm>
            <a:off x="5586030" y="1596542"/>
            <a:ext cx="1019940" cy="2339354"/>
          </a:xfrm>
          <a:custGeom>
            <a:avLst/>
            <a:gdLst>
              <a:gd name="T0" fmla="*/ 64700846 w 1035"/>
              <a:gd name="T1" fmla="*/ 3492788 h 2379"/>
              <a:gd name="T2" fmla="*/ 24685170 w 1035"/>
              <a:gd name="T3" fmla="*/ 95988916 h 2379"/>
              <a:gd name="T4" fmla="*/ 0 w 1035"/>
              <a:gd name="T5" fmla="*/ 187061815 h 2379"/>
              <a:gd name="T6" fmla="*/ 34039474 w 1035"/>
              <a:gd name="T7" fmla="*/ 212546473 h 2379"/>
              <a:gd name="T8" fmla="*/ 34299356 w 1035"/>
              <a:gd name="T9" fmla="*/ 215651534 h 2379"/>
              <a:gd name="T10" fmla="*/ 36378051 w 1035"/>
              <a:gd name="T11" fmla="*/ 218885357 h 2379"/>
              <a:gd name="T12" fmla="*/ 42614133 w 1035"/>
              <a:gd name="T13" fmla="*/ 238290096 h 2379"/>
              <a:gd name="T14" fmla="*/ 44173424 w 1035"/>
              <a:gd name="T15" fmla="*/ 240877587 h 2379"/>
              <a:gd name="T16" fmla="*/ 67039422 w 1035"/>
              <a:gd name="T17" fmla="*/ 245664120 h 2379"/>
              <a:gd name="T18" fmla="*/ 89905779 w 1035"/>
              <a:gd name="T19" fmla="*/ 240877587 h 2379"/>
              <a:gd name="T20" fmla="*/ 91464710 w 1035"/>
              <a:gd name="T21" fmla="*/ 238290096 h 2379"/>
              <a:gd name="T22" fmla="*/ 97961035 w 1035"/>
              <a:gd name="T23" fmla="*/ 218885357 h 2379"/>
              <a:gd name="T24" fmla="*/ 100039729 w 1035"/>
              <a:gd name="T25" fmla="*/ 215651534 h 2379"/>
              <a:gd name="T26" fmla="*/ 100299611 w 1035"/>
              <a:gd name="T27" fmla="*/ 212546473 h 2379"/>
              <a:gd name="T28" fmla="*/ 134339086 w 1035"/>
              <a:gd name="T29" fmla="*/ 186802850 h 2379"/>
              <a:gd name="T30" fmla="*/ 109913797 w 1035"/>
              <a:gd name="T31" fmla="*/ 95729951 h 2379"/>
              <a:gd name="T32" fmla="*/ 69637880 w 1035"/>
              <a:gd name="T33" fmla="*/ 3492788 h 2379"/>
              <a:gd name="T34" fmla="*/ 67819067 w 1035"/>
              <a:gd name="T35" fmla="*/ 13583425 h 2379"/>
              <a:gd name="T36" fmla="*/ 102118423 w 1035"/>
              <a:gd name="T37" fmla="*/ 95988916 h 2379"/>
              <a:gd name="T38" fmla="*/ 97961035 w 1035"/>
              <a:gd name="T39" fmla="*/ 160283052 h 2379"/>
              <a:gd name="T40" fmla="*/ 90165661 w 1035"/>
              <a:gd name="T41" fmla="*/ 214098824 h 2379"/>
              <a:gd name="T42" fmla="*/ 45732355 w 1035"/>
              <a:gd name="T43" fmla="*/ 214098824 h 2379"/>
              <a:gd name="T44" fmla="*/ 38067102 w 1035"/>
              <a:gd name="T45" fmla="*/ 160800622 h 2379"/>
              <a:gd name="T46" fmla="*/ 33779593 w 1035"/>
              <a:gd name="T47" fmla="*/ 95988916 h 2379"/>
              <a:gd name="T48" fmla="*/ 67819067 w 1035"/>
              <a:gd name="T49" fmla="*/ 13583425 h 2379"/>
              <a:gd name="T50" fmla="*/ 52098559 w 1035"/>
              <a:gd name="T51" fmla="*/ 109960069 h 2379"/>
              <a:gd name="T52" fmla="*/ 83539575 w 1035"/>
              <a:gd name="T53" fmla="*/ 78783219 h 2379"/>
              <a:gd name="T54" fmla="*/ 58204881 w 1035"/>
              <a:gd name="T55" fmla="*/ 85122103 h 2379"/>
              <a:gd name="T56" fmla="*/ 77173372 w 1035"/>
              <a:gd name="T57" fmla="*/ 103880150 h 2379"/>
              <a:gd name="T58" fmla="*/ 58204881 w 1035"/>
              <a:gd name="T59" fmla="*/ 85122103 h 2379"/>
              <a:gd name="T60" fmla="*/ 29492083 w 1035"/>
              <a:gd name="T61" fmla="*/ 170115084 h 2379"/>
              <a:gd name="T62" fmla="*/ 11432999 w 1035"/>
              <a:gd name="T63" fmla="*/ 215651534 h 2379"/>
              <a:gd name="T64" fmla="*/ 48720455 w 1035"/>
              <a:gd name="T65" fmla="*/ 223930856 h 2379"/>
              <a:gd name="T66" fmla="*/ 87047440 w 1035"/>
              <a:gd name="T67" fmla="*/ 223930856 h 2379"/>
              <a:gd name="T68" fmla="*/ 83539575 w 1035"/>
              <a:gd name="T69" fmla="*/ 235056273 h 2379"/>
              <a:gd name="T70" fmla="*/ 52098559 w 1035"/>
              <a:gd name="T71" fmla="*/ 235056273 h 2379"/>
              <a:gd name="T72" fmla="*/ 48720455 w 1035"/>
              <a:gd name="T73" fmla="*/ 223930856 h 2379"/>
              <a:gd name="T74" fmla="*/ 126413591 w 1035"/>
              <a:gd name="T75" fmla="*/ 190295998 h 2379"/>
              <a:gd name="T76" fmla="*/ 102638187 w 1035"/>
              <a:gd name="T77" fmla="*/ 202973766 h 2379"/>
              <a:gd name="T78" fmla="*/ 50799510 w 1035"/>
              <a:gd name="T79" fmla="*/ 250709259 h 2379"/>
              <a:gd name="T80" fmla="*/ 49759983 w 1035"/>
              <a:gd name="T81" fmla="*/ 286672642 h 2379"/>
              <a:gd name="T82" fmla="*/ 67819067 w 1035"/>
              <a:gd name="T83" fmla="*/ 307629731 h 2379"/>
              <a:gd name="T84" fmla="*/ 90165661 w 1035"/>
              <a:gd name="T85" fmla="*/ 272183919 h 2379"/>
              <a:gd name="T86" fmla="*/ 76134205 w 1035"/>
              <a:gd name="T87" fmla="*/ 252003004 h 2379"/>
              <a:gd name="T88" fmla="*/ 68078949 w 1035"/>
              <a:gd name="T89" fmla="*/ 294693358 h 2379"/>
              <a:gd name="T90" fmla="*/ 54826777 w 1035"/>
              <a:gd name="T91" fmla="*/ 273477664 h 2379"/>
              <a:gd name="T92" fmla="*/ 50799510 w 1035"/>
              <a:gd name="T93" fmla="*/ 250709259 h 2379"/>
              <a:gd name="T94" fmla="*/ 84059339 w 1035"/>
              <a:gd name="T95" fmla="*/ 236091053 h 2379"/>
              <a:gd name="T96" fmla="*/ 84059339 w 1035"/>
              <a:gd name="T97" fmla="*/ 235573483 h 23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35" h="2379">
                <a:moveTo>
                  <a:pt x="522" y="0"/>
                </a:moveTo>
                <a:lnTo>
                  <a:pt x="498" y="27"/>
                </a:lnTo>
                <a:cubicBezTo>
                  <a:pt x="498" y="27"/>
                  <a:pt x="321" y="207"/>
                  <a:pt x="235" y="465"/>
                </a:cubicBezTo>
                <a:cubicBezTo>
                  <a:pt x="207" y="547"/>
                  <a:pt x="190" y="641"/>
                  <a:pt x="190" y="742"/>
                </a:cubicBezTo>
                <a:cubicBezTo>
                  <a:pt x="190" y="865"/>
                  <a:pt x="205" y="1053"/>
                  <a:pt x="221" y="1227"/>
                </a:cubicBezTo>
                <a:lnTo>
                  <a:pt x="0" y="1446"/>
                </a:lnTo>
                <a:lnTo>
                  <a:pt x="31" y="1782"/>
                </a:lnTo>
                <a:lnTo>
                  <a:pt x="262" y="1643"/>
                </a:lnTo>
                <a:cubicBezTo>
                  <a:pt x="262" y="1645"/>
                  <a:pt x="264" y="1661"/>
                  <a:pt x="264" y="1661"/>
                </a:cubicBezTo>
                <a:lnTo>
                  <a:pt x="264" y="1667"/>
                </a:lnTo>
                <a:lnTo>
                  <a:pt x="266" y="1674"/>
                </a:lnTo>
                <a:cubicBezTo>
                  <a:pt x="266" y="1674"/>
                  <a:pt x="272" y="1684"/>
                  <a:pt x="280" y="1692"/>
                </a:cubicBezTo>
                <a:cubicBezTo>
                  <a:pt x="285" y="1694"/>
                  <a:pt x="289" y="1698"/>
                  <a:pt x="293" y="1700"/>
                </a:cubicBezTo>
                <a:lnTo>
                  <a:pt x="328" y="1842"/>
                </a:lnTo>
                <a:cubicBezTo>
                  <a:pt x="328" y="1842"/>
                  <a:pt x="330" y="1848"/>
                  <a:pt x="332" y="1852"/>
                </a:cubicBezTo>
                <a:cubicBezTo>
                  <a:pt x="334" y="1856"/>
                  <a:pt x="338" y="1858"/>
                  <a:pt x="340" y="1862"/>
                </a:cubicBezTo>
                <a:cubicBezTo>
                  <a:pt x="348" y="1868"/>
                  <a:pt x="356" y="1874"/>
                  <a:pt x="371" y="1880"/>
                </a:cubicBezTo>
                <a:cubicBezTo>
                  <a:pt x="397" y="1891"/>
                  <a:pt x="440" y="1899"/>
                  <a:pt x="516" y="1899"/>
                </a:cubicBezTo>
                <a:cubicBezTo>
                  <a:pt x="592" y="1899"/>
                  <a:pt x="635" y="1893"/>
                  <a:pt x="661" y="1880"/>
                </a:cubicBezTo>
                <a:cubicBezTo>
                  <a:pt x="676" y="1874"/>
                  <a:pt x="684" y="1868"/>
                  <a:pt x="692" y="1862"/>
                </a:cubicBezTo>
                <a:cubicBezTo>
                  <a:pt x="696" y="1858"/>
                  <a:pt x="698" y="1856"/>
                  <a:pt x="700" y="1852"/>
                </a:cubicBezTo>
                <a:cubicBezTo>
                  <a:pt x="702" y="1848"/>
                  <a:pt x="704" y="1842"/>
                  <a:pt x="704" y="1842"/>
                </a:cubicBezTo>
                <a:lnTo>
                  <a:pt x="741" y="1700"/>
                </a:lnTo>
                <a:cubicBezTo>
                  <a:pt x="745" y="1698"/>
                  <a:pt x="749" y="1694"/>
                  <a:pt x="754" y="1692"/>
                </a:cubicBezTo>
                <a:cubicBezTo>
                  <a:pt x="762" y="1684"/>
                  <a:pt x="768" y="1674"/>
                  <a:pt x="768" y="1674"/>
                </a:cubicBezTo>
                <a:lnTo>
                  <a:pt x="770" y="1667"/>
                </a:lnTo>
                <a:lnTo>
                  <a:pt x="770" y="1661"/>
                </a:lnTo>
                <a:cubicBezTo>
                  <a:pt x="770" y="1661"/>
                  <a:pt x="772" y="1647"/>
                  <a:pt x="772" y="1643"/>
                </a:cubicBezTo>
                <a:lnTo>
                  <a:pt x="1001" y="1780"/>
                </a:lnTo>
                <a:lnTo>
                  <a:pt x="1034" y="1444"/>
                </a:lnTo>
                <a:lnTo>
                  <a:pt x="815" y="1225"/>
                </a:lnTo>
                <a:cubicBezTo>
                  <a:pt x="831" y="1049"/>
                  <a:pt x="846" y="860"/>
                  <a:pt x="846" y="740"/>
                </a:cubicBezTo>
                <a:cubicBezTo>
                  <a:pt x="846" y="639"/>
                  <a:pt x="827" y="547"/>
                  <a:pt x="799" y="465"/>
                </a:cubicBezTo>
                <a:cubicBezTo>
                  <a:pt x="713" y="209"/>
                  <a:pt x="536" y="27"/>
                  <a:pt x="536" y="27"/>
                </a:cubicBezTo>
                <a:lnTo>
                  <a:pt x="522" y="0"/>
                </a:lnTo>
                <a:close/>
                <a:moveTo>
                  <a:pt x="522" y="105"/>
                </a:moveTo>
                <a:cubicBezTo>
                  <a:pt x="557" y="144"/>
                  <a:pt x="674" y="281"/>
                  <a:pt x="743" y="488"/>
                </a:cubicBezTo>
                <a:cubicBezTo>
                  <a:pt x="770" y="566"/>
                  <a:pt x="786" y="649"/>
                  <a:pt x="786" y="742"/>
                </a:cubicBezTo>
                <a:cubicBezTo>
                  <a:pt x="786" y="860"/>
                  <a:pt x="772" y="1053"/>
                  <a:pt x="754" y="1229"/>
                </a:cubicBezTo>
                <a:cubicBezTo>
                  <a:pt x="754" y="1233"/>
                  <a:pt x="754" y="1235"/>
                  <a:pt x="754" y="1239"/>
                </a:cubicBezTo>
                <a:cubicBezTo>
                  <a:pt x="735" y="1446"/>
                  <a:pt x="713" y="1631"/>
                  <a:pt x="713" y="1643"/>
                </a:cubicBezTo>
                <a:cubicBezTo>
                  <a:pt x="708" y="1645"/>
                  <a:pt x="704" y="1649"/>
                  <a:pt x="694" y="1655"/>
                </a:cubicBezTo>
                <a:cubicBezTo>
                  <a:pt x="670" y="1665"/>
                  <a:pt x="618" y="1678"/>
                  <a:pt x="524" y="1678"/>
                </a:cubicBezTo>
                <a:cubicBezTo>
                  <a:pt x="430" y="1678"/>
                  <a:pt x="377" y="1665"/>
                  <a:pt x="352" y="1655"/>
                </a:cubicBezTo>
                <a:cubicBezTo>
                  <a:pt x="342" y="1651"/>
                  <a:pt x="336" y="1647"/>
                  <a:pt x="334" y="1643"/>
                </a:cubicBezTo>
                <a:cubicBezTo>
                  <a:pt x="332" y="1631"/>
                  <a:pt x="311" y="1450"/>
                  <a:pt x="293" y="1243"/>
                </a:cubicBezTo>
                <a:cubicBezTo>
                  <a:pt x="293" y="1239"/>
                  <a:pt x="293" y="1235"/>
                  <a:pt x="291" y="1229"/>
                </a:cubicBezTo>
                <a:cubicBezTo>
                  <a:pt x="274" y="1053"/>
                  <a:pt x="260" y="863"/>
                  <a:pt x="260" y="742"/>
                </a:cubicBezTo>
                <a:cubicBezTo>
                  <a:pt x="260" y="649"/>
                  <a:pt x="276" y="566"/>
                  <a:pt x="303" y="488"/>
                </a:cubicBezTo>
                <a:cubicBezTo>
                  <a:pt x="371" y="281"/>
                  <a:pt x="487" y="144"/>
                  <a:pt x="522" y="105"/>
                </a:cubicBezTo>
                <a:close/>
                <a:moveTo>
                  <a:pt x="401" y="609"/>
                </a:moveTo>
                <a:cubicBezTo>
                  <a:pt x="334" y="676"/>
                  <a:pt x="334" y="785"/>
                  <a:pt x="401" y="850"/>
                </a:cubicBezTo>
                <a:cubicBezTo>
                  <a:pt x="469" y="918"/>
                  <a:pt x="577" y="918"/>
                  <a:pt x="643" y="850"/>
                </a:cubicBezTo>
                <a:cubicBezTo>
                  <a:pt x="711" y="783"/>
                  <a:pt x="711" y="674"/>
                  <a:pt x="643" y="609"/>
                </a:cubicBezTo>
                <a:cubicBezTo>
                  <a:pt x="577" y="541"/>
                  <a:pt x="467" y="541"/>
                  <a:pt x="401" y="609"/>
                </a:cubicBezTo>
                <a:close/>
                <a:moveTo>
                  <a:pt x="448" y="658"/>
                </a:moveTo>
                <a:cubicBezTo>
                  <a:pt x="489" y="617"/>
                  <a:pt x="553" y="617"/>
                  <a:pt x="594" y="658"/>
                </a:cubicBezTo>
                <a:cubicBezTo>
                  <a:pt x="635" y="699"/>
                  <a:pt x="635" y="762"/>
                  <a:pt x="594" y="803"/>
                </a:cubicBezTo>
                <a:cubicBezTo>
                  <a:pt x="553" y="844"/>
                  <a:pt x="489" y="844"/>
                  <a:pt x="448" y="803"/>
                </a:cubicBezTo>
                <a:cubicBezTo>
                  <a:pt x="407" y="762"/>
                  <a:pt x="409" y="697"/>
                  <a:pt x="448" y="658"/>
                </a:cubicBezTo>
                <a:close/>
                <a:moveTo>
                  <a:pt x="72" y="1471"/>
                </a:moveTo>
                <a:lnTo>
                  <a:pt x="227" y="1315"/>
                </a:lnTo>
                <a:cubicBezTo>
                  <a:pt x="237" y="1418"/>
                  <a:pt x="248" y="1506"/>
                  <a:pt x="254" y="1569"/>
                </a:cubicBezTo>
                <a:lnTo>
                  <a:pt x="88" y="1667"/>
                </a:lnTo>
                <a:lnTo>
                  <a:pt x="72" y="1471"/>
                </a:lnTo>
                <a:close/>
                <a:moveTo>
                  <a:pt x="375" y="1731"/>
                </a:moveTo>
                <a:cubicBezTo>
                  <a:pt x="412" y="1739"/>
                  <a:pt x="457" y="1745"/>
                  <a:pt x="522" y="1745"/>
                </a:cubicBezTo>
                <a:cubicBezTo>
                  <a:pt x="588" y="1745"/>
                  <a:pt x="635" y="1739"/>
                  <a:pt x="670" y="1731"/>
                </a:cubicBezTo>
                <a:lnTo>
                  <a:pt x="649" y="1815"/>
                </a:lnTo>
                <a:cubicBezTo>
                  <a:pt x="649" y="1815"/>
                  <a:pt x="649" y="1815"/>
                  <a:pt x="643" y="1817"/>
                </a:cubicBezTo>
                <a:cubicBezTo>
                  <a:pt x="629" y="1823"/>
                  <a:pt x="594" y="1831"/>
                  <a:pt x="522" y="1831"/>
                </a:cubicBezTo>
                <a:cubicBezTo>
                  <a:pt x="450" y="1831"/>
                  <a:pt x="416" y="1823"/>
                  <a:pt x="401" y="1817"/>
                </a:cubicBezTo>
                <a:cubicBezTo>
                  <a:pt x="397" y="1815"/>
                  <a:pt x="397" y="1815"/>
                  <a:pt x="395" y="1815"/>
                </a:cubicBezTo>
                <a:lnTo>
                  <a:pt x="375" y="1731"/>
                </a:lnTo>
                <a:close/>
                <a:moveTo>
                  <a:pt x="817" y="1315"/>
                </a:moveTo>
                <a:lnTo>
                  <a:pt x="973" y="1471"/>
                </a:lnTo>
                <a:lnTo>
                  <a:pt x="954" y="1667"/>
                </a:lnTo>
                <a:lnTo>
                  <a:pt x="790" y="1569"/>
                </a:lnTo>
                <a:cubicBezTo>
                  <a:pt x="797" y="1506"/>
                  <a:pt x="807" y="1420"/>
                  <a:pt x="817" y="1315"/>
                </a:cubicBezTo>
                <a:close/>
                <a:moveTo>
                  <a:pt x="391" y="1938"/>
                </a:moveTo>
                <a:cubicBezTo>
                  <a:pt x="383" y="2007"/>
                  <a:pt x="350" y="2048"/>
                  <a:pt x="350" y="2112"/>
                </a:cubicBezTo>
                <a:cubicBezTo>
                  <a:pt x="350" y="2145"/>
                  <a:pt x="360" y="2179"/>
                  <a:pt x="383" y="2216"/>
                </a:cubicBezTo>
                <a:cubicBezTo>
                  <a:pt x="405" y="2255"/>
                  <a:pt x="442" y="2298"/>
                  <a:pt x="498" y="2354"/>
                </a:cubicBezTo>
                <a:lnTo>
                  <a:pt x="522" y="2378"/>
                </a:lnTo>
                <a:lnTo>
                  <a:pt x="547" y="2354"/>
                </a:lnTo>
                <a:cubicBezTo>
                  <a:pt x="657" y="2243"/>
                  <a:pt x="694" y="2170"/>
                  <a:pt x="694" y="2104"/>
                </a:cubicBezTo>
                <a:cubicBezTo>
                  <a:pt x="694" y="2039"/>
                  <a:pt x="661" y="1995"/>
                  <a:pt x="653" y="1938"/>
                </a:cubicBezTo>
                <a:lnTo>
                  <a:pt x="586" y="1948"/>
                </a:lnTo>
                <a:cubicBezTo>
                  <a:pt x="598" y="2022"/>
                  <a:pt x="625" y="2065"/>
                  <a:pt x="627" y="2106"/>
                </a:cubicBezTo>
                <a:cubicBezTo>
                  <a:pt x="627" y="2141"/>
                  <a:pt x="600" y="2194"/>
                  <a:pt x="524" y="2278"/>
                </a:cubicBezTo>
                <a:cubicBezTo>
                  <a:pt x="489" y="2241"/>
                  <a:pt x="459" y="2206"/>
                  <a:pt x="444" y="2181"/>
                </a:cubicBezTo>
                <a:cubicBezTo>
                  <a:pt x="426" y="2151"/>
                  <a:pt x="422" y="2132"/>
                  <a:pt x="422" y="2114"/>
                </a:cubicBezTo>
                <a:cubicBezTo>
                  <a:pt x="422" y="2077"/>
                  <a:pt x="450" y="2032"/>
                  <a:pt x="461" y="1948"/>
                </a:cubicBezTo>
                <a:lnTo>
                  <a:pt x="391" y="1938"/>
                </a:lnTo>
                <a:close/>
                <a:moveTo>
                  <a:pt x="647" y="1821"/>
                </a:moveTo>
                <a:lnTo>
                  <a:pt x="647" y="1825"/>
                </a:lnTo>
                <a:cubicBezTo>
                  <a:pt x="645" y="1823"/>
                  <a:pt x="647" y="1823"/>
                  <a:pt x="647" y="18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5532437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5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8" grpId="0" animBg="1"/>
      <p:bldP spid="7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59A2D8-6930-AA4E-983A-5EBB0AF052C0}"/>
              </a:ext>
            </a:extLst>
          </p:cNvPr>
          <p:cNvSpPr/>
          <p:nvPr userDrawn="1"/>
        </p:nvSpPr>
        <p:spPr>
          <a:xfrm>
            <a:off x="858371" y="1463183"/>
            <a:ext cx="10475258" cy="23606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BD5F3A-4139-4C4C-A986-7740B613ABF3}"/>
              </a:ext>
            </a:extLst>
          </p:cNvPr>
          <p:cNvSpPr/>
          <p:nvPr userDrawn="1"/>
        </p:nvSpPr>
        <p:spPr>
          <a:xfrm>
            <a:off x="878542" y="3970855"/>
            <a:ext cx="10475258" cy="23606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C9DE81D-4CDF-EA45-BC02-3C33FE6642B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69963" y="4097883"/>
            <a:ext cx="10237787" cy="2106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96B53E-59F0-DE47-9531-CDEBE85D17C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69963" y="1606550"/>
            <a:ext cx="10237787" cy="2106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7C12-C967-2943-BE3C-27E08D25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82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23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A1C8319-22F1-F247-A5A2-85DF15D3A70E}"/>
              </a:ext>
            </a:extLst>
          </p:cNvPr>
          <p:cNvSpPr/>
          <p:nvPr userDrawn="1"/>
        </p:nvSpPr>
        <p:spPr>
          <a:xfrm>
            <a:off x="3479800" y="1355297"/>
            <a:ext cx="2473738" cy="25112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6500EF-A9FA-1848-BDBE-92F859F9DA7F}"/>
              </a:ext>
            </a:extLst>
          </p:cNvPr>
          <p:cNvSpPr/>
          <p:nvPr userDrawn="1"/>
        </p:nvSpPr>
        <p:spPr>
          <a:xfrm>
            <a:off x="3479800" y="4054842"/>
            <a:ext cx="2473738" cy="25112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04B354-6C13-0B41-878E-BE34F89DBBDF}"/>
              </a:ext>
            </a:extLst>
          </p:cNvPr>
          <p:cNvSpPr/>
          <p:nvPr userDrawn="1"/>
        </p:nvSpPr>
        <p:spPr>
          <a:xfrm>
            <a:off x="8880062" y="1338994"/>
            <a:ext cx="2473738" cy="25112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B2F7B0-68D4-9340-BA19-08C1784B9D9F}"/>
              </a:ext>
            </a:extLst>
          </p:cNvPr>
          <p:cNvSpPr/>
          <p:nvPr userDrawn="1"/>
        </p:nvSpPr>
        <p:spPr>
          <a:xfrm>
            <a:off x="8880062" y="4038539"/>
            <a:ext cx="2473738" cy="25112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F7079843-7237-A54D-ACEB-18E829611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880062" y="4109839"/>
            <a:ext cx="2473325" cy="24399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7AFE671-1DB1-4B45-AFCB-3E7B97A35F9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79800" y="4142445"/>
            <a:ext cx="2473325" cy="24399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6C59EC0-5770-C34D-9FDD-3A313357C1C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880475" y="1399098"/>
            <a:ext cx="2473325" cy="24399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530E48-EE99-7B42-93F8-290AA9D2EB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79800" y="1399098"/>
            <a:ext cx="2473325" cy="24399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7C12-C967-2943-BE3C-27E08D25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82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18BB8A4-E61B-F046-9482-F1F0E64AA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3529"/>
          <a:stretch/>
        </p:blipFill>
        <p:spPr>
          <a:xfrm flipH="1">
            <a:off x="838200" y="1355297"/>
            <a:ext cx="2476998" cy="24949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000810B-3DE2-E547-A10A-B1219BE460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3529"/>
          <a:stretch/>
        </p:blipFill>
        <p:spPr>
          <a:xfrm flipH="1">
            <a:off x="838200" y="4061426"/>
            <a:ext cx="2476998" cy="24949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986DCC-A12E-8A42-AD54-4066CAFB96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3529"/>
          <a:stretch/>
        </p:blipFill>
        <p:spPr>
          <a:xfrm flipH="1">
            <a:off x="6238102" y="1355297"/>
            <a:ext cx="2476998" cy="24949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BAEC0CD-CFB7-5E4B-B7C9-FF3A6BD6AA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3529"/>
          <a:stretch/>
        </p:blipFill>
        <p:spPr>
          <a:xfrm flipH="1">
            <a:off x="6238102" y="4061426"/>
            <a:ext cx="2476998" cy="249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6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7" grpId="0" animBg="1"/>
      <p:bldP spid="9" grpId="0" animBg="1"/>
      <p:bldP spid="17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9E2DCBC-42F4-4D43-BD61-6A4666DE57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60000"/>
              <a:lumOff val="40000"/>
              <a:alpha val="73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FFACA2-0D91-0643-AE8B-771C69D5585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77081" y="5137337"/>
            <a:ext cx="10637838" cy="1398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7C12-C967-2943-BE3C-27E08D25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081" y="4421655"/>
            <a:ext cx="10637838" cy="6075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3316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488F79-8C20-9B4A-9604-ECA1749190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5275" y="1236663"/>
            <a:ext cx="5500688" cy="52990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7C12-C967-2943-BE3C-27E08D25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66" y="418914"/>
            <a:ext cx="5441576" cy="6434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066093-338E-E44A-9584-433D74F12A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8303"/>
          <a:stretch/>
        </p:blipFill>
        <p:spPr>
          <a:xfrm flipH="1">
            <a:off x="6066753" y="275431"/>
            <a:ext cx="5811947" cy="630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0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30B7C65-C8EE-5B44-ABC4-328EF04302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0805" b="30805"/>
          <a:stretch/>
        </p:blipFill>
        <p:spPr>
          <a:xfrm>
            <a:off x="311026" y="287727"/>
            <a:ext cx="11559984" cy="2971288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12543C99-934C-1B4C-AD8B-EEFD253E59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11024" y="4138224"/>
            <a:ext cx="3759986" cy="2437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9CCA0B8A-CA80-7F48-9E8A-3BCF2219AFC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11025" y="4138224"/>
            <a:ext cx="3759986" cy="2437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BB35AEB-C96E-5642-B6C0-9157CBCDDEB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11026" y="4138224"/>
            <a:ext cx="3759986" cy="2437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7C12-C967-2943-BE3C-27E08D25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27" y="3484843"/>
            <a:ext cx="11559984" cy="549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674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0DF5BED-1543-FD4F-B172-82814B7AD2EB}"/>
              </a:ext>
            </a:extLst>
          </p:cNvPr>
          <p:cNvSpPr/>
          <p:nvPr userDrawn="1"/>
        </p:nvSpPr>
        <p:spPr>
          <a:xfrm>
            <a:off x="6499412" y="1631793"/>
            <a:ext cx="1090164" cy="10901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28">
            <a:extLst>
              <a:ext uri="{FF2B5EF4-FFF2-40B4-BE49-F238E27FC236}">
                <a16:creationId xmlns:a16="http://schemas.microsoft.com/office/drawing/2014/main" id="{D7DB14B7-101D-1E43-BD0E-B5287FC8D6C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72561" y="1782526"/>
            <a:ext cx="343866" cy="788698"/>
          </a:xfrm>
          <a:custGeom>
            <a:avLst/>
            <a:gdLst>
              <a:gd name="T0" fmla="*/ 64700846 w 1035"/>
              <a:gd name="T1" fmla="*/ 3492788 h 2379"/>
              <a:gd name="T2" fmla="*/ 24685170 w 1035"/>
              <a:gd name="T3" fmla="*/ 95988916 h 2379"/>
              <a:gd name="T4" fmla="*/ 0 w 1035"/>
              <a:gd name="T5" fmla="*/ 187061815 h 2379"/>
              <a:gd name="T6" fmla="*/ 34039474 w 1035"/>
              <a:gd name="T7" fmla="*/ 212546473 h 2379"/>
              <a:gd name="T8" fmla="*/ 34299356 w 1035"/>
              <a:gd name="T9" fmla="*/ 215651534 h 2379"/>
              <a:gd name="T10" fmla="*/ 36378051 w 1035"/>
              <a:gd name="T11" fmla="*/ 218885357 h 2379"/>
              <a:gd name="T12" fmla="*/ 42614133 w 1035"/>
              <a:gd name="T13" fmla="*/ 238290096 h 2379"/>
              <a:gd name="T14" fmla="*/ 44173424 w 1035"/>
              <a:gd name="T15" fmla="*/ 240877587 h 2379"/>
              <a:gd name="T16" fmla="*/ 67039422 w 1035"/>
              <a:gd name="T17" fmla="*/ 245664120 h 2379"/>
              <a:gd name="T18" fmla="*/ 89905779 w 1035"/>
              <a:gd name="T19" fmla="*/ 240877587 h 2379"/>
              <a:gd name="T20" fmla="*/ 91464710 w 1035"/>
              <a:gd name="T21" fmla="*/ 238290096 h 2379"/>
              <a:gd name="T22" fmla="*/ 97961035 w 1035"/>
              <a:gd name="T23" fmla="*/ 218885357 h 2379"/>
              <a:gd name="T24" fmla="*/ 100039729 w 1035"/>
              <a:gd name="T25" fmla="*/ 215651534 h 2379"/>
              <a:gd name="T26" fmla="*/ 100299611 w 1035"/>
              <a:gd name="T27" fmla="*/ 212546473 h 2379"/>
              <a:gd name="T28" fmla="*/ 134339086 w 1035"/>
              <a:gd name="T29" fmla="*/ 186802850 h 2379"/>
              <a:gd name="T30" fmla="*/ 109913797 w 1035"/>
              <a:gd name="T31" fmla="*/ 95729951 h 2379"/>
              <a:gd name="T32" fmla="*/ 69637880 w 1035"/>
              <a:gd name="T33" fmla="*/ 3492788 h 2379"/>
              <a:gd name="T34" fmla="*/ 67819067 w 1035"/>
              <a:gd name="T35" fmla="*/ 13583425 h 2379"/>
              <a:gd name="T36" fmla="*/ 102118423 w 1035"/>
              <a:gd name="T37" fmla="*/ 95988916 h 2379"/>
              <a:gd name="T38" fmla="*/ 97961035 w 1035"/>
              <a:gd name="T39" fmla="*/ 160283052 h 2379"/>
              <a:gd name="T40" fmla="*/ 90165661 w 1035"/>
              <a:gd name="T41" fmla="*/ 214098824 h 2379"/>
              <a:gd name="T42" fmla="*/ 45732355 w 1035"/>
              <a:gd name="T43" fmla="*/ 214098824 h 2379"/>
              <a:gd name="T44" fmla="*/ 38067102 w 1035"/>
              <a:gd name="T45" fmla="*/ 160800622 h 2379"/>
              <a:gd name="T46" fmla="*/ 33779593 w 1035"/>
              <a:gd name="T47" fmla="*/ 95988916 h 2379"/>
              <a:gd name="T48" fmla="*/ 67819067 w 1035"/>
              <a:gd name="T49" fmla="*/ 13583425 h 2379"/>
              <a:gd name="T50" fmla="*/ 52098559 w 1035"/>
              <a:gd name="T51" fmla="*/ 109960069 h 2379"/>
              <a:gd name="T52" fmla="*/ 83539575 w 1035"/>
              <a:gd name="T53" fmla="*/ 78783219 h 2379"/>
              <a:gd name="T54" fmla="*/ 58204881 w 1035"/>
              <a:gd name="T55" fmla="*/ 85122103 h 2379"/>
              <a:gd name="T56" fmla="*/ 77173372 w 1035"/>
              <a:gd name="T57" fmla="*/ 103880150 h 2379"/>
              <a:gd name="T58" fmla="*/ 58204881 w 1035"/>
              <a:gd name="T59" fmla="*/ 85122103 h 2379"/>
              <a:gd name="T60" fmla="*/ 29492083 w 1035"/>
              <a:gd name="T61" fmla="*/ 170115084 h 2379"/>
              <a:gd name="T62" fmla="*/ 11432999 w 1035"/>
              <a:gd name="T63" fmla="*/ 215651534 h 2379"/>
              <a:gd name="T64" fmla="*/ 48720455 w 1035"/>
              <a:gd name="T65" fmla="*/ 223930856 h 2379"/>
              <a:gd name="T66" fmla="*/ 87047440 w 1035"/>
              <a:gd name="T67" fmla="*/ 223930856 h 2379"/>
              <a:gd name="T68" fmla="*/ 83539575 w 1035"/>
              <a:gd name="T69" fmla="*/ 235056273 h 2379"/>
              <a:gd name="T70" fmla="*/ 52098559 w 1035"/>
              <a:gd name="T71" fmla="*/ 235056273 h 2379"/>
              <a:gd name="T72" fmla="*/ 48720455 w 1035"/>
              <a:gd name="T73" fmla="*/ 223930856 h 2379"/>
              <a:gd name="T74" fmla="*/ 126413591 w 1035"/>
              <a:gd name="T75" fmla="*/ 190295998 h 2379"/>
              <a:gd name="T76" fmla="*/ 102638187 w 1035"/>
              <a:gd name="T77" fmla="*/ 202973766 h 2379"/>
              <a:gd name="T78" fmla="*/ 50799510 w 1035"/>
              <a:gd name="T79" fmla="*/ 250709259 h 2379"/>
              <a:gd name="T80" fmla="*/ 49759983 w 1035"/>
              <a:gd name="T81" fmla="*/ 286672642 h 2379"/>
              <a:gd name="T82" fmla="*/ 67819067 w 1035"/>
              <a:gd name="T83" fmla="*/ 307629731 h 2379"/>
              <a:gd name="T84" fmla="*/ 90165661 w 1035"/>
              <a:gd name="T85" fmla="*/ 272183919 h 2379"/>
              <a:gd name="T86" fmla="*/ 76134205 w 1035"/>
              <a:gd name="T87" fmla="*/ 252003004 h 2379"/>
              <a:gd name="T88" fmla="*/ 68078949 w 1035"/>
              <a:gd name="T89" fmla="*/ 294693358 h 2379"/>
              <a:gd name="T90" fmla="*/ 54826777 w 1035"/>
              <a:gd name="T91" fmla="*/ 273477664 h 2379"/>
              <a:gd name="T92" fmla="*/ 50799510 w 1035"/>
              <a:gd name="T93" fmla="*/ 250709259 h 2379"/>
              <a:gd name="T94" fmla="*/ 84059339 w 1035"/>
              <a:gd name="T95" fmla="*/ 236091053 h 2379"/>
              <a:gd name="T96" fmla="*/ 84059339 w 1035"/>
              <a:gd name="T97" fmla="*/ 235573483 h 23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35" h="2379">
                <a:moveTo>
                  <a:pt x="522" y="0"/>
                </a:moveTo>
                <a:lnTo>
                  <a:pt x="498" y="27"/>
                </a:lnTo>
                <a:cubicBezTo>
                  <a:pt x="498" y="27"/>
                  <a:pt x="321" y="207"/>
                  <a:pt x="235" y="465"/>
                </a:cubicBezTo>
                <a:cubicBezTo>
                  <a:pt x="207" y="547"/>
                  <a:pt x="190" y="641"/>
                  <a:pt x="190" y="742"/>
                </a:cubicBezTo>
                <a:cubicBezTo>
                  <a:pt x="190" y="865"/>
                  <a:pt x="205" y="1053"/>
                  <a:pt x="221" y="1227"/>
                </a:cubicBezTo>
                <a:lnTo>
                  <a:pt x="0" y="1446"/>
                </a:lnTo>
                <a:lnTo>
                  <a:pt x="31" y="1782"/>
                </a:lnTo>
                <a:lnTo>
                  <a:pt x="262" y="1643"/>
                </a:lnTo>
                <a:cubicBezTo>
                  <a:pt x="262" y="1645"/>
                  <a:pt x="264" y="1661"/>
                  <a:pt x="264" y="1661"/>
                </a:cubicBezTo>
                <a:lnTo>
                  <a:pt x="264" y="1667"/>
                </a:lnTo>
                <a:lnTo>
                  <a:pt x="266" y="1674"/>
                </a:lnTo>
                <a:cubicBezTo>
                  <a:pt x="266" y="1674"/>
                  <a:pt x="272" y="1684"/>
                  <a:pt x="280" y="1692"/>
                </a:cubicBezTo>
                <a:cubicBezTo>
                  <a:pt x="285" y="1694"/>
                  <a:pt x="289" y="1698"/>
                  <a:pt x="293" y="1700"/>
                </a:cubicBezTo>
                <a:lnTo>
                  <a:pt x="328" y="1842"/>
                </a:lnTo>
                <a:cubicBezTo>
                  <a:pt x="328" y="1842"/>
                  <a:pt x="330" y="1848"/>
                  <a:pt x="332" y="1852"/>
                </a:cubicBezTo>
                <a:cubicBezTo>
                  <a:pt x="334" y="1856"/>
                  <a:pt x="338" y="1858"/>
                  <a:pt x="340" y="1862"/>
                </a:cubicBezTo>
                <a:cubicBezTo>
                  <a:pt x="348" y="1868"/>
                  <a:pt x="356" y="1874"/>
                  <a:pt x="371" y="1880"/>
                </a:cubicBezTo>
                <a:cubicBezTo>
                  <a:pt x="397" y="1891"/>
                  <a:pt x="440" y="1899"/>
                  <a:pt x="516" y="1899"/>
                </a:cubicBezTo>
                <a:cubicBezTo>
                  <a:pt x="592" y="1899"/>
                  <a:pt x="635" y="1893"/>
                  <a:pt x="661" y="1880"/>
                </a:cubicBezTo>
                <a:cubicBezTo>
                  <a:pt x="676" y="1874"/>
                  <a:pt x="684" y="1868"/>
                  <a:pt x="692" y="1862"/>
                </a:cubicBezTo>
                <a:cubicBezTo>
                  <a:pt x="696" y="1858"/>
                  <a:pt x="698" y="1856"/>
                  <a:pt x="700" y="1852"/>
                </a:cubicBezTo>
                <a:cubicBezTo>
                  <a:pt x="702" y="1848"/>
                  <a:pt x="704" y="1842"/>
                  <a:pt x="704" y="1842"/>
                </a:cubicBezTo>
                <a:lnTo>
                  <a:pt x="741" y="1700"/>
                </a:lnTo>
                <a:cubicBezTo>
                  <a:pt x="745" y="1698"/>
                  <a:pt x="749" y="1694"/>
                  <a:pt x="754" y="1692"/>
                </a:cubicBezTo>
                <a:cubicBezTo>
                  <a:pt x="762" y="1684"/>
                  <a:pt x="768" y="1674"/>
                  <a:pt x="768" y="1674"/>
                </a:cubicBezTo>
                <a:lnTo>
                  <a:pt x="770" y="1667"/>
                </a:lnTo>
                <a:lnTo>
                  <a:pt x="770" y="1661"/>
                </a:lnTo>
                <a:cubicBezTo>
                  <a:pt x="770" y="1661"/>
                  <a:pt x="772" y="1647"/>
                  <a:pt x="772" y="1643"/>
                </a:cubicBezTo>
                <a:lnTo>
                  <a:pt x="1001" y="1780"/>
                </a:lnTo>
                <a:lnTo>
                  <a:pt x="1034" y="1444"/>
                </a:lnTo>
                <a:lnTo>
                  <a:pt x="815" y="1225"/>
                </a:lnTo>
                <a:cubicBezTo>
                  <a:pt x="831" y="1049"/>
                  <a:pt x="846" y="860"/>
                  <a:pt x="846" y="740"/>
                </a:cubicBezTo>
                <a:cubicBezTo>
                  <a:pt x="846" y="639"/>
                  <a:pt x="827" y="547"/>
                  <a:pt x="799" y="465"/>
                </a:cubicBezTo>
                <a:cubicBezTo>
                  <a:pt x="713" y="209"/>
                  <a:pt x="536" y="27"/>
                  <a:pt x="536" y="27"/>
                </a:cubicBezTo>
                <a:lnTo>
                  <a:pt x="522" y="0"/>
                </a:lnTo>
                <a:close/>
                <a:moveTo>
                  <a:pt x="522" y="105"/>
                </a:moveTo>
                <a:cubicBezTo>
                  <a:pt x="557" y="144"/>
                  <a:pt x="674" y="281"/>
                  <a:pt x="743" y="488"/>
                </a:cubicBezTo>
                <a:cubicBezTo>
                  <a:pt x="770" y="566"/>
                  <a:pt x="786" y="649"/>
                  <a:pt x="786" y="742"/>
                </a:cubicBezTo>
                <a:cubicBezTo>
                  <a:pt x="786" y="860"/>
                  <a:pt x="772" y="1053"/>
                  <a:pt x="754" y="1229"/>
                </a:cubicBezTo>
                <a:cubicBezTo>
                  <a:pt x="754" y="1233"/>
                  <a:pt x="754" y="1235"/>
                  <a:pt x="754" y="1239"/>
                </a:cubicBezTo>
                <a:cubicBezTo>
                  <a:pt x="735" y="1446"/>
                  <a:pt x="713" y="1631"/>
                  <a:pt x="713" y="1643"/>
                </a:cubicBezTo>
                <a:cubicBezTo>
                  <a:pt x="708" y="1645"/>
                  <a:pt x="704" y="1649"/>
                  <a:pt x="694" y="1655"/>
                </a:cubicBezTo>
                <a:cubicBezTo>
                  <a:pt x="670" y="1665"/>
                  <a:pt x="618" y="1678"/>
                  <a:pt x="524" y="1678"/>
                </a:cubicBezTo>
                <a:cubicBezTo>
                  <a:pt x="430" y="1678"/>
                  <a:pt x="377" y="1665"/>
                  <a:pt x="352" y="1655"/>
                </a:cubicBezTo>
                <a:cubicBezTo>
                  <a:pt x="342" y="1651"/>
                  <a:pt x="336" y="1647"/>
                  <a:pt x="334" y="1643"/>
                </a:cubicBezTo>
                <a:cubicBezTo>
                  <a:pt x="332" y="1631"/>
                  <a:pt x="311" y="1450"/>
                  <a:pt x="293" y="1243"/>
                </a:cubicBezTo>
                <a:cubicBezTo>
                  <a:pt x="293" y="1239"/>
                  <a:pt x="293" y="1235"/>
                  <a:pt x="291" y="1229"/>
                </a:cubicBezTo>
                <a:cubicBezTo>
                  <a:pt x="274" y="1053"/>
                  <a:pt x="260" y="863"/>
                  <a:pt x="260" y="742"/>
                </a:cubicBezTo>
                <a:cubicBezTo>
                  <a:pt x="260" y="649"/>
                  <a:pt x="276" y="566"/>
                  <a:pt x="303" y="488"/>
                </a:cubicBezTo>
                <a:cubicBezTo>
                  <a:pt x="371" y="281"/>
                  <a:pt x="487" y="144"/>
                  <a:pt x="522" y="105"/>
                </a:cubicBezTo>
                <a:close/>
                <a:moveTo>
                  <a:pt x="401" y="609"/>
                </a:moveTo>
                <a:cubicBezTo>
                  <a:pt x="334" y="676"/>
                  <a:pt x="334" y="785"/>
                  <a:pt x="401" y="850"/>
                </a:cubicBezTo>
                <a:cubicBezTo>
                  <a:pt x="469" y="918"/>
                  <a:pt x="577" y="918"/>
                  <a:pt x="643" y="850"/>
                </a:cubicBezTo>
                <a:cubicBezTo>
                  <a:pt x="711" y="783"/>
                  <a:pt x="711" y="674"/>
                  <a:pt x="643" y="609"/>
                </a:cubicBezTo>
                <a:cubicBezTo>
                  <a:pt x="577" y="541"/>
                  <a:pt x="467" y="541"/>
                  <a:pt x="401" y="609"/>
                </a:cubicBezTo>
                <a:close/>
                <a:moveTo>
                  <a:pt x="448" y="658"/>
                </a:moveTo>
                <a:cubicBezTo>
                  <a:pt x="489" y="617"/>
                  <a:pt x="553" y="617"/>
                  <a:pt x="594" y="658"/>
                </a:cubicBezTo>
                <a:cubicBezTo>
                  <a:pt x="635" y="699"/>
                  <a:pt x="635" y="762"/>
                  <a:pt x="594" y="803"/>
                </a:cubicBezTo>
                <a:cubicBezTo>
                  <a:pt x="553" y="844"/>
                  <a:pt x="489" y="844"/>
                  <a:pt x="448" y="803"/>
                </a:cubicBezTo>
                <a:cubicBezTo>
                  <a:pt x="407" y="762"/>
                  <a:pt x="409" y="697"/>
                  <a:pt x="448" y="658"/>
                </a:cubicBezTo>
                <a:close/>
                <a:moveTo>
                  <a:pt x="72" y="1471"/>
                </a:moveTo>
                <a:lnTo>
                  <a:pt x="227" y="1315"/>
                </a:lnTo>
                <a:cubicBezTo>
                  <a:pt x="237" y="1418"/>
                  <a:pt x="248" y="1506"/>
                  <a:pt x="254" y="1569"/>
                </a:cubicBezTo>
                <a:lnTo>
                  <a:pt x="88" y="1667"/>
                </a:lnTo>
                <a:lnTo>
                  <a:pt x="72" y="1471"/>
                </a:lnTo>
                <a:close/>
                <a:moveTo>
                  <a:pt x="375" y="1731"/>
                </a:moveTo>
                <a:cubicBezTo>
                  <a:pt x="412" y="1739"/>
                  <a:pt x="457" y="1745"/>
                  <a:pt x="522" y="1745"/>
                </a:cubicBezTo>
                <a:cubicBezTo>
                  <a:pt x="588" y="1745"/>
                  <a:pt x="635" y="1739"/>
                  <a:pt x="670" y="1731"/>
                </a:cubicBezTo>
                <a:lnTo>
                  <a:pt x="649" y="1815"/>
                </a:lnTo>
                <a:cubicBezTo>
                  <a:pt x="649" y="1815"/>
                  <a:pt x="649" y="1815"/>
                  <a:pt x="643" y="1817"/>
                </a:cubicBezTo>
                <a:cubicBezTo>
                  <a:pt x="629" y="1823"/>
                  <a:pt x="594" y="1831"/>
                  <a:pt x="522" y="1831"/>
                </a:cubicBezTo>
                <a:cubicBezTo>
                  <a:pt x="450" y="1831"/>
                  <a:pt x="416" y="1823"/>
                  <a:pt x="401" y="1817"/>
                </a:cubicBezTo>
                <a:cubicBezTo>
                  <a:pt x="397" y="1815"/>
                  <a:pt x="397" y="1815"/>
                  <a:pt x="395" y="1815"/>
                </a:cubicBezTo>
                <a:lnTo>
                  <a:pt x="375" y="1731"/>
                </a:lnTo>
                <a:close/>
                <a:moveTo>
                  <a:pt x="817" y="1315"/>
                </a:moveTo>
                <a:lnTo>
                  <a:pt x="973" y="1471"/>
                </a:lnTo>
                <a:lnTo>
                  <a:pt x="954" y="1667"/>
                </a:lnTo>
                <a:lnTo>
                  <a:pt x="790" y="1569"/>
                </a:lnTo>
                <a:cubicBezTo>
                  <a:pt x="797" y="1506"/>
                  <a:pt x="807" y="1420"/>
                  <a:pt x="817" y="1315"/>
                </a:cubicBezTo>
                <a:close/>
                <a:moveTo>
                  <a:pt x="391" y="1938"/>
                </a:moveTo>
                <a:cubicBezTo>
                  <a:pt x="383" y="2007"/>
                  <a:pt x="350" y="2048"/>
                  <a:pt x="350" y="2112"/>
                </a:cubicBezTo>
                <a:cubicBezTo>
                  <a:pt x="350" y="2145"/>
                  <a:pt x="360" y="2179"/>
                  <a:pt x="383" y="2216"/>
                </a:cubicBezTo>
                <a:cubicBezTo>
                  <a:pt x="405" y="2255"/>
                  <a:pt x="442" y="2298"/>
                  <a:pt x="498" y="2354"/>
                </a:cubicBezTo>
                <a:lnTo>
                  <a:pt x="522" y="2378"/>
                </a:lnTo>
                <a:lnTo>
                  <a:pt x="547" y="2354"/>
                </a:lnTo>
                <a:cubicBezTo>
                  <a:pt x="657" y="2243"/>
                  <a:pt x="694" y="2170"/>
                  <a:pt x="694" y="2104"/>
                </a:cubicBezTo>
                <a:cubicBezTo>
                  <a:pt x="694" y="2039"/>
                  <a:pt x="661" y="1995"/>
                  <a:pt x="653" y="1938"/>
                </a:cubicBezTo>
                <a:lnTo>
                  <a:pt x="586" y="1948"/>
                </a:lnTo>
                <a:cubicBezTo>
                  <a:pt x="598" y="2022"/>
                  <a:pt x="625" y="2065"/>
                  <a:pt x="627" y="2106"/>
                </a:cubicBezTo>
                <a:cubicBezTo>
                  <a:pt x="627" y="2141"/>
                  <a:pt x="600" y="2194"/>
                  <a:pt x="524" y="2278"/>
                </a:cubicBezTo>
                <a:cubicBezTo>
                  <a:pt x="489" y="2241"/>
                  <a:pt x="459" y="2206"/>
                  <a:pt x="444" y="2181"/>
                </a:cubicBezTo>
                <a:cubicBezTo>
                  <a:pt x="426" y="2151"/>
                  <a:pt x="422" y="2132"/>
                  <a:pt x="422" y="2114"/>
                </a:cubicBezTo>
                <a:cubicBezTo>
                  <a:pt x="422" y="2077"/>
                  <a:pt x="450" y="2032"/>
                  <a:pt x="461" y="1948"/>
                </a:cubicBezTo>
                <a:lnTo>
                  <a:pt x="391" y="1938"/>
                </a:lnTo>
                <a:close/>
                <a:moveTo>
                  <a:pt x="647" y="1821"/>
                </a:moveTo>
                <a:lnTo>
                  <a:pt x="647" y="1825"/>
                </a:lnTo>
                <a:cubicBezTo>
                  <a:pt x="645" y="1823"/>
                  <a:pt x="647" y="1823"/>
                  <a:pt x="647" y="18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8B954A0-717A-AC47-B6E7-2AE7CF51AD31}"/>
              </a:ext>
            </a:extLst>
          </p:cNvPr>
          <p:cNvSpPr/>
          <p:nvPr userDrawn="1"/>
        </p:nvSpPr>
        <p:spPr>
          <a:xfrm>
            <a:off x="6499412" y="3332261"/>
            <a:ext cx="1090164" cy="10901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8" name="Freeform 28">
            <a:extLst>
              <a:ext uri="{FF2B5EF4-FFF2-40B4-BE49-F238E27FC236}">
                <a16:creationId xmlns:a16="http://schemas.microsoft.com/office/drawing/2014/main" id="{AF3118C9-2173-C547-A996-C0F102B339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72561" y="3482994"/>
            <a:ext cx="343866" cy="788698"/>
          </a:xfrm>
          <a:custGeom>
            <a:avLst/>
            <a:gdLst>
              <a:gd name="T0" fmla="*/ 64700846 w 1035"/>
              <a:gd name="T1" fmla="*/ 3492788 h 2379"/>
              <a:gd name="T2" fmla="*/ 24685170 w 1035"/>
              <a:gd name="T3" fmla="*/ 95988916 h 2379"/>
              <a:gd name="T4" fmla="*/ 0 w 1035"/>
              <a:gd name="T5" fmla="*/ 187061815 h 2379"/>
              <a:gd name="T6" fmla="*/ 34039474 w 1035"/>
              <a:gd name="T7" fmla="*/ 212546473 h 2379"/>
              <a:gd name="T8" fmla="*/ 34299356 w 1035"/>
              <a:gd name="T9" fmla="*/ 215651534 h 2379"/>
              <a:gd name="T10" fmla="*/ 36378051 w 1035"/>
              <a:gd name="T11" fmla="*/ 218885357 h 2379"/>
              <a:gd name="T12" fmla="*/ 42614133 w 1035"/>
              <a:gd name="T13" fmla="*/ 238290096 h 2379"/>
              <a:gd name="T14" fmla="*/ 44173424 w 1035"/>
              <a:gd name="T15" fmla="*/ 240877587 h 2379"/>
              <a:gd name="T16" fmla="*/ 67039422 w 1035"/>
              <a:gd name="T17" fmla="*/ 245664120 h 2379"/>
              <a:gd name="T18" fmla="*/ 89905779 w 1035"/>
              <a:gd name="T19" fmla="*/ 240877587 h 2379"/>
              <a:gd name="T20" fmla="*/ 91464710 w 1035"/>
              <a:gd name="T21" fmla="*/ 238290096 h 2379"/>
              <a:gd name="T22" fmla="*/ 97961035 w 1035"/>
              <a:gd name="T23" fmla="*/ 218885357 h 2379"/>
              <a:gd name="T24" fmla="*/ 100039729 w 1035"/>
              <a:gd name="T25" fmla="*/ 215651534 h 2379"/>
              <a:gd name="T26" fmla="*/ 100299611 w 1035"/>
              <a:gd name="T27" fmla="*/ 212546473 h 2379"/>
              <a:gd name="T28" fmla="*/ 134339086 w 1035"/>
              <a:gd name="T29" fmla="*/ 186802850 h 2379"/>
              <a:gd name="T30" fmla="*/ 109913797 w 1035"/>
              <a:gd name="T31" fmla="*/ 95729951 h 2379"/>
              <a:gd name="T32" fmla="*/ 69637880 w 1035"/>
              <a:gd name="T33" fmla="*/ 3492788 h 2379"/>
              <a:gd name="T34" fmla="*/ 67819067 w 1035"/>
              <a:gd name="T35" fmla="*/ 13583425 h 2379"/>
              <a:gd name="T36" fmla="*/ 102118423 w 1035"/>
              <a:gd name="T37" fmla="*/ 95988916 h 2379"/>
              <a:gd name="T38" fmla="*/ 97961035 w 1035"/>
              <a:gd name="T39" fmla="*/ 160283052 h 2379"/>
              <a:gd name="T40" fmla="*/ 90165661 w 1035"/>
              <a:gd name="T41" fmla="*/ 214098824 h 2379"/>
              <a:gd name="T42" fmla="*/ 45732355 w 1035"/>
              <a:gd name="T43" fmla="*/ 214098824 h 2379"/>
              <a:gd name="T44" fmla="*/ 38067102 w 1035"/>
              <a:gd name="T45" fmla="*/ 160800622 h 2379"/>
              <a:gd name="T46" fmla="*/ 33779593 w 1035"/>
              <a:gd name="T47" fmla="*/ 95988916 h 2379"/>
              <a:gd name="T48" fmla="*/ 67819067 w 1035"/>
              <a:gd name="T49" fmla="*/ 13583425 h 2379"/>
              <a:gd name="T50" fmla="*/ 52098559 w 1035"/>
              <a:gd name="T51" fmla="*/ 109960069 h 2379"/>
              <a:gd name="T52" fmla="*/ 83539575 w 1035"/>
              <a:gd name="T53" fmla="*/ 78783219 h 2379"/>
              <a:gd name="T54" fmla="*/ 58204881 w 1035"/>
              <a:gd name="T55" fmla="*/ 85122103 h 2379"/>
              <a:gd name="T56" fmla="*/ 77173372 w 1035"/>
              <a:gd name="T57" fmla="*/ 103880150 h 2379"/>
              <a:gd name="T58" fmla="*/ 58204881 w 1035"/>
              <a:gd name="T59" fmla="*/ 85122103 h 2379"/>
              <a:gd name="T60" fmla="*/ 29492083 w 1035"/>
              <a:gd name="T61" fmla="*/ 170115084 h 2379"/>
              <a:gd name="T62" fmla="*/ 11432999 w 1035"/>
              <a:gd name="T63" fmla="*/ 215651534 h 2379"/>
              <a:gd name="T64" fmla="*/ 48720455 w 1035"/>
              <a:gd name="T65" fmla="*/ 223930856 h 2379"/>
              <a:gd name="T66" fmla="*/ 87047440 w 1035"/>
              <a:gd name="T67" fmla="*/ 223930856 h 2379"/>
              <a:gd name="T68" fmla="*/ 83539575 w 1035"/>
              <a:gd name="T69" fmla="*/ 235056273 h 2379"/>
              <a:gd name="T70" fmla="*/ 52098559 w 1035"/>
              <a:gd name="T71" fmla="*/ 235056273 h 2379"/>
              <a:gd name="T72" fmla="*/ 48720455 w 1035"/>
              <a:gd name="T73" fmla="*/ 223930856 h 2379"/>
              <a:gd name="T74" fmla="*/ 126413591 w 1035"/>
              <a:gd name="T75" fmla="*/ 190295998 h 2379"/>
              <a:gd name="T76" fmla="*/ 102638187 w 1035"/>
              <a:gd name="T77" fmla="*/ 202973766 h 2379"/>
              <a:gd name="T78" fmla="*/ 50799510 w 1035"/>
              <a:gd name="T79" fmla="*/ 250709259 h 2379"/>
              <a:gd name="T80" fmla="*/ 49759983 w 1035"/>
              <a:gd name="T81" fmla="*/ 286672642 h 2379"/>
              <a:gd name="T82" fmla="*/ 67819067 w 1035"/>
              <a:gd name="T83" fmla="*/ 307629731 h 2379"/>
              <a:gd name="T84" fmla="*/ 90165661 w 1035"/>
              <a:gd name="T85" fmla="*/ 272183919 h 2379"/>
              <a:gd name="T86" fmla="*/ 76134205 w 1035"/>
              <a:gd name="T87" fmla="*/ 252003004 h 2379"/>
              <a:gd name="T88" fmla="*/ 68078949 w 1035"/>
              <a:gd name="T89" fmla="*/ 294693358 h 2379"/>
              <a:gd name="T90" fmla="*/ 54826777 w 1035"/>
              <a:gd name="T91" fmla="*/ 273477664 h 2379"/>
              <a:gd name="T92" fmla="*/ 50799510 w 1035"/>
              <a:gd name="T93" fmla="*/ 250709259 h 2379"/>
              <a:gd name="T94" fmla="*/ 84059339 w 1035"/>
              <a:gd name="T95" fmla="*/ 236091053 h 2379"/>
              <a:gd name="T96" fmla="*/ 84059339 w 1035"/>
              <a:gd name="T97" fmla="*/ 235573483 h 23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35" h="2379">
                <a:moveTo>
                  <a:pt x="522" y="0"/>
                </a:moveTo>
                <a:lnTo>
                  <a:pt x="498" y="27"/>
                </a:lnTo>
                <a:cubicBezTo>
                  <a:pt x="498" y="27"/>
                  <a:pt x="321" y="207"/>
                  <a:pt x="235" y="465"/>
                </a:cubicBezTo>
                <a:cubicBezTo>
                  <a:pt x="207" y="547"/>
                  <a:pt x="190" y="641"/>
                  <a:pt x="190" y="742"/>
                </a:cubicBezTo>
                <a:cubicBezTo>
                  <a:pt x="190" y="865"/>
                  <a:pt x="205" y="1053"/>
                  <a:pt x="221" y="1227"/>
                </a:cubicBezTo>
                <a:lnTo>
                  <a:pt x="0" y="1446"/>
                </a:lnTo>
                <a:lnTo>
                  <a:pt x="31" y="1782"/>
                </a:lnTo>
                <a:lnTo>
                  <a:pt x="262" y="1643"/>
                </a:lnTo>
                <a:cubicBezTo>
                  <a:pt x="262" y="1645"/>
                  <a:pt x="264" y="1661"/>
                  <a:pt x="264" y="1661"/>
                </a:cubicBezTo>
                <a:lnTo>
                  <a:pt x="264" y="1667"/>
                </a:lnTo>
                <a:lnTo>
                  <a:pt x="266" y="1674"/>
                </a:lnTo>
                <a:cubicBezTo>
                  <a:pt x="266" y="1674"/>
                  <a:pt x="272" y="1684"/>
                  <a:pt x="280" y="1692"/>
                </a:cubicBezTo>
                <a:cubicBezTo>
                  <a:pt x="285" y="1694"/>
                  <a:pt x="289" y="1698"/>
                  <a:pt x="293" y="1700"/>
                </a:cubicBezTo>
                <a:lnTo>
                  <a:pt x="328" y="1842"/>
                </a:lnTo>
                <a:cubicBezTo>
                  <a:pt x="328" y="1842"/>
                  <a:pt x="330" y="1848"/>
                  <a:pt x="332" y="1852"/>
                </a:cubicBezTo>
                <a:cubicBezTo>
                  <a:pt x="334" y="1856"/>
                  <a:pt x="338" y="1858"/>
                  <a:pt x="340" y="1862"/>
                </a:cubicBezTo>
                <a:cubicBezTo>
                  <a:pt x="348" y="1868"/>
                  <a:pt x="356" y="1874"/>
                  <a:pt x="371" y="1880"/>
                </a:cubicBezTo>
                <a:cubicBezTo>
                  <a:pt x="397" y="1891"/>
                  <a:pt x="440" y="1899"/>
                  <a:pt x="516" y="1899"/>
                </a:cubicBezTo>
                <a:cubicBezTo>
                  <a:pt x="592" y="1899"/>
                  <a:pt x="635" y="1893"/>
                  <a:pt x="661" y="1880"/>
                </a:cubicBezTo>
                <a:cubicBezTo>
                  <a:pt x="676" y="1874"/>
                  <a:pt x="684" y="1868"/>
                  <a:pt x="692" y="1862"/>
                </a:cubicBezTo>
                <a:cubicBezTo>
                  <a:pt x="696" y="1858"/>
                  <a:pt x="698" y="1856"/>
                  <a:pt x="700" y="1852"/>
                </a:cubicBezTo>
                <a:cubicBezTo>
                  <a:pt x="702" y="1848"/>
                  <a:pt x="704" y="1842"/>
                  <a:pt x="704" y="1842"/>
                </a:cubicBezTo>
                <a:lnTo>
                  <a:pt x="741" y="1700"/>
                </a:lnTo>
                <a:cubicBezTo>
                  <a:pt x="745" y="1698"/>
                  <a:pt x="749" y="1694"/>
                  <a:pt x="754" y="1692"/>
                </a:cubicBezTo>
                <a:cubicBezTo>
                  <a:pt x="762" y="1684"/>
                  <a:pt x="768" y="1674"/>
                  <a:pt x="768" y="1674"/>
                </a:cubicBezTo>
                <a:lnTo>
                  <a:pt x="770" y="1667"/>
                </a:lnTo>
                <a:lnTo>
                  <a:pt x="770" y="1661"/>
                </a:lnTo>
                <a:cubicBezTo>
                  <a:pt x="770" y="1661"/>
                  <a:pt x="772" y="1647"/>
                  <a:pt x="772" y="1643"/>
                </a:cubicBezTo>
                <a:lnTo>
                  <a:pt x="1001" y="1780"/>
                </a:lnTo>
                <a:lnTo>
                  <a:pt x="1034" y="1444"/>
                </a:lnTo>
                <a:lnTo>
                  <a:pt x="815" y="1225"/>
                </a:lnTo>
                <a:cubicBezTo>
                  <a:pt x="831" y="1049"/>
                  <a:pt x="846" y="860"/>
                  <a:pt x="846" y="740"/>
                </a:cubicBezTo>
                <a:cubicBezTo>
                  <a:pt x="846" y="639"/>
                  <a:pt x="827" y="547"/>
                  <a:pt x="799" y="465"/>
                </a:cubicBezTo>
                <a:cubicBezTo>
                  <a:pt x="713" y="209"/>
                  <a:pt x="536" y="27"/>
                  <a:pt x="536" y="27"/>
                </a:cubicBezTo>
                <a:lnTo>
                  <a:pt x="522" y="0"/>
                </a:lnTo>
                <a:close/>
                <a:moveTo>
                  <a:pt x="522" y="105"/>
                </a:moveTo>
                <a:cubicBezTo>
                  <a:pt x="557" y="144"/>
                  <a:pt x="674" y="281"/>
                  <a:pt x="743" y="488"/>
                </a:cubicBezTo>
                <a:cubicBezTo>
                  <a:pt x="770" y="566"/>
                  <a:pt x="786" y="649"/>
                  <a:pt x="786" y="742"/>
                </a:cubicBezTo>
                <a:cubicBezTo>
                  <a:pt x="786" y="860"/>
                  <a:pt x="772" y="1053"/>
                  <a:pt x="754" y="1229"/>
                </a:cubicBezTo>
                <a:cubicBezTo>
                  <a:pt x="754" y="1233"/>
                  <a:pt x="754" y="1235"/>
                  <a:pt x="754" y="1239"/>
                </a:cubicBezTo>
                <a:cubicBezTo>
                  <a:pt x="735" y="1446"/>
                  <a:pt x="713" y="1631"/>
                  <a:pt x="713" y="1643"/>
                </a:cubicBezTo>
                <a:cubicBezTo>
                  <a:pt x="708" y="1645"/>
                  <a:pt x="704" y="1649"/>
                  <a:pt x="694" y="1655"/>
                </a:cubicBezTo>
                <a:cubicBezTo>
                  <a:pt x="670" y="1665"/>
                  <a:pt x="618" y="1678"/>
                  <a:pt x="524" y="1678"/>
                </a:cubicBezTo>
                <a:cubicBezTo>
                  <a:pt x="430" y="1678"/>
                  <a:pt x="377" y="1665"/>
                  <a:pt x="352" y="1655"/>
                </a:cubicBezTo>
                <a:cubicBezTo>
                  <a:pt x="342" y="1651"/>
                  <a:pt x="336" y="1647"/>
                  <a:pt x="334" y="1643"/>
                </a:cubicBezTo>
                <a:cubicBezTo>
                  <a:pt x="332" y="1631"/>
                  <a:pt x="311" y="1450"/>
                  <a:pt x="293" y="1243"/>
                </a:cubicBezTo>
                <a:cubicBezTo>
                  <a:pt x="293" y="1239"/>
                  <a:pt x="293" y="1235"/>
                  <a:pt x="291" y="1229"/>
                </a:cubicBezTo>
                <a:cubicBezTo>
                  <a:pt x="274" y="1053"/>
                  <a:pt x="260" y="863"/>
                  <a:pt x="260" y="742"/>
                </a:cubicBezTo>
                <a:cubicBezTo>
                  <a:pt x="260" y="649"/>
                  <a:pt x="276" y="566"/>
                  <a:pt x="303" y="488"/>
                </a:cubicBezTo>
                <a:cubicBezTo>
                  <a:pt x="371" y="281"/>
                  <a:pt x="487" y="144"/>
                  <a:pt x="522" y="105"/>
                </a:cubicBezTo>
                <a:close/>
                <a:moveTo>
                  <a:pt x="401" y="609"/>
                </a:moveTo>
                <a:cubicBezTo>
                  <a:pt x="334" y="676"/>
                  <a:pt x="334" y="785"/>
                  <a:pt x="401" y="850"/>
                </a:cubicBezTo>
                <a:cubicBezTo>
                  <a:pt x="469" y="918"/>
                  <a:pt x="577" y="918"/>
                  <a:pt x="643" y="850"/>
                </a:cubicBezTo>
                <a:cubicBezTo>
                  <a:pt x="711" y="783"/>
                  <a:pt x="711" y="674"/>
                  <a:pt x="643" y="609"/>
                </a:cubicBezTo>
                <a:cubicBezTo>
                  <a:pt x="577" y="541"/>
                  <a:pt x="467" y="541"/>
                  <a:pt x="401" y="609"/>
                </a:cubicBezTo>
                <a:close/>
                <a:moveTo>
                  <a:pt x="448" y="658"/>
                </a:moveTo>
                <a:cubicBezTo>
                  <a:pt x="489" y="617"/>
                  <a:pt x="553" y="617"/>
                  <a:pt x="594" y="658"/>
                </a:cubicBezTo>
                <a:cubicBezTo>
                  <a:pt x="635" y="699"/>
                  <a:pt x="635" y="762"/>
                  <a:pt x="594" y="803"/>
                </a:cubicBezTo>
                <a:cubicBezTo>
                  <a:pt x="553" y="844"/>
                  <a:pt x="489" y="844"/>
                  <a:pt x="448" y="803"/>
                </a:cubicBezTo>
                <a:cubicBezTo>
                  <a:pt x="407" y="762"/>
                  <a:pt x="409" y="697"/>
                  <a:pt x="448" y="658"/>
                </a:cubicBezTo>
                <a:close/>
                <a:moveTo>
                  <a:pt x="72" y="1471"/>
                </a:moveTo>
                <a:lnTo>
                  <a:pt x="227" y="1315"/>
                </a:lnTo>
                <a:cubicBezTo>
                  <a:pt x="237" y="1418"/>
                  <a:pt x="248" y="1506"/>
                  <a:pt x="254" y="1569"/>
                </a:cubicBezTo>
                <a:lnTo>
                  <a:pt x="88" y="1667"/>
                </a:lnTo>
                <a:lnTo>
                  <a:pt x="72" y="1471"/>
                </a:lnTo>
                <a:close/>
                <a:moveTo>
                  <a:pt x="375" y="1731"/>
                </a:moveTo>
                <a:cubicBezTo>
                  <a:pt x="412" y="1739"/>
                  <a:pt x="457" y="1745"/>
                  <a:pt x="522" y="1745"/>
                </a:cubicBezTo>
                <a:cubicBezTo>
                  <a:pt x="588" y="1745"/>
                  <a:pt x="635" y="1739"/>
                  <a:pt x="670" y="1731"/>
                </a:cubicBezTo>
                <a:lnTo>
                  <a:pt x="649" y="1815"/>
                </a:lnTo>
                <a:cubicBezTo>
                  <a:pt x="649" y="1815"/>
                  <a:pt x="649" y="1815"/>
                  <a:pt x="643" y="1817"/>
                </a:cubicBezTo>
                <a:cubicBezTo>
                  <a:pt x="629" y="1823"/>
                  <a:pt x="594" y="1831"/>
                  <a:pt x="522" y="1831"/>
                </a:cubicBezTo>
                <a:cubicBezTo>
                  <a:pt x="450" y="1831"/>
                  <a:pt x="416" y="1823"/>
                  <a:pt x="401" y="1817"/>
                </a:cubicBezTo>
                <a:cubicBezTo>
                  <a:pt x="397" y="1815"/>
                  <a:pt x="397" y="1815"/>
                  <a:pt x="395" y="1815"/>
                </a:cubicBezTo>
                <a:lnTo>
                  <a:pt x="375" y="1731"/>
                </a:lnTo>
                <a:close/>
                <a:moveTo>
                  <a:pt x="817" y="1315"/>
                </a:moveTo>
                <a:lnTo>
                  <a:pt x="973" y="1471"/>
                </a:lnTo>
                <a:lnTo>
                  <a:pt x="954" y="1667"/>
                </a:lnTo>
                <a:lnTo>
                  <a:pt x="790" y="1569"/>
                </a:lnTo>
                <a:cubicBezTo>
                  <a:pt x="797" y="1506"/>
                  <a:pt x="807" y="1420"/>
                  <a:pt x="817" y="1315"/>
                </a:cubicBezTo>
                <a:close/>
                <a:moveTo>
                  <a:pt x="391" y="1938"/>
                </a:moveTo>
                <a:cubicBezTo>
                  <a:pt x="383" y="2007"/>
                  <a:pt x="350" y="2048"/>
                  <a:pt x="350" y="2112"/>
                </a:cubicBezTo>
                <a:cubicBezTo>
                  <a:pt x="350" y="2145"/>
                  <a:pt x="360" y="2179"/>
                  <a:pt x="383" y="2216"/>
                </a:cubicBezTo>
                <a:cubicBezTo>
                  <a:pt x="405" y="2255"/>
                  <a:pt x="442" y="2298"/>
                  <a:pt x="498" y="2354"/>
                </a:cubicBezTo>
                <a:lnTo>
                  <a:pt x="522" y="2378"/>
                </a:lnTo>
                <a:lnTo>
                  <a:pt x="547" y="2354"/>
                </a:lnTo>
                <a:cubicBezTo>
                  <a:pt x="657" y="2243"/>
                  <a:pt x="694" y="2170"/>
                  <a:pt x="694" y="2104"/>
                </a:cubicBezTo>
                <a:cubicBezTo>
                  <a:pt x="694" y="2039"/>
                  <a:pt x="661" y="1995"/>
                  <a:pt x="653" y="1938"/>
                </a:cubicBezTo>
                <a:lnTo>
                  <a:pt x="586" y="1948"/>
                </a:lnTo>
                <a:cubicBezTo>
                  <a:pt x="598" y="2022"/>
                  <a:pt x="625" y="2065"/>
                  <a:pt x="627" y="2106"/>
                </a:cubicBezTo>
                <a:cubicBezTo>
                  <a:pt x="627" y="2141"/>
                  <a:pt x="600" y="2194"/>
                  <a:pt x="524" y="2278"/>
                </a:cubicBezTo>
                <a:cubicBezTo>
                  <a:pt x="489" y="2241"/>
                  <a:pt x="459" y="2206"/>
                  <a:pt x="444" y="2181"/>
                </a:cubicBezTo>
                <a:cubicBezTo>
                  <a:pt x="426" y="2151"/>
                  <a:pt x="422" y="2132"/>
                  <a:pt x="422" y="2114"/>
                </a:cubicBezTo>
                <a:cubicBezTo>
                  <a:pt x="422" y="2077"/>
                  <a:pt x="450" y="2032"/>
                  <a:pt x="461" y="1948"/>
                </a:cubicBezTo>
                <a:lnTo>
                  <a:pt x="391" y="1938"/>
                </a:lnTo>
                <a:close/>
                <a:moveTo>
                  <a:pt x="647" y="1821"/>
                </a:moveTo>
                <a:lnTo>
                  <a:pt x="647" y="1825"/>
                </a:lnTo>
                <a:cubicBezTo>
                  <a:pt x="645" y="1823"/>
                  <a:pt x="647" y="1823"/>
                  <a:pt x="647" y="18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5A1B2C8-9EC7-D241-B76F-C58729E73FAC}"/>
              </a:ext>
            </a:extLst>
          </p:cNvPr>
          <p:cNvSpPr/>
          <p:nvPr userDrawn="1"/>
        </p:nvSpPr>
        <p:spPr>
          <a:xfrm>
            <a:off x="6499412" y="5042873"/>
            <a:ext cx="1090164" cy="10901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0" name="Freeform 28">
            <a:extLst>
              <a:ext uri="{FF2B5EF4-FFF2-40B4-BE49-F238E27FC236}">
                <a16:creationId xmlns:a16="http://schemas.microsoft.com/office/drawing/2014/main" id="{5DD56BEB-9AE8-BE4D-AEFD-FFC7AB5E43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72561" y="5193606"/>
            <a:ext cx="343866" cy="788698"/>
          </a:xfrm>
          <a:custGeom>
            <a:avLst/>
            <a:gdLst>
              <a:gd name="T0" fmla="*/ 64700846 w 1035"/>
              <a:gd name="T1" fmla="*/ 3492788 h 2379"/>
              <a:gd name="T2" fmla="*/ 24685170 w 1035"/>
              <a:gd name="T3" fmla="*/ 95988916 h 2379"/>
              <a:gd name="T4" fmla="*/ 0 w 1035"/>
              <a:gd name="T5" fmla="*/ 187061815 h 2379"/>
              <a:gd name="T6" fmla="*/ 34039474 w 1035"/>
              <a:gd name="T7" fmla="*/ 212546473 h 2379"/>
              <a:gd name="T8" fmla="*/ 34299356 w 1035"/>
              <a:gd name="T9" fmla="*/ 215651534 h 2379"/>
              <a:gd name="T10" fmla="*/ 36378051 w 1035"/>
              <a:gd name="T11" fmla="*/ 218885357 h 2379"/>
              <a:gd name="T12" fmla="*/ 42614133 w 1035"/>
              <a:gd name="T13" fmla="*/ 238290096 h 2379"/>
              <a:gd name="T14" fmla="*/ 44173424 w 1035"/>
              <a:gd name="T15" fmla="*/ 240877587 h 2379"/>
              <a:gd name="T16" fmla="*/ 67039422 w 1035"/>
              <a:gd name="T17" fmla="*/ 245664120 h 2379"/>
              <a:gd name="T18" fmla="*/ 89905779 w 1035"/>
              <a:gd name="T19" fmla="*/ 240877587 h 2379"/>
              <a:gd name="T20" fmla="*/ 91464710 w 1035"/>
              <a:gd name="T21" fmla="*/ 238290096 h 2379"/>
              <a:gd name="T22" fmla="*/ 97961035 w 1035"/>
              <a:gd name="T23" fmla="*/ 218885357 h 2379"/>
              <a:gd name="T24" fmla="*/ 100039729 w 1035"/>
              <a:gd name="T25" fmla="*/ 215651534 h 2379"/>
              <a:gd name="T26" fmla="*/ 100299611 w 1035"/>
              <a:gd name="T27" fmla="*/ 212546473 h 2379"/>
              <a:gd name="T28" fmla="*/ 134339086 w 1035"/>
              <a:gd name="T29" fmla="*/ 186802850 h 2379"/>
              <a:gd name="T30" fmla="*/ 109913797 w 1035"/>
              <a:gd name="T31" fmla="*/ 95729951 h 2379"/>
              <a:gd name="T32" fmla="*/ 69637880 w 1035"/>
              <a:gd name="T33" fmla="*/ 3492788 h 2379"/>
              <a:gd name="T34" fmla="*/ 67819067 w 1035"/>
              <a:gd name="T35" fmla="*/ 13583425 h 2379"/>
              <a:gd name="T36" fmla="*/ 102118423 w 1035"/>
              <a:gd name="T37" fmla="*/ 95988916 h 2379"/>
              <a:gd name="T38" fmla="*/ 97961035 w 1035"/>
              <a:gd name="T39" fmla="*/ 160283052 h 2379"/>
              <a:gd name="T40" fmla="*/ 90165661 w 1035"/>
              <a:gd name="T41" fmla="*/ 214098824 h 2379"/>
              <a:gd name="T42" fmla="*/ 45732355 w 1035"/>
              <a:gd name="T43" fmla="*/ 214098824 h 2379"/>
              <a:gd name="T44" fmla="*/ 38067102 w 1035"/>
              <a:gd name="T45" fmla="*/ 160800622 h 2379"/>
              <a:gd name="T46" fmla="*/ 33779593 w 1035"/>
              <a:gd name="T47" fmla="*/ 95988916 h 2379"/>
              <a:gd name="T48" fmla="*/ 67819067 w 1035"/>
              <a:gd name="T49" fmla="*/ 13583425 h 2379"/>
              <a:gd name="T50" fmla="*/ 52098559 w 1035"/>
              <a:gd name="T51" fmla="*/ 109960069 h 2379"/>
              <a:gd name="T52" fmla="*/ 83539575 w 1035"/>
              <a:gd name="T53" fmla="*/ 78783219 h 2379"/>
              <a:gd name="T54" fmla="*/ 58204881 w 1035"/>
              <a:gd name="T55" fmla="*/ 85122103 h 2379"/>
              <a:gd name="T56" fmla="*/ 77173372 w 1035"/>
              <a:gd name="T57" fmla="*/ 103880150 h 2379"/>
              <a:gd name="T58" fmla="*/ 58204881 w 1035"/>
              <a:gd name="T59" fmla="*/ 85122103 h 2379"/>
              <a:gd name="T60" fmla="*/ 29492083 w 1035"/>
              <a:gd name="T61" fmla="*/ 170115084 h 2379"/>
              <a:gd name="T62" fmla="*/ 11432999 w 1035"/>
              <a:gd name="T63" fmla="*/ 215651534 h 2379"/>
              <a:gd name="T64" fmla="*/ 48720455 w 1035"/>
              <a:gd name="T65" fmla="*/ 223930856 h 2379"/>
              <a:gd name="T66" fmla="*/ 87047440 w 1035"/>
              <a:gd name="T67" fmla="*/ 223930856 h 2379"/>
              <a:gd name="T68" fmla="*/ 83539575 w 1035"/>
              <a:gd name="T69" fmla="*/ 235056273 h 2379"/>
              <a:gd name="T70" fmla="*/ 52098559 w 1035"/>
              <a:gd name="T71" fmla="*/ 235056273 h 2379"/>
              <a:gd name="T72" fmla="*/ 48720455 w 1035"/>
              <a:gd name="T73" fmla="*/ 223930856 h 2379"/>
              <a:gd name="T74" fmla="*/ 126413591 w 1035"/>
              <a:gd name="T75" fmla="*/ 190295998 h 2379"/>
              <a:gd name="T76" fmla="*/ 102638187 w 1035"/>
              <a:gd name="T77" fmla="*/ 202973766 h 2379"/>
              <a:gd name="T78" fmla="*/ 50799510 w 1035"/>
              <a:gd name="T79" fmla="*/ 250709259 h 2379"/>
              <a:gd name="T80" fmla="*/ 49759983 w 1035"/>
              <a:gd name="T81" fmla="*/ 286672642 h 2379"/>
              <a:gd name="T82" fmla="*/ 67819067 w 1035"/>
              <a:gd name="T83" fmla="*/ 307629731 h 2379"/>
              <a:gd name="T84" fmla="*/ 90165661 w 1035"/>
              <a:gd name="T85" fmla="*/ 272183919 h 2379"/>
              <a:gd name="T86" fmla="*/ 76134205 w 1035"/>
              <a:gd name="T87" fmla="*/ 252003004 h 2379"/>
              <a:gd name="T88" fmla="*/ 68078949 w 1035"/>
              <a:gd name="T89" fmla="*/ 294693358 h 2379"/>
              <a:gd name="T90" fmla="*/ 54826777 w 1035"/>
              <a:gd name="T91" fmla="*/ 273477664 h 2379"/>
              <a:gd name="T92" fmla="*/ 50799510 w 1035"/>
              <a:gd name="T93" fmla="*/ 250709259 h 2379"/>
              <a:gd name="T94" fmla="*/ 84059339 w 1035"/>
              <a:gd name="T95" fmla="*/ 236091053 h 2379"/>
              <a:gd name="T96" fmla="*/ 84059339 w 1035"/>
              <a:gd name="T97" fmla="*/ 235573483 h 23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35" h="2379">
                <a:moveTo>
                  <a:pt x="522" y="0"/>
                </a:moveTo>
                <a:lnTo>
                  <a:pt x="498" y="27"/>
                </a:lnTo>
                <a:cubicBezTo>
                  <a:pt x="498" y="27"/>
                  <a:pt x="321" y="207"/>
                  <a:pt x="235" y="465"/>
                </a:cubicBezTo>
                <a:cubicBezTo>
                  <a:pt x="207" y="547"/>
                  <a:pt x="190" y="641"/>
                  <a:pt x="190" y="742"/>
                </a:cubicBezTo>
                <a:cubicBezTo>
                  <a:pt x="190" y="865"/>
                  <a:pt x="205" y="1053"/>
                  <a:pt x="221" y="1227"/>
                </a:cubicBezTo>
                <a:lnTo>
                  <a:pt x="0" y="1446"/>
                </a:lnTo>
                <a:lnTo>
                  <a:pt x="31" y="1782"/>
                </a:lnTo>
                <a:lnTo>
                  <a:pt x="262" y="1643"/>
                </a:lnTo>
                <a:cubicBezTo>
                  <a:pt x="262" y="1645"/>
                  <a:pt x="264" y="1661"/>
                  <a:pt x="264" y="1661"/>
                </a:cubicBezTo>
                <a:lnTo>
                  <a:pt x="264" y="1667"/>
                </a:lnTo>
                <a:lnTo>
                  <a:pt x="266" y="1674"/>
                </a:lnTo>
                <a:cubicBezTo>
                  <a:pt x="266" y="1674"/>
                  <a:pt x="272" y="1684"/>
                  <a:pt x="280" y="1692"/>
                </a:cubicBezTo>
                <a:cubicBezTo>
                  <a:pt x="285" y="1694"/>
                  <a:pt x="289" y="1698"/>
                  <a:pt x="293" y="1700"/>
                </a:cubicBezTo>
                <a:lnTo>
                  <a:pt x="328" y="1842"/>
                </a:lnTo>
                <a:cubicBezTo>
                  <a:pt x="328" y="1842"/>
                  <a:pt x="330" y="1848"/>
                  <a:pt x="332" y="1852"/>
                </a:cubicBezTo>
                <a:cubicBezTo>
                  <a:pt x="334" y="1856"/>
                  <a:pt x="338" y="1858"/>
                  <a:pt x="340" y="1862"/>
                </a:cubicBezTo>
                <a:cubicBezTo>
                  <a:pt x="348" y="1868"/>
                  <a:pt x="356" y="1874"/>
                  <a:pt x="371" y="1880"/>
                </a:cubicBezTo>
                <a:cubicBezTo>
                  <a:pt x="397" y="1891"/>
                  <a:pt x="440" y="1899"/>
                  <a:pt x="516" y="1899"/>
                </a:cubicBezTo>
                <a:cubicBezTo>
                  <a:pt x="592" y="1899"/>
                  <a:pt x="635" y="1893"/>
                  <a:pt x="661" y="1880"/>
                </a:cubicBezTo>
                <a:cubicBezTo>
                  <a:pt x="676" y="1874"/>
                  <a:pt x="684" y="1868"/>
                  <a:pt x="692" y="1862"/>
                </a:cubicBezTo>
                <a:cubicBezTo>
                  <a:pt x="696" y="1858"/>
                  <a:pt x="698" y="1856"/>
                  <a:pt x="700" y="1852"/>
                </a:cubicBezTo>
                <a:cubicBezTo>
                  <a:pt x="702" y="1848"/>
                  <a:pt x="704" y="1842"/>
                  <a:pt x="704" y="1842"/>
                </a:cubicBezTo>
                <a:lnTo>
                  <a:pt x="741" y="1700"/>
                </a:lnTo>
                <a:cubicBezTo>
                  <a:pt x="745" y="1698"/>
                  <a:pt x="749" y="1694"/>
                  <a:pt x="754" y="1692"/>
                </a:cubicBezTo>
                <a:cubicBezTo>
                  <a:pt x="762" y="1684"/>
                  <a:pt x="768" y="1674"/>
                  <a:pt x="768" y="1674"/>
                </a:cubicBezTo>
                <a:lnTo>
                  <a:pt x="770" y="1667"/>
                </a:lnTo>
                <a:lnTo>
                  <a:pt x="770" y="1661"/>
                </a:lnTo>
                <a:cubicBezTo>
                  <a:pt x="770" y="1661"/>
                  <a:pt x="772" y="1647"/>
                  <a:pt x="772" y="1643"/>
                </a:cubicBezTo>
                <a:lnTo>
                  <a:pt x="1001" y="1780"/>
                </a:lnTo>
                <a:lnTo>
                  <a:pt x="1034" y="1444"/>
                </a:lnTo>
                <a:lnTo>
                  <a:pt x="815" y="1225"/>
                </a:lnTo>
                <a:cubicBezTo>
                  <a:pt x="831" y="1049"/>
                  <a:pt x="846" y="860"/>
                  <a:pt x="846" y="740"/>
                </a:cubicBezTo>
                <a:cubicBezTo>
                  <a:pt x="846" y="639"/>
                  <a:pt x="827" y="547"/>
                  <a:pt x="799" y="465"/>
                </a:cubicBezTo>
                <a:cubicBezTo>
                  <a:pt x="713" y="209"/>
                  <a:pt x="536" y="27"/>
                  <a:pt x="536" y="27"/>
                </a:cubicBezTo>
                <a:lnTo>
                  <a:pt x="522" y="0"/>
                </a:lnTo>
                <a:close/>
                <a:moveTo>
                  <a:pt x="522" y="105"/>
                </a:moveTo>
                <a:cubicBezTo>
                  <a:pt x="557" y="144"/>
                  <a:pt x="674" y="281"/>
                  <a:pt x="743" y="488"/>
                </a:cubicBezTo>
                <a:cubicBezTo>
                  <a:pt x="770" y="566"/>
                  <a:pt x="786" y="649"/>
                  <a:pt x="786" y="742"/>
                </a:cubicBezTo>
                <a:cubicBezTo>
                  <a:pt x="786" y="860"/>
                  <a:pt x="772" y="1053"/>
                  <a:pt x="754" y="1229"/>
                </a:cubicBezTo>
                <a:cubicBezTo>
                  <a:pt x="754" y="1233"/>
                  <a:pt x="754" y="1235"/>
                  <a:pt x="754" y="1239"/>
                </a:cubicBezTo>
                <a:cubicBezTo>
                  <a:pt x="735" y="1446"/>
                  <a:pt x="713" y="1631"/>
                  <a:pt x="713" y="1643"/>
                </a:cubicBezTo>
                <a:cubicBezTo>
                  <a:pt x="708" y="1645"/>
                  <a:pt x="704" y="1649"/>
                  <a:pt x="694" y="1655"/>
                </a:cubicBezTo>
                <a:cubicBezTo>
                  <a:pt x="670" y="1665"/>
                  <a:pt x="618" y="1678"/>
                  <a:pt x="524" y="1678"/>
                </a:cubicBezTo>
                <a:cubicBezTo>
                  <a:pt x="430" y="1678"/>
                  <a:pt x="377" y="1665"/>
                  <a:pt x="352" y="1655"/>
                </a:cubicBezTo>
                <a:cubicBezTo>
                  <a:pt x="342" y="1651"/>
                  <a:pt x="336" y="1647"/>
                  <a:pt x="334" y="1643"/>
                </a:cubicBezTo>
                <a:cubicBezTo>
                  <a:pt x="332" y="1631"/>
                  <a:pt x="311" y="1450"/>
                  <a:pt x="293" y="1243"/>
                </a:cubicBezTo>
                <a:cubicBezTo>
                  <a:pt x="293" y="1239"/>
                  <a:pt x="293" y="1235"/>
                  <a:pt x="291" y="1229"/>
                </a:cubicBezTo>
                <a:cubicBezTo>
                  <a:pt x="274" y="1053"/>
                  <a:pt x="260" y="863"/>
                  <a:pt x="260" y="742"/>
                </a:cubicBezTo>
                <a:cubicBezTo>
                  <a:pt x="260" y="649"/>
                  <a:pt x="276" y="566"/>
                  <a:pt x="303" y="488"/>
                </a:cubicBezTo>
                <a:cubicBezTo>
                  <a:pt x="371" y="281"/>
                  <a:pt x="487" y="144"/>
                  <a:pt x="522" y="105"/>
                </a:cubicBezTo>
                <a:close/>
                <a:moveTo>
                  <a:pt x="401" y="609"/>
                </a:moveTo>
                <a:cubicBezTo>
                  <a:pt x="334" y="676"/>
                  <a:pt x="334" y="785"/>
                  <a:pt x="401" y="850"/>
                </a:cubicBezTo>
                <a:cubicBezTo>
                  <a:pt x="469" y="918"/>
                  <a:pt x="577" y="918"/>
                  <a:pt x="643" y="850"/>
                </a:cubicBezTo>
                <a:cubicBezTo>
                  <a:pt x="711" y="783"/>
                  <a:pt x="711" y="674"/>
                  <a:pt x="643" y="609"/>
                </a:cubicBezTo>
                <a:cubicBezTo>
                  <a:pt x="577" y="541"/>
                  <a:pt x="467" y="541"/>
                  <a:pt x="401" y="609"/>
                </a:cubicBezTo>
                <a:close/>
                <a:moveTo>
                  <a:pt x="448" y="658"/>
                </a:moveTo>
                <a:cubicBezTo>
                  <a:pt x="489" y="617"/>
                  <a:pt x="553" y="617"/>
                  <a:pt x="594" y="658"/>
                </a:cubicBezTo>
                <a:cubicBezTo>
                  <a:pt x="635" y="699"/>
                  <a:pt x="635" y="762"/>
                  <a:pt x="594" y="803"/>
                </a:cubicBezTo>
                <a:cubicBezTo>
                  <a:pt x="553" y="844"/>
                  <a:pt x="489" y="844"/>
                  <a:pt x="448" y="803"/>
                </a:cubicBezTo>
                <a:cubicBezTo>
                  <a:pt x="407" y="762"/>
                  <a:pt x="409" y="697"/>
                  <a:pt x="448" y="658"/>
                </a:cubicBezTo>
                <a:close/>
                <a:moveTo>
                  <a:pt x="72" y="1471"/>
                </a:moveTo>
                <a:lnTo>
                  <a:pt x="227" y="1315"/>
                </a:lnTo>
                <a:cubicBezTo>
                  <a:pt x="237" y="1418"/>
                  <a:pt x="248" y="1506"/>
                  <a:pt x="254" y="1569"/>
                </a:cubicBezTo>
                <a:lnTo>
                  <a:pt x="88" y="1667"/>
                </a:lnTo>
                <a:lnTo>
                  <a:pt x="72" y="1471"/>
                </a:lnTo>
                <a:close/>
                <a:moveTo>
                  <a:pt x="375" y="1731"/>
                </a:moveTo>
                <a:cubicBezTo>
                  <a:pt x="412" y="1739"/>
                  <a:pt x="457" y="1745"/>
                  <a:pt x="522" y="1745"/>
                </a:cubicBezTo>
                <a:cubicBezTo>
                  <a:pt x="588" y="1745"/>
                  <a:pt x="635" y="1739"/>
                  <a:pt x="670" y="1731"/>
                </a:cubicBezTo>
                <a:lnTo>
                  <a:pt x="649" y="1815"/>
                </a:lnTo>
                <a:cubicBezTo>
                  <a:pt x="649" y="1815"/>
                  <a:pt x="649" y="1815"/>
                  <a:pt x="643" y="1817"/>
                </a:cubicBezTo>
                <a:cubicBezTo>
                  <a:pt x="629" y="1823"/>
                  <a:pt x="594" y="1831"/>
                  <a:pt x="522" y="1831"/>
                </a:cubicBezTo>
                <a:cubicBezTo>
                  <a:pt x="450" y="1831"/>
                  <a:pt x="416" y="1823"/>
                  <a:pt x="401" y="1817"/>
                </a:cubicBezTo>
                <a:cubicBezTo>
                  <a:pt x="397" y="1815"/>
                  <a:pt x="397" y="1815"/>
                  <a:pt x="395" y="1815"/>
                </a:cubicBezTo>
                <a:lnTo>
                  <a:pt x="375" y="1731"/>
                </a:lnTo>
                <a:close/>
                <a:moveTo>
                  <a:pt x="817" y="1315"/>
                </a:moveTo>
                <a:lnTo>
                  <a:pt x="973" y="1471"/>
                </a:lnTo>
                <a:lnTo>
                  <a:pt x="954" y="1667"/>
                </a:lnTo>
                <a:lnTo>
                  <a:pt x="790" y="1569"/>
                </a:lnTo>
                <a:cubicBezTo>
                  <a:pt x="797" y="1506"/>
                  <a:pt x="807" y="1420"/>
                  <a:pt x="817" y="1315"/>
                </a:cubicBezTo>
                <a:close/>
                <a:moveTo>
                  <a:pt x="391" y="1938"/>
                </a:moveTo>
                <a:cubicBezTo>
                  <a:pt x="383" y="2007"/>
                  <a:pt x="350" y="2048"/>
                  <a:pt x="350" y="2112"/>
                </a:cubicBezTo>
                <a:cubicBezTo>
                  <a:pt x="350" y="2145"/>
                  <a:pt x="360" y="2179"/>
                  <a:pt x="383" y="2216"/>
                </a:cubicBezTo>
                <a:cubicBezTo>
                  <a:pt x="405" y="2255"/>
                  <a:pt x="442" y="2298"/>
                  <a:pt x="498" y="2354"/>
                </a:cubicBezTo>
                <a:lnTo>
                  <a:pt x="522" y="2378"/>
                </a:lnTo>
                <a:lnTo>
                  <a:pt x="547" y="2354"/>
                </a:lnTo>
                <a:cubicBezTo>
                  <a:pt x="657" y="2243"/>
                  <a:pt x="694" y="2170"/>
                  <a:pt x="694" y="2104"/>
                </a:cubicBezTo>
                <a:cubicBezTo>
                  <a:pt x="694" y="2039"/>
                  <a:pt x="661" y="1995"/>
                  <a:pt x="653" y="1938"/>
                </a:cubicBezTo>
                <a:lnTo>
                  <a:pt x="586" y="1948"/>
                </a:lnTo>
                <a:cubicBezTo>
                  <a:pt x="598" y="2022"/>
                  <a:pt x="625" y="2065"/>
                  <a:pt x="627" y="2106"/>
                </a:cubicBezTo>
                <a:cubicBezTo>
                  <a:pt x="627" y="2141"/>
                  <a:pt x="600" y="2194"/>
                  <a:pt x="524" y="2278"/>
                </a:cubicBezTo>
                <a:cubicBezTo>
                  <a:pt x="489" y="2241"/>
                  <a:pt x="459" y="2206"/>
                  <a:pt x="444" y="2181"/>
                </a:cubicBezTo>
                <a:cubicBezTo>
                  <a:pt x="426" y="2151"/>
                  <a:pt x="422" y="2132"/>
                  <a:pt x="422" y="2114"/>
                </a:cubicBezTo>
                <a:cubicBezTo>
                  <a:pt x="422" y="2077"/>
                  <a:pt x="450" y="2032"/>
                  <a:pt x="461" y="1948"/>
                </a:cubicBezTo>
                <a:lnTo>
                  <a:pt x="391" y="1938"/>
                </a:lnTo>
                <a:close/>
                <a:moveTo>
                  <a:pt x="647" y="1821"/>
                </a:moveTo>
                <a:lnTo>
                  <a:pt x="647" y="1825"/>
                </a:lnTo>
                <a:cubicBezTo>
                  <a:pt x="645" y="1823"/>
                  <a:pt x="647" y="1823"/>
                  <a:pt x="647" y="18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81B03230-3C39-CF48-8BC9-62EC3D5588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34477" y="5066237"/>
            <a:ext cx="4072039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7BA21924-5B8A-0B4D-A6A9-BD7E6F96FA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34477" y="3332261"/>
            <a:ext cx="4072039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3F4D13FE-3FF9-E249-91A6-864D9BB4A3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34478" y="1631793"/>
            <a:ext cx="4072039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7C12-C967-2943-BE3C-27E08D25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12" y="228600"/>
            <a:ext cx="5307106" cy="10354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BA5067-7E1B-1344-A869-5D96D7FFFF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8303"/>
          <a:stretch/>
        </p:blipFill>
        <p:spPr>
          <a:xfrm flipH="1">
            <a:off x="296874" y="275431"/>
            <a:ext cx="5811947" cy="6307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206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>
        <p:tmplLst>
          <p:tmpl lvl="1">
            <p:tnLst>
              <p:par>
                <p:cTn presetID="12" presetClass="entr" presetSubtype="8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2" presetClass="entr" presetSubtype="8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2" presetClass="entr" presetSubtype="8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B686C9C-D022-9246-AF34-472725B52B9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13764" y="4877811"/>
            <a:ext cx="3759986" cy="14423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26C5D89-669D-DD42-AA16-8DD93DA1319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13765" y="4877811"/>
            <a:ext cx="3759986" cy="14423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B2B70B0-5760-DE4E-BD94-62D43ABDD54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13766" y="4877811"/>
            <a:ext cx="3759986" cy="14423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4D9C690-C565-7746-9C44-4E5537DE58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13764" y="3358294"/>
            <a:ext cx="3759986" cy="14423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8F6E8F8-9C3F-A540-8627-0FF1A97EC4A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13765" y="3358294"/>
            <a:ext cx="3759986" cy="14423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7C5FA6E-B3C8-ED49-9167-4C3D011165C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13766" y="3358294"/>
            <a:ext cx="3759986" cy="1442306"/>
          </a:xfrm>
          <a:prstGeom prst="rect">
            <a:avLst/>
          </a:prstGeom>
          <a:solidFill>
            <a:srgbClr val="CAE1E7"/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7C12-C967-2943-BE3C-27E08D25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66" y="286498"/>
            <a:ext cx="11627222" cy="6434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01619A-025C-1F48-9487-96B5F2BD0D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9608" r="136" b="34001"/>
          <a:stretch/>
        </p:blipFill>
        <p:spPr>
          <a:xfrm flipH="1">
            <a:off x="313765" y="1062318"/>
            <a:ext cx="11627222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5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 animBg="1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 userDrawn="1"/>
        </p:nvSpPr>
        <p:spPr>
          <a:xfrm>
            <a:off x="1883206" y="2183124"/>
            <a:ext cx="4020053" cy="109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 userDrawn="1"/>
        </p:nvSpPr>
        <p:spPr>
          <a:xfrm>
            <a:off x="1883206" y="3675121"/>
            <a:ext cx="4020053" cy="109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1883206" y="5167118"/>
            <a:ext cx="4020053" cy="109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41B4171-5F91-CE4B-A26B-3A0A7A808578}"/>
              </a:ext>
            </a:extLst>
          </p:cNvPr>
          <p:cNvSpPr/>
          <p:nvPr userDrawn="1"/>
        </p:nvSpPr>
        <p:spPr>
          <a:xfrm>
            <a:off x="7468218" y="2183124"/>
            <a:ext cx="4020053" cy="109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7D4BB22-26FC-0B40-BE77-BEAF5D205967}"/>
              </a:ext>
            </a:extLst>
          </p:cNvPr>
          <p:cNvSpPr/>
          <p:nvPr userDrawn="1"/>
        </p:nvSpPr>
        <p:spPr>
          <a:xfrm>
            <a:off x="7468218" y="3675121"/>
            <a:ext cx="4020053" cy="109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B3DDF20-7B7E-4B4B-BE97-3C3D410AEE42}"/>
              </a:ext>
            </a:extLst>
          </p:cNvPr>
          <p:cNvSpPr/>
          <p:nvPr userDrawn="1"/>
        </p:nvSpPr>
        <p:spPr>
          <a:xfrm>
            <a:off x="7468218" y="5167118"/>
            <a:ext cx="4020053" cy="109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EF45DF67-0DE4-FF44-BCD2-95B90EB5A6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99895" y="5317851"/>
            <a:ext cx="3693700" cy="7886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41178DB4-3618-2740-88B2-088B359D9C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9895" y="3825925"/>
            <a:ext cx="3693700" cy="7886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788BB629-4425-DF40-BC67-91BCC1C015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9895" y="2333857"/>
            <a:ext cx="3693700" cy="7886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14883" y="5317851"/>
            <a:ext cx="3693700" cy="7886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014883" y="3825925"/>
            <a:ext cx="3693700" cy="7886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014883" y="2333857"/>
            <a:ext cx="3693700" cy="7886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96900" y="1271588"/>
            <a:ext cx="10998200" cy="4651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96348" y="689112"/>
            <a:ext cx="6056243" cy="58309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81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 userDrawn="1"/>
        </p:nvSpPr>
        <p:spPr>
          <a:xfrm>
            <a:off x="596349" y="2183124"/>
            <a:ext cx="1090164" cy="10901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6" name="Freeform 28" title="Icon of rocket ship"/>
          <p:cNvSpPr>
            <a:spLocks noChangeArrowheads="1"/>
          </p:cNvSpPr>
          <p:nvPr userDrawn="1"/>
        </p:nvSpPr>
        <p:spPr bwMode="auto">
          <a:xfrm>
            <a:off x="969498" y="2333857"/>
            <a:ext cx="343866" cy="788698"/>
          </a:xfrm>
          <a:custGeom>
            <a:avLst/>
            <a:gdLst>
              <a:gd name="T0" fmla="*/ 64700846 w 1035"/>
              <a:gd name="T1" fmla="*/ 3492788 h 2379"/>
              <a:gd name="T2" fmla="*/ 24685170 w 1035"/>
              <a:gd name="T3" fmla="*/ 95988916 h 2379"/>
              <a:gd name="T4" fmla="*/ 0 w 1035"/>
              <a:gd name="T5" fmla="*/ 187061815 h 2379"/>
              <a:gd name="T6" fmla="*/ 34039474 w 1035"/>
              <a:gd name="T7" fmla="*/ 212546473 h 2379"/>
              <a:gd name="T8" fmla="*/ 34299356 w 1035"/>
              <a:gd name="T9" fmla="*/ 215651534 h 2379"/>
              <a:gd name="T10" fmla="*/ 36378051 w 1035"/>
              <a:gd name="T11" fmla="*/ 218885357 h 2379"/>
              <a:gd name="T12" fmla="*/ 42614133 w 1035"/>
              <a:gd name="T13" fmla="*/ 238290096 h 2379"/>
              <a:gd name="T14" fmla="*/ 44173424 w 1035"/>
              <a:gd name="T15" fmla="*/ 240877587 h 2379"/>
              <a:gd name="T16" fmla="*/ 67039422 w 1035"/>
              <a:gd name="T17" fmla="*/ 245664120 h 2379"/>
              <a:gd name="T18" fmla="*/ 89905779 w 1035"/>
              <a:gd name="T19" fmla="*/ 240877587 h 2379"/>
              <a:gd name="T20" fmla="*/ 91464710 w 1035"/>
              <a:gd name="T21" fmla="*/ 238290096 h 2379"/>
              <a:gd name="T22" fmla="*/ 97961035 w 1035"/>
              <a:gd name="T23" fmla="*/ 218885357 h 2379"/>
              <a:gd name="T24" fmla="*/ 100039729 w 1035"/>
              <a:gd name="T25" fmla="*/ 215651534 h 2379"/>
              <a:gd name="T26" fmla="*/ 100299611 w 1035"/>
              <a:gd name="T27" fmla="*/ 212546473 h 2379"/>
              <a:gd name="T28" fmla="*/ 134339086 w 1035"/>
              <a:gd name="T29" fmla="*/ 186802850 h 2379"/>
              <a:gd name="T30" fmla="*/ 109913797 w 1035"/>
              <a:gd name="T31" fmla="*/ 95729951 h 2379"/>
              <a:gd name="T32" fmla="*/ 69637880 w 1035"/>
              <a:gd name="T33" fmla="*/ 3492788 h 2379"/>
              <a:gd name="T34" fmla="*/ 67819067 w 1035"/>
              <a:gd name="T35" fmla="*/ 13583425 h 2379"/>
              <a:gd name="T36" fmla="*/ 102118423 w 1035"/>
              <a:gd name="T37" fmla="*/ 95988916 h 2379"/>
              <a:gd name="T38" fmla="*/ 97961035 w 1035"/>
              <a:gd name="T39" fmla="*/ 160283052 h 2379"/>
              <a:gd name="T40" fmla="*/ 90165661 w 1035"/>
              <a:gd name="T41" fmla="*/ 214098824 h 2379"/>
              <a:gd name="T42" fmla="*/ 45732355 w 1035"/>
              <a:gd name="T43" fmla="*/ 214098824 h 2379"/>
              <a:gd name="T44" fmla="*/ 38067102 w 1035"/>
              <a:gd name="T45" fmla="*/ 160800622 h 2379"/>
              <a:gd name="T46" fmla="*/ 33779593 w 1035"/>
              <a:gd name="T47" fmla="*/ 95988916 h 2379"/>
              <a:gd name="T48" fmla="*/ 67819067 w 1035"/>
              <a:gd name="T49" fmla="*/ 13583425 h 2379"/>
              <a:gd name="T50" fmla="*/ 52098559 w 1035"/>
              <a:gd name="T51" fmla="*/ 109960069 h 2379"/>
              <a:gd name="T52" fmla="*/ 83539575 w 1035"/>
              <a:gd name="T53" fmla="*/ 78783219 h 2379"/>
              <a:gd name="T54" fmla="*/ 58204881 w 1035"/>
              <a:gd name="T55" fmla="*/ 85122103 h 2379"/>
              <a:gd name="T56" fmla="*/ 77173372 w 1035"/>
              <a:gd name="T57" fmla="*/ 103880150 h 2379"/>
              <a:gd name="T58" fmla="*/ 58204881 w 1035"/>
              <a:gd name="T59" fmla="*/ 85122103 h 2379"/>
              <a:gd name="T60" fmla="*/ 29492083 w 1035"/>
              <a:gd name="T61" fmla="*/ 170115084 h 2379"/>
              <a:gd name="T62" fmla="*/ 11432999 w 1035"/>
              <a:gd name="T63" fmla="*/ 215651534 h 2379"/>
              <a:gd name="T64" fmla="*/ 48720455 w 1035"/>
              <a:gd name="T65" fmla="*/ 223930856 h 2379"/>
              <a:gd name="T66" fmla="*/ 87047440 w 1035"/>
              <a:gd name="T67" fmla="*/ 223930856 h 2379"/>
              <a:gd name="T68" fmla="*/ 83539575 w 1035"/>
              <a:gd name="T69" fmla="*/ 235056273 h 2379"/>
              <a:gd name="T70" fmla="*/ 52098559 w 1035"/>
              <a:gd name="T71" fmla="*/ 235056273 h 2379"/>
              <a:gd name="T72" fmla="*/ 48720455 w 1035"/>
              <a:gd name="T73" fmla="*/ 223930856 h 2379"/>
              <a:gd name="T74" fmla="*/ 126413591 w 1035"/>
              <a:gd name="T75" fmla="*/ 190295998 h 2379"/>
              <a:gd name="T76" fmla="*/ 102638187 w 1035"/>
              <a:gd name="T77" fmla="*/ 202973766 h 2379"/>
              <a:gd name="T78" fmla="*/ 50799510 w 1035"/>
              <a:gd name="T79" fmla="*/ 250709259 h 2379"/>
              <a:gd name="T80" fmla="*/ 49759983 w 1035"/>
              <a:gd name="T81" fmla="*/ 286672642 h 2379"/>
              <a:gd name="T82" fmla="*/ 67819067 w 1035"/>
              <a:gd name="T83" fmla="*/ 307629731 h 2379"/>
              <a:gd name="T84" fmla="*/ 90165661 w 1035"/>
              <a:gd name="T85" fmla="*/ 272183919 h 2379"/>
              <a:gd name="T86" fmla="*/ 76134205 w 1035"/>
              <a:gd name="T87" fmla="*/ 252003004 h 2379"/>
              <a:gd name="T88" fmla="*/ 68078949 w 1035"/>
              <a:gd name="T89" fmla="*/ 294693358 h 2379"/>
              <a:gd name="T90" fmla="*/ 54826777 w 1035"/>
              <a:gd name="T91" fmla="*/ 273477664 h 2379"/>
              <a:gd name="T92" fmla="*/ 50799510 w 1035"/>
              <a:gd name="T93" fmla="*/ 250709259 h 2379"/>
              <a:gd name="T94" fmla="*/ 84059339 w 1035"/>
              <a:gd name="T95" fmla="*/ 236091053 h 2379"/>
              <a:gd name="T96" fmla="*/ 84059339 w 1035"/>
              <a:gd name="T97" fmla="*/ 235573483 h 23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35" h="2379">
                <a:moveTo>
                  <a:pt x="522" y="0"/>
                </a:moveTo>
                <a:lnTo>
                  <a:pt x="498" y="27"/>
                </a:lnTo>
                <a:cubicBezTo>
                  <a:pt x="498" y="27"/>
                  <a:pt x="321" y="207"/>
                  <a:pt x="235" y="465"/>
                </a:cubicBezTo>
                <a:cubicBezTo>
                  <a:pt x="207" y="547"/>
                  <a:pt x="190" y="641"/>
                  <a:pt x="190" y="742"/>
                </a:cubicBezTo>
                <a:cubicBezTo>
                  <a:pt x="190" y="865"/>
                  <a:pt x="205" y="1053"/>
                  <a:pt x="221" y="1227"/>
                </a:cubicBezTo>
                <a:lnTo>
                  <a:pt x="0" y="1446"/>
                </a:lnTo>
                <a:lnTo>
                  <a:pt x="31" y="1782"/>
                </a:lnTo>
                <a:lnTo>
                  <a:pt x="262" y="1643"/>
                </a:lnTo>
                <a:cubicBezTo>
                  <a:pt x="262" y="1645"/>
                  <a:pt x="264" y="1661"/>
                  <a:pt x="264" y="1661"/>
                </a:cubicBezTo>
                <a:lnTo>
                  <a:pt x="264" y="1667"/>
                </a:lnTo>
                <a:lnTo>
                  <a:pt x="266" y="1674"/>
                </a:lnTo>
                <a:cubicBezTo>
                  <a:pt x="266" y="1674"/>
                  <a:pt x="272" y="1684"/>
                  <a:pt x="280" y="1692"/>
                </a:cubicBezTo>
                <a:cubicBezTo>
                  <a:pt x="285" y="1694"/>
                  <a:pt x="289" y="1698"/>
                  <a:pt x="293" y="1700"/>
                </a:cubicBezTo>
                <a:lnTo>
                  <a:pt x="328" y="1842"/>
                </a:lnTo>
                <a:cubicBezTo>
                  <a:pt x="328" y="1842"/>
                  <a:pt x="330" y="1848"/>
                  <a:pt x="332" y="1852"/>
                </a:cubicBezTo>
                <a:cubicBezTo>
                  <a:pt x="334" y="1856"/>
                  <a:pt x="338" y="1858"/>
                  <a:pt x="340" y="1862"/>
                </a:cubicBezTo>
                <a:cubicBezTo>
                  <a:pt x="348" y="1868"/>
                  <a:pt x="356" y="1874"/>
                  <a:pt x="371" y="1880"/>
                </a:cubicBezTo>
                <a:cubicBezTo>
                  <a:pt x="397" y="1891"/>
                  <a:pt x="440" y="1899"/>
                  <a:pt x="516" y="1899"/>
                </a:cubicBezTo>
                <a:cubicBezTo>
                  <a:pt x="592" y="1899"/>
                  <a:pt x="635" y="1893"/>
                  <a:pt x="661" y="1880"/>
                </a:cubicBezTo>
                <a:cubicBezTo>
                  <a:pt x="676" y="1874"/>
                  <a:pt x="684" y="1868"/>
                  <a:pt x="692" y="1862"/>
                </a:cubicBezTo>
                <a:cubicBezTo>
                  <a:pt x="696" y="1858"/>
                  <a:pt x="698" y="1856"/>
                  <a:pt x="700" y="1852"/>
                </a:cubicBezTo>
                <a:cubicBezTo>
                  <a:pt x="702" y="1848"/>
                  <a:pt x="704" y="1842"/>
                  <a:pt x="704" y="1842"/>
                </a:cubicBezTo>
                <a:lnTo>
                  <a:pt x="741" y="1700"/>
                </a:lnTo>
                <a:cubicBezTo>
                  <a:pt x="745" y="1698"/>
                  <a:pt x="749" y="1694"/>
                  <a:pt x="754" y="1692"/>
                </a:cubicBezTo>
                <a:cubicBezTo>
                  <a:pt x="762" y="1684"/>
                  <a:pt x="768" y="1674"/>
                  <a:pt x="768" y="1674"/>
                </a:cubicBezTo>
                <a:lnTo>
                  <a:pt x="770" y="1667"/>
                </a:lnTo>
                <a:lnTo>
                  <a:pt x="770" y="1661"/>
                </a:lnTo>
                <a:cubicBezTo>
                  <a:pt x="770" y="1661"/>
                  <a:pt x="772" y="1647"/>
                  <a:pt x="772" y="1643"/>
                </a:cubicBezTo>
                <a:lnTo>
                  <a:pt x="1001" y="1780"/>
                </a:lnTo>
                <a:lnTo>
                  <a:pt x="1034" y="1444"/>
                </a:lnTo>
                <a:lnTo>
                  <a:pt x="815" y="1225"/>
                </a:lnTo>
                <a:cubicBezTo>
                  <a:pt x="831" y="1049"/>
                  <a:pt x="846" y="860"/>
                  <a:pt x="846" y="740"/>
                </a:cubicBezTo>
                <a:cubicBezTo>
                  <a:pt x="846" y="639"/>
                  <a:pt x="827" y="547"/>
                  <a:pt x="799" y="465"/>
                </a:cubicBezTo>
                <a:cubicBezTo>
                  <a:pt x="713" y="209"/>
                  <a:pt x="536" y="27"/>
                  <a:pt x="536" y="27"/>
                </a:cubicBezTo>
                <a:lnTo>
                  <a:pt x="522" y="0"/>
                </a:lnTo>
                <a:close/>
                <a:moveTo>
                  <a:pt x="522" y="105"/>
                </a:moveTo>
                <a:cubicBezTo>
                  <a:pt x="557" y="144"/>
                  <a:pt x="674" y="281"/>
                  <a:pt x="743" y="488"/>
                </a:cubicBezTo>
                <a:cubicBezTo>
                  <a:pt x="770" y="566"/>
                  <a:pt x="786" y="649"/>
                  <a:pt x="786" y="742"/>
                </a:cubicBezTo>
                <a:cubicBezTo>
                  <a:pt x="786" y="860"/>
                  <a:pt x="772" y="1053"/>
                  <a:pt x="754" y="1229"/>
                </a:cubicBezTo>
                <a:cubicBezTo>
                  <a:pt x="754" y="1233"/>
                  <a:pt x="754" y="1235"/>
                  <a:pt x="754" y="1239"/>
                </a:cubicBezTo>
                <a:cubicBezTo>
                  <a:pt x="735" y="1446"/>
                  <a:pt x="713" y="1631"/>
                  <a:pt x="713" y="1643"/>
                </a:cubicBezTo>
                <a:cubicBezTo>
                  <a:pt x="708" y="1645"/>
                  <a:pt x="704" y="1649"/>
                  <a:pt x="694" y="1655"/>
                </a:cubicBezTo>
                <a:cubicBezTo>
                  <a:pt x="670" y="1665"/>
                  <a:pt x="618" y="1678"/>
                  <a:pt x="524" y="1678"/>
                </a:cubicBezTo>
                <a:cubicBezTo>
                  <a:pt x="430" y="1678"/>
                  <a:pt x="377" y="1665"/>
                  <a:pt x="352" y="1655"/>
                </a:cubicBezTo>
                <a:cubicBezTo>
                  <a:pt x="342" y="1651"/>
                  <a:pt x="336" y="1647"/>
                  <a:pt x="334" y="1643"/>
                </a:cubicBezTo>
                <a:cubicBezTo>
                  <a:pt x="332" y="1631"/>
                  <a:pt x="311" y="1450"/>
                  <a:pt x="293" y="1243"/>
                </a:cubicBezTo>
                <a:cubicBezTo>
                  <a:pt x="293" y="1239"/>
                  <a:pt x="293" y="1235"/>
                  <a:pt x="291" y="1229"/>
                </a:cubicBezTo>
                <a:cubicBezTo>
                  <a:pt x="274" y="1053"/>
                  <a:pt x="260" y="863"/>
                  <a:pt x="260" y="742"/>
                </a:cubicBezTo>
                <a:cubicBezTo>
                  <a:pt x="260" y="649"/>
                  <a:pt x="276" y="566"/>
                  <a:pt x="303" y="488"/>
                </a:cubicBezTo>
                <a:cubicBezTo>
                  <a:pt x="371" y="281"/>
                  <a:pt x="487" y="144"/>
                  <a:pt x="522" y="105"/>
                </a:cubicBezTo>
                <a:close/>
                <a:moveTo>
                  <a:pt x="401" y="609"/>
                </a:moveTo>
                <a:cubicBezTo>
                  <a:pt x="334" y="676"/>
                  <a:pt x="334" y="785"/>
                  <a:pt x="401" y="850"/>
                </a:cubicBezTo>
                <a:cubicBezTo>
                  <a:pt x="469" y="918"/>
                  <a:pt x="577" y="918"/>
                  <a:pt x="643" y="850"/>
                </a:cubicBezTo>
                <a:cubicBezTo>
                  <a:pt x="711" y="783"/>
                  <a:pt x="711" y="674"/>
                  <a:pt x="643" y="609"/>
                </a:cubicBezTo>
                <a:cubicBezTo>
                  <a:pt x="577" y="541"/>
                  <a:pt x="467" y="541"/>
                  <a:pt x="401" y="609"/>
                </a:cubicBezTo>
                <a:close/>
                <a:moveTo>
                  <a:pt x="448" y="658"/>
                </a:moveTo>
                <a:cubicBezTo>
                  <a:pt x="489" y="617"/>
                  <a:pt x="553" y="617"/>
                  <a:pt x="594" y="658"/>
                </a:cubicBezTo>
                <a:cubicBezTo>
                  <a:pt x="635" y="699"/>
                  <a:pt x="635" y="762"/>
                  <a:pt x="594" y="803"/>
                </a:cubicBezTo>
                <a:cubicBezTo>
                  <a:pt x="553" y="844"/>
                  <a:pt x="489" y="844"/>
                  <a:pt x="448" y="803"/>
                </a:cubicBezTo>
                <a:cubicBezTo>
                  <a:pt x="407" y="762"/>
                  <a:pt x="409" y="697"/>
                  <a:pt x="448" y="658"/>
                </a:cubicBezTo>
                <a:close/>
                <a:moveTo>
                  <a:pt x="72" y="1471"/>
                </a:moveTo>
                <a:lnTo>
                  <a:pt x="227" y="1315"/>
                </a:lnTo>
                <a:cubicBezTo>
                  <a:pt x="237" y="1418"/>
                  <a:pt x="248" y="1506"/>
                  <a:pt x="254" y="1569"/>
                </a:cubicBezTo>
                <a:lnTo>
                  <a:pt x="88" y="1667"/>
                </a:lnTo>
                <a:lnTo>
                  <a:pt x="72" y="1471"/>
                </a:lnTo>
                <a:close/>
                <a:moveTo>
                  <a:pt x="375" y="1731"/>
                </a:moveTo>
                <a:cubicBezTo>
                  <a:pt x="412" y="1739"/>
                  <a:pt x="457" y="1745"/>
                  <a:pt x="522" y="1745"/>
                </a:cubicBezTo>
                <a:cubicBezTo>
                  <a:pt x="588" y="1745"/>
                  <a:pt x="635" y="1739"/>
                  <a:pt x="670" y="1731"/>
                </a:cubicBezTo>
                <a:lnTo>
                  <a:pt x="649" y="1815"/>
                </a:lnTo>
                <a:cubicBezTo>
                  <a:pt x="649" y="1815"/>
                  <a:pt x="649" y="1815"/>
                  <a:pt x="643" y="1817"/>
                </a:cubicBezTo>
                <a:cubicBezTo>
                  <a:pt x="629" y="1823"/>
                  <a:pt x="594" y="1831"/>
                  <a:pt x="522" y="1831"/>
                </a:cubicBezTo>
                <a:cubicBezTo>
                  <a:pt x="450" y="1831"/>
                  <a:pt x="416" y="1823"/>
                  <a:pt x="401" y="1817"/>
                </a:cubicBezTo>
                <a:cubicBezTo>
                  <a:pt x="397" y="1815"/>
                  <a:pt x="397" y="1815"/>
                  <a:pt x="395" y="1815"/>
                </a:cubicBezTo>
                <a:lnTo>
                  <a:pt x="375" y="1731"/>
                </a:lnTo>
                <a:close/>
                <a:moveTo>
                  <a:pt x="817" y="1315"/>
                </a:moveTo>
                <a:lnTo>
                  <a:pt x="973" y="1471"/>
                </a:lnTo>
                <a:lnTo>
                  <a:pt x="954" y="1667"/>
                </a:lnTo>
                <a:lnTo>
                  <a:pt x="790" y="1569"/>
                </a:lnTo>
                <a:cubicBezTo>
                  <a:pt x="797" y="1506"/>
                  <a:pt x="807" y="1420"/>
                  <a:pt x="817" y="1315"/>
                </a:cubicBezTo>
                <a:close/>
                <a:moveTo>
                  <a:pt x="391" y="1938"/>
                </a:moveTo>
                <a:cubicBezTo>
                  <a:pt x="383" y="2007"/>
                  <a:pt x="350" y="2048"/>
                  <a:pt x="350" y="2112"/>
                </a:cubicBezTo>
                <a:cubicBezTo>
                  <a:pt x="350" y="2145"/>
                  <a:pt x="360" y="2179"/>
                  <a:pt x="383" y="2216"/>
                </a:cubicBezTo>
                <a:cubicBezTo>
                  <a:pt x="405" y="2255"/>
                  <a:pt x="442" y="2298"/>
                  <a:pt x="498" y="2354"/>
                </a:cubicBezTo>
                <a:lnTo>
                  <a:pt x="522" y="2378"/>
                </a:lnTo>
                <a:lnTo>
                  <a:pt x="547" y="2354"/>
                </a:lnTo>
                <a:cubicBezTo>
                  <a:pt x="657" y="2243"/>
                  <a:pt x="694" y="2170"/>
                  <a:pt x="694" y="2104"/>
                </a:cubicBezTo>
                <a:cubicBezTo>
                  <a:pt x="694" y="2039"/>
                  <a:pt x="661" y="1995"/>
                  <a:pt x="653" y="1938"/>
                </a:cubicBezTo>
                <a:lnTo>
                  <a:pt x="586" y="1948"/>
                </a:lnTo>
                <a:cubicBezTo>
                  <a:pt x="598" y="2022"/>
                  <a:pt x="625" y="2065"/>
                  <a:pt x="627" y="2106"/>
                </a:cubicBezTo>
                <a:cubicBezTo>
                  <a:pt x="627" y="2141"/>
                  <a:pt x="600" y="2194"/>
                  <a:pt x="524" y="2278"/>
                </a:cubicBezTo>
                <a:cubicBezTo>
                  <a:pt x="489" y="2241"/>
                  <a:pt x="459" y="2206"/>
                  <a:pt x="444" y="2181"/>
                </a:cubicBezTo>
                <a:cubicBezTo>
                  <a:pt x="426" y="2151"/>
                  <a:pt x="422" y="2132"/>
                  <a:pt x="422" y="2114"/>
                </a:cubicBezTo>
                <a:cubicBezTo>
                  <a:pt x="422" y="2077"/>
                  <a:pt x="450" y="2032"/>
                  <a:pt x="461" y="1948"/>
                </a:cubicBezTo>
                <a:lnTo>
                  <a:pt x="391" y="1938"/>
                </a:lnTo>
                <a:close/>
                <a:moveTo>
                  <a:pt x="647" y="1821"/>
                </a:moveTo>
                <a:lnTo>
                  <a:pt x="647" y="1825"/>
                </a:lnTo>
                <a:cubicBezTo>
                  <a:pt x="645" y="1823"/>
                  <a:pt x="647" y="1823"/>
                  <a:pt x="647" y="18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36"/>
          <p:cNvSpPr/>
          <p:nvPr userDrawn="1"/>
        </p:nvSpPr>
        <p:spPr>
          <a:xfrm>
            <a:off x="596349" y="3675121"/>
            <a:ext cx="1090164" cy="10901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8" name="Freeform 28" title="Icon of rocket ship"/>
          <p:cNvSpPr>
            <a:spLocks noChangeArrowheads="1"/>
          </p:cNvSpPr>
          <p:nvPr userDrawn="1"/>
        </p:nvSpPr>
        <p:spPr bwMode="auto">
          <a:xfrm>
            <a:off x="969498" y="3825854"/>
            <a:ext cx="343866" cy="788698"/>
          </a:xfrm>
          <a:custGeom>
            <a:avLst/>
            <a:gdLst>
              <a:gd name="T0" fmla="*/ 64700846 w 1035"/>
              <a:gd name="T1" fmla="*/ 3492788 h 2379"/>
              <a:gd name="T2" fmla="*/ 24685170 w 1035"/>
              <a:gd name="T3" fmla="*/ 95988916 h 2379"/>
              <a:gd name="T4" fmla="*/ 0 w 1035"/>
              <a:gd name="T5" fmla="*/ 187061815 h 2379"/>
              <a:gd name="T6" fmla="*/ 34039474 w 1035"/>
              <a:gd name="T7" fmla="*/ 212546473 h 2379"/>
              <a:gd name="T8" fmla="*/ 34299356 w 1035"/>
              <a:gd name="T9" fmla="*/ 215651534 h 2379"/>
              <a:gd name="T10" fmla="*/ 36378051 w 1035"/>
              <a:gd name="T11" fmla="*/ 218885357 h 2379"/>
              <a:gd name="T12" fmla="*/ 42614133 w 1035"/>
              <a:gd name="T13" fmla="*/ 238290096 h 2379"/>
              <a:gd name="T14" fmla="*/ 44173424 w 1035"/>
              <a:gd name="T15" fmla="*/ 240877587 h 2379"/>
              <a:gd name="T16" fmla="*/ 67039422 w 1035"/>
              <a:gd name="T17" fmla="*/ 245664120 h 2379"/>
              <a:gd name="T18" fmla="*/ 89905779 w 1035"/>
              <a:gd name="T19" fmla="*/ 240877587 h 2379"/>
              <a:gd name="T20" fmla="*/ 91464710 w 1035"/>
              <a:gd name="T21" fmla="*/ 238290096 h 2379"/>
              <a:gd name="T22" fmla="*/ 97961035 w 1035"/>
              <a:gd name="T23" fmla="*/ 218885357 h 2379"/>
              <a:gd name="T24" fmla="*/ 100039729 w 1035"/>
              <a:gd name="T25" fmla="*/ 215651534 h 2379"/>
              <a:gd name="T26" fmla="*/ 100299611 w 1035"/>
              <a:gd name="T27" fmla="*/ 212546473 h 2379"/>
              <a:gd name="T28" fmla="*/ 134339086 w 1035"/>
              <a:gd name="T29" fmla="*/ 186802850 h 2379"/>
              <a:gd name="T30" fmla="*/ 109913797 w 1035"/>
              <a:gd name="T31" fmla="*/ 95729951 h 2379"/>
              <a:gd name="T32" fmla="*/ 69637880 w 1035"/>
              <a:gd name="T33" fmla="*/ 3492788 h 2379"/>
              <a:gd name="T34" fmla="*/ 67819067 w 1035"/>
              <a:gd name="T35" fmla="*/ 13583425 h 2379"/>
              <a:gd name="T36" fmla="*/ 102118423 w 1035"/>
              <a:gd name="T37" fmla="*/ 95988916 h 2379"/>
              <a:gd name="T38" fmla="*/ 97961035 w 1035"/>
              <a:gd name="T39" fmla="*/ 160283052 h 2379"/>
              <a:gd name="T40" fmla="*/ 90165661 w 1035"/>
              <a:gd name="T41" fmla="*/ 214098824 h 2379"/>
              <a:gd name="T42" fmla="*/ 45732355 w 1035"/>
              <a:gd name="T43" fmla="*/ 214098824 h 2379"/>
              <a:gd name="T44" fmla="*/ 38067102 w 1035"/>
              <a:gd name="T45" fmla="*/ 160800622 h 2379"/>
              <a:gd name="T46" fmla="*/ 33779593 w 1035"/>
              <a:gd name="T47" fmla="*/ 95988916 h 2379"/>
              <a:gd name="T48" fmla="*/ 67819067 w 1035"/>
              <a:gd name="T49" fmla="*/ 13583425 h 2379"/>
              <a:gd name="T50" fmla="*/ 52098559 w 1035"/>
              <a:gd name="T51" fmla="*/ 109960069 h 2379"/>
              <a:gd name="T52" fmla="*/ 83539575 w 1035"/>
              <a:gd name="T53" fmla="*/ 78783219 h 2379"/>
              <a:gd name="T54" fmla="*/ 58204881 w 1035"/>
              <a:gd name="T55" fmla="*/ 85122103 h 2379"/>
              <a:gd name="T56" fmla="*/ 77173372 w 1035"/>
              <a:gd name="T57" fmla="*/ 103880150 h 2379"/>
              <a:gd name="T58" fmla="*/ 58204881 w 1035"/>
              <a:gd name="T59" fmla="*/ 85122103 h 2379"/>
              <a:gd name="T60" fmla="*/ 29492083 w 1035"/>
              <a:gd name="T61" fmla="*/ 170115084 h 2379"/>
              <a:gd name="T62" fmla="*/ 11432999 w 1035"/>
              <a:gd name="T63" fmla="*/ 215651534 h 2379"/>
              <a:gd name="T64" fmla="*/ 48720455 w 1035"/>
              <a:gd name="T65" fmla="*/ 223930856 h 2379"/>
              <a:gd name="T66" fmla="*/ 87047440 w 1035"/>
              <a:gd name="T67" fmla="*/ 223930856 h 2379"/>
              <a:gd name="T68" fmla="*/ 83539575 w 1035"/>
              <a:gd name="T69" fmla="*/ 235056273 h 2379"/>
              <a:gd name="T70" fmla="*/ 52098559 w 1035"/>
              <a:gd name="T71" fmla="*/ 235056273 h 2379"/>
              <a:gd name="T72" fmla="*/ 48720455 w 1035"/>
              <a:gd name="T73" fmla="*/ 223930856 h 2379"/>
              <a:gd name="T74" fmla="*/ 126413591 w 1035"/>
              <a:gd name="T75" fmla="*/ 190295998 h 2379"/>
              <a:gd name="T76" fmla="*/ 102638187 w 1035"/>
              <a:gd name="T77" fmla="*/ 202973766 h 2379"/>
              <a:gd name="T78" fmla="*/ 50799510 w 1035"/>
              <a:gd name="T79" fmla="*/ 250709259 h 2379"/>
              <a:gd name="T80" fmla="*/ 49759983 w 1035"/>
              <a:gd name="T81" fmla="*/ 286672642 h 2379"/>
              <a:gd name="T82" fmla="*/ 67819067 w 1035"/>
              <a:gd name="T83" fmla="*/ 307629731 h 2379"/>
              <a:gd name="T84" fmla="*/ 90165661 w 1035"/>
              <a:gd name="T85" fmla="*/ 272183919 h 2379"/>
              <a:gd name="T86" fmla="*/ 76134205 w 1035"/>
              <a:gd name="T87" fmla="*/ 252003004 h 2379"/>
              <a:gd name="T88" fmla="*/ 68078949 w 1035"/>
              <a:gd name="T89" fmla="*/ 294693358 h 2379"/>
              <a:gd name="T90" fmla="*/ 54826777 w 1035"/>
              <a:gd name="T91" fmla="*/ 273477664 h 2379"/>
              <a:gd name="T92" fmla="*/ 50799510 w 1035"/>
              <a:gd name="T93" fmla="*/ 250709259 h 2379"/>
              <a:gd name="T94" fmla="*/ 84059339 w 1035"/>
              <a:gd name="T95" fmla="*/ 236091053 h 2379"/>
              <a:gd name="T96" fmla="*/ 84059339 w 1035"/>
              <a:gd name="T97" fmla="*/ 235573483 h 23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35" h="2379">
                <a:moveTo>
                  <a:pt x="522" y="0"/>
                </a:moveTo>
                <a:lnTo>
                  <a:pt x="498" y="27"/>
                </a:lnTo>
                <a:cubicBezTo>
                  <a:pt x="498" y="27"/>
                  <a:pt x="321" y="207"/>
                  <a:pt x="235" y="465"/>
                </a:cubicBezTo>
                <a:cubicBezTo>
                  <a:pt x="207" y="547"/>
                  <a:pt x="190" y="641"/>
                  <a:pt x="190" y="742"/>
                </a:cubicBezTo>
                <a:cubicBezTo>
                  <a:pt x="190" y="865"/>
                  <a:pt x="205" y="1053"/>
                  <a:pt x="221" y="1227"/>
                </a:cubicBezTo>
                <a:lnTo>
                  <a:pt x="0" y="1446"/>
                </a:lnTo>
                <a:lnTo>
                  <a:pt x="31" y="1782"/>
                </a:lnTo>
                <a:lnTo>
                  <a:pt x="262" y="1643"/>
                </a:lnTo>
                <a:cubicBezTo>
                  <a:pt x="262" y="1645"/>
                  <a:pt x="264" y="1661"/>
                  <a:pt x="264" y="1661"/>
                </a:cubicBezTo>
                <a:lnTo>
                  <a:pt x="264" y="1667"/>
                </a:lnTo>
                <a:lnTo>
                  <a:pt x="266" y="1674"/>
                </a:lnTo>
                <a:cubicBezTo>
                  <a:pt x="266" y="1674"/>
                  <a:pt x="272" y="1684"/>
                  <a:pt x="280" y="1692"/>
                </a:cubicBezTo>
                <a:cubicBezTo>
                  <a:pt x="285" y="1694"/>
                  <a:pt x="289" y="1698"/>
                  <a:pt x="293" y="1700"/>
                </a:cubicBezTo>
                <a:lnTo>
                  <a:pt x="328" y="1842"/>
                </a:lnTo>
                <a:cubicBezTo>
                  <a:pt x="328" y="1842"/>
                  <a:pt x="330" y="1848"/>
                  <a:pt x="332" y="1852"/>
                </a:cubicBezTo>
                <a:cubicBezTo>
                  <a:pt x="334" y="1856"/>
                  <a:pt x="338" y="1858"/>
                  <a:pt x="340" y="1862"/>
                </a:cubicBezTo>
                <a:cubicBezTo>
                  <a:pt x="348" y="1868"/>
                  <a:pt x="356" y="1874"/>
                  <a:pt x="371" y="1880"/>
                </a:cubicBezTo>
                <a:cubicBezTo>
                  <a:pt x="397" y="1891"/>
                  <a:pt x="440" y="1899"/>
                  <a:pt x="516" y="1899"/>
                </a:cubicBezTo>
                <a:cubicBezTo>
                  <a:pt x="592" y="1899"/>
                  <a:pt x="635" y="1893"/>
                  <a:pt x="661" y="1880"/>
                </a:cubicBezTo>
                <a:cubicBezTo>
                  <a:pt x="676" y="1874"/>
                  <a:pt x="684" y="1868"/>
                  <a:pt x="692" y="1862"/>
                </a:cubicBezTo>
                <a:cubicBezTo>
                  <a:pt x="696" y="1858"/>
                  <a:pt x="698" y="1856"/>
                  <a:pt x="700" y="1852"/>
                </a:cubicBezTo>
                <a:cubicBezTo>
                  <a:pt x="702" y="1848"/>
                  <a:pt x="704" y="1842"/>
                  <a:pt x="704" y="1842"/>
                </a:cubicBezTo>
                <a:lnTo>
                  <a:pt x="741" y="1700"/>
                </a:lnTo>
                <a:cubicBezTo>
                  <a:pt x="745" y="1698"/>
                  <a:pt x="749" y="1694"/>
                  <a:pt x="754" y="1692"/>
                </a:cubicBezTo>
                <a:cubicBezTo>
                  <a:pt x="762" y="1684"/>
                  <a:pt x="768" y="1674"/>
                  <a:pt x="768" y="1674"/>
                </a:cubicBezTo>
                <a:lnTo>
                  <a:pt x="770" y="1667"/>
                </a:lnTo>
                <a:lnTo>
                  <a:pt x="770" y="1661"/>
                </a:lnTo>
                <a:cubicBezTo>
                  <a:pt x="770" y="1661"/>
                  <a:pt x="772" y="1647"/>
                  <a:pt x="772" y="1643"/>
                </a:cubicBezTo>
                <a:lnTo>
                  <a:pt x="1001" y="1780"/>
                </a:lnTo>
                <a:lnTo>
                  <a:pt x="1034" y="1444"/>
                </a:lnTo>
                <a:lnTo>
                  <a:pt x="815" y="1225"/>
                </a:lnTo>
                <a:cubicBezTo>
                  <a:pt x="831" y="1049"/>
                  <a:pt x="846" y="860"/>
                  <a:pt x="846" y="740"/>
                </a:cubicBezTo>
                <a:cubicBezTo>
                  <a:pt x="846" y="639"/>
                  <a:pt x="827" y="547"/>
                  <a:pt x="799" y="465"/>
                </a:cubicBezTo>
                <a:cubicBezTo>
                  <a:pt x="713" y="209"/>
                  <a:pt x="536" y="27"/>
                  <a:pt x="536" y="27"/>
                </a:cubicBezTo>
                <a:lnTo>
                  <a:pt x="522" y="0"/>
                </a:lnTo>
                <a:close/>
                <a:moveTo>
                  <a:pt x="522" y="105"/>
                </a:moveTo>
                <a:cubicBezTo>
                  <a:pt x="557" y="144"/>
                  <a:pt x="674" y="281"/>
                  <a:pt x="743" y="488"/>
                </a:cubicBezTo>
                <a:cubicBezTo>
                  <a:pt x="770" y="566"/>
                  <a:pt x="786" y="649"/>
                  <a:pt x="786" y="742"/>
                </a:cubicBezTo>
                <a:cubicBezTo>
                  <a:pt x="786" y="860"/>
                  <a:pt x="772" y="1053"/>
                  <a:pt x="754" y="1229"/>
                </a:cubicBezTo>
                <a:cubicBezTo>
                  <a:pt x="754" y="1233"/>
                  <a:pt x="754" y="1235"/>
                  <a:pt x="754" y="1239"/>
                </a:cubicBezTo>
                <a:cubicBezTo>
                  <a:pt x="735" y="1446"/>
                  <a:pt x="713" y="1631"/>
                  <a:pt x="713" y="1643"/>
                </a:cubicBezTo>
                <a:cubicBezTo>
                  <a:pt x="708" y="1645"/>
                  <a:pt x="704" y="1649"/>
                  <a:pt x="694" y="1655"/>
                </a:cubicBezTo>
                <a:cubicBezTo>
                  <a:pt x="670" y="1665"/>
                  <a:pt x="618" y="1678"/>
                  <a:pt x="524" y="1678"/>
                </a:cubicBezTo>
                <a:cubicBezTo>
                  <a:pt x="430" y="1678"/>
                  <a:pt x="377" y="1665"/>
                  <a:pt x="352" y="1655"/>
                </a:cubicBezTo>
                <a:cubicBezTo>
                  <a:pt x="342" y="1651"/>
                  <a:pt x="336" y="1647"/>
                  <a:pt x="334" y="1643"/>
                </a:cubicBezTo>
                <a:cubicBezTo>
                  <a:pt x="332" y="1631"/>
                  <a:pt x="311" y="1450"/>
                  <a:pt x="293" y="1243"/>
                </a:cubicBezTo>
                <a:cubicBezTo>
                  <a:pt x="293" y="1239"/>
                  <a:pt x="293" y="1235"/>
                  <a:pt x="291" y="1229"/>
                </a:cubicBezTo>
                <a:cubicBezTo>
                  <a:pt x="274" y="1053"/>
                  <a:pt x="260" y="863"/>
                  <a:pt x="260" y="742"/>
                </a:cubicBezTo>
                <a:cubicBezTo>
                  <a:pt x="260" y="649"/>
                  <a:pt x="276" y="566"/>
                  <a:pt x="303" y="488"/>
                </a:cubicBezTo>
                <a:cubicBezTo>
                  <a:pt x="371" y="281"/>
                  <a:pt x="487" y="144"/>
                  <a:pt x="522" y="105"/>
                </a:cubicBezTo>
                <a:close/>
                <a:moveTo>
                  <a:pt x="401" y="609"/>
                </a:moveTo>
                <a:cubicBezTo>
                  <a:pt x="334" y="676"/>
                  <a:pt x="334" y="785"/>
                  <a:pt x="401" y="850"/>
                </a:cubicBezTo>
                <a:cubicBezTo>
                  <a:pt x="469" y="918"/>
                  <a:pt x="577" y="918"/>
                  <a:pt x="643" y="850"/>
                </a:cubicBezTo>
                <a:cubicBezTo>
                  <a:pt x="711" y="783"/>
                  <a:pt x="711" y="674"/>
                  <a:pt x="643" y="609"/>
                </a:cubicBezTo>
                <a:cubicBezTo>
                  <a:pt x="577" y="541"/>
                  <a:pt x="467" y="541"/>
                  <a:pt x="401" y="609"/>
                </a:cubicBezTo>
                <a:close/>
                <a:moveTo>
                  <a:pt x="448" y="658"/>
                </a:moveTo>
                <a:cubicBezTo>
                  <a:pt x="489" y="617"/>
                  <a:pt x="553" y="617"/>
                  <a:pt x="594" y="658"/>
                </a:cubicBezTo>
                <a:cubicBezTo>
                  <a:pt x="635" y="699"/>
                  <a:pt x="635" y="762"/>
                  <a:pt x="594" y="803"/>
                </a:cubicBezTo>
                <a:cubicBezTo>
                  <a:pt x="553" y="844"/>
                  <a:pt x="489" y="844"/>
                  <a:pt x="448" y="803"/>
                </a:cubicBezTo>
                <a:cubicBezTo>
                  <a:pt x="407" y="762"/>
                  <a:pt x="409" y="697"/>
                  <a:pt x="448" y="658"/>
                </a:cubicBezTo>
                <a:close/>
                <a:moveTo>
                  <a:pt x="72" y="1471"/>
                </a:moveTo>
                <a:lnTo>
                  <a:pt x="227" y="1315"/>
                </a:lnTo>
                <a:cubicBezTo>
                  <a:pt x="237" y="1418"/>
                  <a:pt x="248" y="1506"/>
                  <a:pt x="254" y="1569"/>
                </a:cubicBezTo>
                <a:lnTo>
                  <a:pt x="88" y="1667"/>
                </a:lnTo>
                <a:lnTo>
                  <a:pt x="72" y="1471"/>
                </a:lnTo>
                <a:close/>
                <a:moveTo>
                  <a:pt x="375" y="1731"/>
                </a:moveTo>
                <a:cubicBezTo>
                  <a:pt x="412" y="1739"/>
                  <a:pt x="457" y="1745"/>
                  <a:pt x="522" y="1745"/>
                </a:cubicBezTo>
                <a:cubicBezTo>
                  <a:pt x="588" y="1745"/>
                  <a:pt x="635" y="1739"/>
                  <a:pt x="670" y="1731"/>
                </a:cubicBezTo>
                <a:lnTo>
                  <a:pt x="649" y="1815"/>
                </a:lnTo>
                <a:cubicBezTo>
                  <a:pt x="649" y="1815"/>
                  <a:pt x="649" y="1815"/>
                  <a:pt x="643" y="1817"/>
                </a:cubicBezTo>
                <a:cubicBezTo>
                  <a:pt x="629" y="1823"/>
                  <a:pt x="594" y="1831"/>
                  <a:pt x="522" y="1831"/>
                </a:cubicBezTo>
                <a:cubicBezTo>
                  <a:pt x="450" y="1831"/>
                  <a:pt x="416" y="1823"/>
                  <a:pt x="401" y="1817"/>
                </a:cubicBezTo>
                <a:cubicBezTo>
                  <a:pt x="397" y="1815"/>
                  <a:pt x="397" y="1815"/>
                  <a:pt x="395" y="1815"/>
                </a:cubicBezTo>
                <a:lnTo>
                  <a:pt x="375" y="1731"/>
                </a:lnTo>
                <a:close/>
                <a:moveTo>
                  <a:pt x="817" y="1315"/>
                </a:moveTo>
                <a:lnTo>
                  <a:pt x="973" y="1471"/>
                </a:lnTo>
                <a:lnTo>
                  <a:pt x="954" y="1667"/>
                </a:lnTo>
                <a:lnTo>
                  <a:pt x="790" y="1569"/>
                </a:lnTo>
                <a:cubicBezTo>
                  <a:pt x="797" y="1506"/>
                  <a:pt x="807" y="1420"/>
                  <a:pt x="817" y="1315"/>
                </a:cubicBezTo>
                <a:close/>
                <a:moveTo>
                  <a:pt x="391" y="1938"/>
                </a:moveTo>
                <a:cubicBezTo>
                  <a:pt x="383" y="2007"/>
                  <a:pt x="350" y="2048"/>
                  <a:pt x="350" y="2112"/>
                </a:cubicBezTo>
                <a:cubicBezTo>
                  <a:pt x="350" y="2145"/>
                  <a:pt x="360" y="2179"/>
                  <a:pt x="383" y="2216"/>
                </a:cubicBezTo>
                <a:cubicBezTo>
                  <a:pt x="405" y="2255"/>
                  <a:pt x="442" y="2298"/>
                  <a:pt x="498" y="2354"/>
                </a:cubicBezTo>
                <a:lnTo>
                  <a:pt x="522" y="2378"/>
                </a:lnTo>
                <a:lnTo>
                  <a:pt x="547" y="2354"/>
                </a:lnTo>
                <a:cubicBezTo>
                  <a:pt x="657" y="2243"/>
                  <a:pt x="694" y="2170"/>
                  <a:pt x="694" y="2104"/>
                </a:cubicBezTo>
                <a:cubicBezTo>
                  <a:pt x="694" y="2039"/>
                  <a:pt x="661" y="1995"/>
                  <a:pt x="653" y="1938"/>
                </a:cubicBezTo>
                <a:lnTo>
                  <a:pt x="586" y="1948"/>
                </a:lnTo>
                <a:cubicBezTo>
                  <a:pt x="598" y="2022"/>
                  <a:pt x="625" y="2065"/>
                  <a:pt x="627" y="2106"/>
                </a:cubicBezTo>
                <a:cubicBezTo>
                  <a:pt x="627" y="2141"/>
                  <a:pt x="600" y="2194"/>
                  <a:pt x="524" y="2278"/>
                </a:cubicBezTo>
                <a:cubicBezTo>
                  <a:pt x="489" y="2241"/>
                  <a:pt x="459" y="2206"/>
                  <a:pt x="444" y="2181"/>
                </a:cubicBezTo>
                <a:cubicBezTo>
                  <a:pt x="426" y="2151"/>
                  <a:pt x="422" y="2132"/>
                  <a:pt x="422" y="2114"/>
                </a:cubicBezTo>
                <a:cubicBezTo>
                  <a:pt x="422" y="2077"/>
                  <a:pt x="450" y="2032"/>
                  <a:pt x="461" y="1948"/>
                </a:cubicBezTo>
                <a:lnTo>
                  <a:pt x="391" y="1938"/>
                </a:lnTo>
                <a:close/>
                <a:moveTo>
                  <a:pt x="647" y="1821"/>
                </a:moveTo>
                <a:lnTo>
                  <a:pt x="647" y="1825"/>
                </a:lnTo>
                <a:cubicBezTo>
                  <a:pt x="645" y="1823"/>
                  <a:pt x="647" y="1823"/>
                  <a:pt x="647" y="18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38"/>
          <p:cNvSpPr/>
          <p:nvPr userDrawn="1"/>
        </p:nvSpPr>
        <p:spPr>
          <a:xfrm>
            <a:off x="596349" y="5167118"/>
            <a:ext cx="1090164" cy="10901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0" name="Freeform 28" title="Icon of rocket ship"/>
          <p:cNvSpPr>
            <a:spLocks noChangeArrowheads="1"/>
          </p:cNvSpPr>
          <p:nvPr userDrawn="1"/>
        </p:nvSpPr>
        <p:spPr bwMode="auto">
          <a:xfrm>
            <a:off x="969498" y="5317851"/>
            <a:ext cx="343866" cy="788698"/>
          </a:xfrm>
          <a:custGeom>
            <a:avLst/>
            <a:gdLst>
              <a:gd name="T0" fmla="*/ 64700846 w 1035"/>
              <a:gd name="T1" fmla="*/ 3492788 h 2379"/>
              <a:gd name="T2" fmla="*/ 24685170 w 1035"/>
              <a:gd name="T3" fmla="*/ 95988916 h 2379"/>
              <a:gd name="T4" fmla="*/ 0 w 1035"/>
              <a:gd name="T5" fmla="*/ 187061815 h 2379"/>
              <a:gd name="T6" fmla="*/ 34039474 w 1035"/>
              <a:gd name="T7" fmla="*/ 212546473 h 2379"/>
              <a:gd name="T8" fmla="*/ 34299356 w 1035"/>
              <a:gd name="T9" fmla="*/ 215651534 h 2379"/>
              <a:gd name="T10" fmla="*/ 36378051 w 1035"/>
              <a:gd name="T11" fmla="*/ 218885357 h 2379"/>
              <a:gd name="T12" fmla="*/ 42614133 w 1035"/>
              <a:gd name="T13" fmla="*/ 238290096 h 2379"/>
              <a:gd name="T14" fmla="*/ 44173424 w 1035"/>
              <a:gd name="T15" fmla="*/ 240877587 h 2379"/>
              <a:gd name="T16" fmla="*/ 67039422 w 1035"/>
              <a:gd name="T17" fmla="*/ 245664120 h 2379"/>
              <a:gd name="T18" fmla="*/ 89905779 w 1035"/>
              <a:gd name="T19" fmla="*/ 240877587 h 2379"/>
              <a:gd name="T20" fmla="*/ 91464710 w 1035"/>
              <a:gd name="T21" fmla="*/ 238290096 h 2379"/>
              <a:gd name="T22" fmla="*/ 97961035 w 1035"/>
              <a:gd name="T23" fmla="*/ 218885357 h 2379"/>
              <a:gd name="T24" fmla="*/ 100039729 w 1035"/>
              <a:gd name="T25" fmla="*/ 215651534 h 2379"/>
              <a:gd name="T26" fmla="*/ 100299611 w 1035"/>
              <a:gd name="T27" fmla="*/ 212546473 h 2379"/>
              <a:gd name="T28" fmla="*/ 134339086 w 1035"/>
              <a:gd name="T29" fmla="*/ 186802850 h 2379"/>
              <a:gd name="T30" fmla="*/ 109913797 w 1035"/>
              <a:gd name="T31" fmla="*/ 95729951 h 2379"/>
              <a:gd name="T32" fmla="*/ 69637880 w 1035"/>
              <a:gd name="T33" fmla="*/ 3492788 h 2379"/>
              <a:gd name="T34" fmla="*/ 67819067 w 1035"/>
              <a:gd name="T35" fmla="*/ 13583425 h 2379"/>
              <a:gd name="T36" fmla="*/ 102118423 w 1035"/>
              <a:gd name="T37" fmla="*/ 95988916 h 2379"/>
              <a:gd name="T38" fmla="*/ 97961035 w 1035"/>
              <a:gd name="T39" fmla="*/ 160283052 h 2379"/>
              <a:gd name="T40" fmla="*/ 90165661 w 1035"/>
              <a:gd name="T41" fmla="*/ 214098824 h 2379"/>
              <a:gd name="T42" fmla="*/ 45732355 w 1035"/>
              <a:gd name="T43" fmla="*/ 214098824 h 2379"/>
              <a:gd name="T44" fmla="*/ 38067102 w 1035"/>
              <a:gd name="T45" fmla="*/ 160800622 h 2379"/>
              <a:gd name="T46" fmla="*/ 33779593 w 1035"/>
              <a:gd name="T47" fmla="*/ 95988916 h 2379"/>
              <a:gd name="T48" fmla="*/ 67819067 w 1035"/>
              <a:gd name="T49" fmla="*/ 13583425 h 2379"/>
              <a:gd name="T50" fmla="*/ 52098559 w 1035"/>
              <a:gd name="T51" fmla="*/ 109960069 h 2379"/>
              <a:gd name="T52" fmla="*/ 83539575 w 1035"/>
              <a:gd name="T53" fmla="*/ 78783219 h 2379"/>
              <a:gd name="T54" fmla="*/ 58204881 w 1035"/>
              <a:gd name="T55" fmla="*/ 85122103 h 2379"/>
              <a:gd name="T56" fmla="*/ 77173372 w 1035"/>
              <a:gd name="T57" fmla="*/ 103880150 h 2379"/>
              <a:gd name="T58" fmla="*/ 58204881 w 1035"/>
              <a:gd name="T59" fmla="*/ 85122103 h 2379"/>
              <a:gd name="T60" fmla="*/ 29492083 w 1035"/>
              <a:gd name="T61" fmla="*/ 170115084 h 2379"/>
              <a:gd name="T62" fmla="*/ 11432999 w 1035"/>
              <a:gd name="T63" fmla="*/ 215651534 h 2379"/>
              <a:gd name="T64" fmla="*/ 48720455 w 1035"/>
              <a:gd name="T65" fmla="*/ 223930856 h 2379"/>
              <a:gd name="T66" fmla="*/ 87047440 w 1035"/>
              <a:gd name="T67" fmla="*/ 223930856 h 2379"/>
              <a:gd name="T68" fmla="*/ 83539575 w 1035"/>
              <a:gd name="T69" fmla="*/ 235056273 h 2379"/>
              <a:gd name="T70" fmla="*/ 52098559 w 1035"/>
              <a:gd name="T71" fmla="*/ 235056273 h 2379"/>
              <a:gd name="T72" fmla="*/ 48720455 w 1035"/>
              <a:gd name="T73" fmla="*/ 223930856 h 2379"/>
              <a:gd name="T74" fmla="*/ 126413591 w 1035"/>
              <a:gd name="T75" fmla="*/ 190295998 h 2379"/>
              <a:gd name="T76" fmla="*/ 102638187 w 1035"/>
              <a:gd name="T77" fmla="*/ 202973766 h 2379"/>
              <a:gd name="T78" fmla="*/ 50799510 w 1035"/>
              <a:gd name="T79" fmla="*/ 250709259 h 2379"/>
              <a:gd name="T80" fmla="*/ 49759983 w 1035"/>
              <a:gd name="T81" fmla="*/ 286672642 h 2379"/>
              <a:gd name="T82" fmla="*/ 67819067 w 1035"/>
              <a:gd name="T83" fmla="*/ 307629731 h 2379"/>
              <a:gd name="T84" fmla="*/ 90165661 w 1035"/>
              <a:gd name="T85" fmla="*/ 272183919 h 2379"/>
              <a:gd name="T86" fmla="*/ 76134205 w 1035"/>
              <a:gd name="T87" fmla="*/ 252003004 h 2379"/>
              <a:gd name="T88" fmla="*/ 68078949 w 1035"/>
              <a:gd name="T89" fmla="*/ 294693358 h 2379"/>
              <a:gd name="T90" fmla="*/ 54826777 w 1035"/>
              <a:gd name="T91" fmla="*/ 273477664 h 2379"/>
              <a:gd name="T92" fmla="*/ 50799510 w 1035"/>
              <a:gd name="T93" fmla="*/ 250709259 h 2379"/>
              <a:gd name="T94" fmla="*/ 84059339 w 1035"/>
              <a:gd name="T95" fmla="*/ 236091053 h 2379"/>
              <a:gd name="T96" fmla="*/ 84059339 w 1035"/>
              <a:gd name="T97" fmla="*/ 235573483 h 23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35" h="2379">
                <a:moveTo>
                  <a:pt x="522" y="0"/>
                </a:moveTo>
                <a:lnTo>
                  <a:pt x="498" y="27"/>
                </a:lnTo>
                <a:cubicBezTo>
                  <a:pt x="498" y="27"/>
                  <a:pt x="321" y="207"/>
                  <a:pt x="235" y="465"/>
                </a:cubicBezTo>
                <a:cubicBezTo>
                  <a:pt x="207" y="547"/>
                  <a:pt x="190" y="641"/>
                  <a:pt x="190" y="742"/>
                </a:cubicBezTo>
                <a:cubicBezTo>
                  <a:pt x="190" y="865"/>
                  <a:pt x="205" y="1053"/>
                  <a:pt x="221" y="1227"/>
                </a:cubicBezTo>
                <a:lnTo>
                  <a:pt x="0" y="1446"/>
                </a:lnTo>
                <a:lnTo>
                  <a:pt x="31" y="1782"/>
                </a:lnTo>
                <a:lnTo>
                  <a:pt x="262" y="1643"/>
                </a:lnTo>
                <a:cubicBezTo>
                  <a:pt x="262" y="1645"/>
                  <a:pt x="264" y="1661"/>
                  <a:pt x="264" y="1661"/>
                </a:cubicBezTo>
                <a:lnTo>
                  <a:pt x="264" y="1667"/>
                </a:lnTo>
                <a:lnTo>
                  <a:pt x="266" y="1674"/>
                </a:lnTo>
                <a:cubicBezTo>
                  <a:pt x="266" y="1674"/>
                  <a:pt x="272" y="1684"/>
                  <a:pt x="280" y="1692"/>
                </a:cubicBezTo>
                <a:cubicBezTo>
                  <a:pt x="285" y="1694"/>
                  <a:pt x="289" y="1698"/>
                  <a:pt x="293" y="1700"/>
                </a:cubicBezTo>
                <a:lnTo>
                  <a:pt x="328" y="1842"/>
                </a:lnTo>
                <a:cubicBezTo>
                  <a:pt x="328" y="1842"/>
                  <a:pt x="330" y="1848"/>
                  <a:pt x="332" y="1852"/>
                </a:cubicBezTo>
                <a:cubicBezTo>
                  <a:pt x="334" y="1856"/>
                  <a:pt x="338" y="1858"/>
                  <a:pt x="340" y="1862"/>
                </a:cubicBezTo>
                <a:cubicBezTo>
                  <a:pt x="348" y="1868"/>
                  <a:pt x="356" y="1874"/>
                  <a:pt x="371" y="1880"/>
                </a:cubicBezTo>
                <a:cubicBezTo>
                  <a:pt x="397" y="1891"/>
                  <a:pt x="440" y="1899"/>
                  <a:pt x="516" y="1899"/>
                </a:cubicBezTo>
                <a:cubicBezTo>
                  <a:pt x="592" y="1899"/>
                  <a:pt x="635" y="1893"/>
                  <a:pt x="661" y="1880"/>
                </a:cubicBezTo>
                <a:cubicBezTo>
                  <a:pt x="676" y="1874"/>
                  <a:pt x="684" y="1868"/>
                  <a:pt x="692" y="1862"/>
                </a:cubicBezTo>
                <a:cubicBezTo>
                  <a:pt x="696" y="1858"/>
                  <a:pt x="698" y="1856"/>
                  <a:pt x="700" y="1852"/>
                </a:cubicBezTo>
                <a:cubicBezTo>
                  <a:pt x="702" y="1848"/>
                  <a:pt x="704" y="1842"/>
                  <a:pt x="704" y="1842"/>
                </a:cubicBezTo>
                <a:lnTo>
                  <a:pt x="741" y="1700"/>
                </a:lnTo>
                <a:cubicBezTo>
                  <a:pt x="745" y="1698"/>
                  <a:pt x="749" y="1694"/>
                  <a:pt x="754" y="1692"/>
                </a:cubicBezTo>
                <a:cubicBezTo>
                  <a:pt x="762" y="1684"/>
                  <a:pt x="768" y="1674"/>
                  <a:pt x="768" y="1674"/>
                </a:cubicBezTo>
                <a:lnTo>
                  <a:pt x="770" y="1667"/>
                </a:lnTo>
                <a:lnTo>
                  <a:pt x="770" y="1661"/>
                </a:lnTo>
                <a:cubicBezTo>
                  <a:pt x="770" y="1661"/>
                  <a:pt x="772" y="1647"/>
                  <a:pt x="772" y="1643"/>
                </a:cubicBezTo>
                <a:lnTo>
                  <a:pt x="1001" y="1780"/>
                </a:lnTo>
                <a:lnTo>
                  <a:pt x="1034" y="1444"/>
                </a:lnTo>
                <a:lnTo>
                  <a:pt x="815" y="1225"/>
                </a:lnTo>
                <a:cubicBezTo>
                  <a:pt x="831" y="1049"/>
                  <a:pt x="846" y="860"/>
                  <a:pt x="846" y="740"/>
                </a:cubicBezTo>
                <a:cubicBezTo>
                  <a:pt x="846" y="639"/>
                  <a:pt x="827" y="547"/>
                  <a:pt x="799" y="465"/>
                </a:cubicBezTo>
                <a:cubicBezTo>
                  <a:pt x="713" y="209"/>
                  <a:pt x="536" y="27"/>
                  <a:pt x="536" y="27"/>
                </a:cubicBezTo>
                <a:lnTo>
                  <a:pt x="522" y="0"/>
                </a:lnTo>
                <a:close/>
                <a:moveTo>
                  <a:pt x="522" y="105"/>
                </a:moveTo>
                <a:cubicBezTo>
                  <a:pt x="557" y="144"/>
                  <a:pt x="674" y="281"/>
                  <a:pt x="743" y="488"/>
                </a:cubicBezTo>
                <a:cubicBezTo>
                  <a:pt x="770" y="566"/>
                  <a:pt x="786" y="649"/>
                  <a:pt x="786" y="742"/>
                </a:cubicBezTo>
                <a:cubicBezTo>
                  <a:pt x="786" y="860"/>
                  <a:pt x="772" y="1053"/>
                  <a:pt x="754" y="1229"/>
                </a:cubicBezTo>
                <a:cubicBezTo>
                  <a:pt x="754" y="1233"/>
                  <a:pt x="754" y="1235"/>
                  <a:pt x="754" y="1239"/>
                </a:cubicBezTo>
                <a:cubicBezTo>
                  <a:pt x="735" y="1446"/>
                  <a:pt x="713" y="1631"/>
                  <a:pt x="713" y="1643"/>
                </a:cubicBezTo>
                <a:cubicBezTo>
                  <a:pt x="708" y="1645"/>
                  <a:pt x="704" y="1649"/>
                  <a:pt x="694" y="1655"/>
                </a:cubicBezTo>
                <a:cubicBezTo>
                  <a:pt x="670" y="1665"/>
                  <a:pt x="618" y="1678"/>
                  <a:pt x="524" y="1678"/>
                </a:cubicBezTo>
                <a:cubicBezTo>
                  <a:pt x="430" y="1678"/>
                  <a:pt x="377" y="1665"/>
                  <a:pt x="352" y="1655"/>
                </a:cubicBezTo>
                <a:cubicBezTo>
                  <a:pt x="342" y="1651"/>
                  <a:pt x="336" y="1647"/>
                  <a:pt x="334" y="1643"/>
                </a:cubicBezTo>
                <a:cubicBezTo>
                  <a:pt x="332" y="1631"/>
                  <a:pt x="311" y="1450"/>
                  <a:pt x="293" y="1243"/>
                </a:cubicBezTo>
                <a:cubicBezTo>
                  <a:pt x="293" y="1239"/>
                  <a:pt x="293" y="1235"/>
                  <a:pt x="291" y="1229"/>
                </a:cubicBezTo>
                <a:cubicBezTo>
                  <a:pt x="274" y="1053"/>
                  <a:pt x="260" y="863"/>
                  <a:pt x="260" y="742"/>
                </a:cubicBezTo>
                <a:cubicBezTo>
                  <a:pt x="260" y="649"/>
                  <a:pt x="276" y="566"/>
                  <a:pt x="303" y="488"/>
                </a:cubicBezTo>
                <a:cubicBezTo>
                  <a:pt x="371" y="281"/>
                  <a:pt x="487" y="144"/>
                  <a:pt x="522" y="105"/>
                </a:cubicBezTo>
                <a:close/>
                <a:moveTo>
                  <a:pt x="401" y="609"/>
                </a:moveTo>
                <a:cubicBezTo>
                  <a:pt x="334" y="676"/>
                  <a:pt x="334" y="785"/>
                  <a:pt x="401" y="850"/>
                </a:cubicBezTo>
                <a:cubicBezTo>
                  <a:pt x="469" y="918"/>
                  <a:pt x="577" y="918"/>
                  <a:pt x="643" y="850"/>
                </a:cubicBezTo>
                <a:cubicBezTo>
                  <a:pt x="711" y="783"/>
                  <a:pt x="711" y="674"/>
                  <a:pt x="643" y="609"/>
                </a:cubicBezTo>
                <a:cubicBezTo>
                  <a:pt x="577" y="541"/>
                  <a:pt x="467" y="541"/>
                  <a:pt x="401" y="609"/>
                </a:cubicBezTo>
                <a:close/>
                <a:moveTo>
                  <a:pt x="448" y="658"/>
                </a:moveTo>
                <a:cubicBezTo>
                  <a:pt x="489" y="617"/>
                  <a:pt x="553" y="617"/>
                  <a:pt x="594" y="658"/>
                </a:cubicBezTo>
                <a:cubicBezTo>
                  <a:pt x="635" y="699"/>
                  <a:pt x="635" y="762"/>
                  <a:pt x="594" y="803"/>
                </a:cubicBezTo>
                <a:cubicBezTo>
                  <a:pt x="553" y="844"/>
                  <a:pt x="489" y="844"/>
                  <a:pt x="448" y="803"/>
                </a:cubicBezTo>
                <a:cubicBezTo>
                  <a:pt x="407" y="762"/>
                  <a:pt x="409" y="697"/>
                  <a:pt x="448" y="658"/>
                </a:cubicBezTo>
                <a:close/>
                <a:moveTo>
                  <a:pt x="72" y="1471"/>
                </a:moveTo>
                <a:lnTo>
                  <a:pt x="227" y="1315"/>
                </a:lnTo>
                <a:cubicBezTo>
                  <a:pt x="237" y="1418"/>
                  <a:pt x="248" y="1506"/>
                  <a:pt x="254" y="1569"/>
                </a:cubicBezTo>
                <a:lnTo>
                  <a:pt x="88" y="1667"/>
                </a:lnTo>
                <a:lnTo>
                  <a:pt x="72" y="1471"/>
                </a:lnTo>
                <a:close/>
                <a:moveTo>
                  <a:pt x="375" y="1731"/>
                </a:moveTo>
                <a:cubicBezTo>
                  <a:pt x="412" y="1739"/>
                  <a:pt x="457" y="1745"/>
                  <a:pt x="522" y="1745"/>
                </a:cubicBezTo>
                <a:cubicBezTo>
                  <a:pt x="588" y="1745"/>
                  <a:pt x="635" y="1739"/>
                  <a:pt x="670" y="1731"/>
                </a:cubicBezTo>
                <a:lnTo>
                  <a:pt x="649" y="1815"/>
                </a:lnTo>
                <a:cubicBezTo>
                  <a:pt x="649" y="1815"/>
                  <a:pt x="649" y="1815"/>
                  <a:pt x="643" y="1817"/>
                </a:cubicBezTo>
                <a:cubicBezTo>
                  <a:pt x="629" y="1823"/>
                  <a:pt x="594" y="1831"/>
                  <a:pt x="522" y="1831"/>
                </a:cubicBezTo>
                <a:cubicBezTo>
                  <a:pt x="450" y="1831"/>
                  <a:pt x="416" y="1823"/>
                  <a:pt x="401" y="1817"/>
                </a:cubicBezTo>
                <a:cubicBezTo>
                  <a:pt x="397" y="1815"/>
                  <a:pt x="397" y="1815"/>
                  <a:pt x="395" y="1815"/>
                </a:cubicBezTo>
                <a:lnTo>
                  <a:pt x="375" y="1731"/>
                </a:lnTo>
                <a:close/>
                <a:moveTo>
                  <a:pt x="817" y="1315"/>
                </a:moveTo>
                <a:lnTo>
                  <a:pt x="973" y="1471"/>
                </a:lnTo>
                <a:lnTo>
                  <a:pt x="954" y="1667"/>
                </a:lnTo>
                <a:lnTo>
                  <a:pt x="790" y="1569"/>
                </a:lnTo>
                <a:cubicBezTo>
                  <a:pt x="797" y="1506"/>
                  <a:pt x="807" y="1420"/>
                  <a:pt x="817" y="1315"/>
                </a:cubicBezTo>
                <a:close/>
                <a:moveTo>
                  <a:pt x="391" y="1938"/>
                </a:moveTo>
                <a:cubicBezTo>
                  <a:pt x="383" y="2007"/>
                  <a:pt x="350" y="2048"/>
                  <a:pt x="350" y="2112"/>
                </a:cubicBezTo>
                <a:cubicBezTo>
                  <a:pt x="350" y="2145"/>
                  <a:pt x="360" y="2179"/>
                  <a:pt x="383" y="2216"/>
                </a:cubicBezTo>
                <a:cubicBezTo>
                  <a:pt x="405" y="2255"/>
                  <a:pt x="442" y="2298"/>
                  <a:pt x="498" y="2354"/>
                </a:cubicBezTo>
                <a:lnTo>
                  <a:pt x="522" y="2378"/>
                </a:lnTo>
                <a:lnTo>
                  <a:pt x="547" y="2354"/>
                </a:lnTo>
                <a:cubicBezTo>
                  <a:pt x="657" y="2243"/>
                  <a:pt x="694" y="2170"/>
                  <a:pt x="694" y="2104"/>
                </a:cubicBezTo>
                <a:cubicBezTo>
                  <a:pt x="694" y="2039"/>
                  <a:pt x="661" y="1995"/>
                  <a:pt x="653" y="1938"/>
                </a:cubicBezTo>
                <a:lnTo>
                  <a:pt x="586" y="1948"/>
                </a:lnTo>
                <a:cubicBezTo>
                  <a:pt x="598" y="2022"/>
                  <a:pt x="625" y="2065"/>
                  <a:pt x="627" y="2106"/>
                </a:cubicBezTo>
                <a:cubicBezTo>
                  <a:pt x="627" y="2141"/>
                  <a:pt x="600" y="2194"/>
                  <a:pt x="524" y="2278"/>
                </a:cubicBezTo>
                <a:cubicBezTo>
                  <a:pt x="489" y="2241"/>
                  <a:pt x="459" y="2206"/>
                  <a:pt x="444" y="2181"/>
                </a:cubicBezTo>
                <a:cubicBezTo>
                  <a:pt x="426" y="2151"/>
                  <a:pt x="422" y="2132"/>
                  <a:pt x="422" y="2114"/>
                </a:cubicBezTo>
                <a:cubicBezTo>
                  <a:pt x="422" y="2077"/>
                  <a:pt x="450" y="2032"/>
                  <a:pt x="461" y="1948"/>
                </a:cubicBezTo>
                <a:lnTo>
                  <a:pt x="391" y="1938"/>
                </a:lnTo>
                <a:close/>
                <a:moveTo>
                  <a:pt x="647" y="1821"/>
                </a:moveTo>
                <a:lnTo>
                  <a:pt x="647" y="1825"/>
                </a:lnTo>
                <a:cubicBezTo>
                  <a:pt x="645" y="1823"/>
                  <a:pt x="647" y="1823"/>
                  <a:pt x="647" y="18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F07CC95-1148-1C45-9F55-BB8954DCE6AD}"/>
              </a:ext>
            </a:extLst>
          </p:cNvPr>
          <p:cNvSpPr/>
          <p:nvPr userDrawn="1"/>
        </p:nvSpPr>
        <p:spPr>
          <a:xfrm>
            <a:off x="6241222" y="2183124"/>
            <a:ext cx="1090164" cy="10901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1" name="Freeform 28" title="Icon of rocket ship">
            <a:extLst>
              <a:ext uri="{FF2B5EF4-FFF2-40B4-BE49-F238E27FC236}">
                <a16:creationId xmlns:a16="http://schemas.microsoft.com/office/drawing/2014/main" id="{81408B19-A6D9-4543-9856-3929206A5D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14371" y="2333857"/>
            <a:ext cx="343866" cy="788698"/>
          </a:xfrm>
          <a:custGeom>
            <a:avLst/>
            <a:gdLst>
              <a:gd name="T0" fmla="*/ 64700846 w 1035"/>
              <a:gd name="T1" fmla="*/ 3492788 h 2379"/>
              <a:gd name="T2" fmla="*/ 24685170 w 1035"/>
              <a:gd name="T3" fmla="*/ 95988916 h 2379"/>
              <a:gd name="T4" fmla="*/ 0 w 1035"/>
              <a:gd name="T5" fmla="*/ 187061815 h 2379"/>
              <a:gd name="T6" fmla="*/ 34039474 w 1035"/>
              <a:gd name="T7" fmla="*/ 212546473 h 2379"/>
              <a:gd name="T8" fmla="*/ 34299356 w 1035"/>
              <a:gd name="T9" fmla="*/ 215651534 h 2379"/>
              <a:gd name="T10" fmla="*/ 36378051 w 1035"/>
              <a:gd name="T11" fmla="*/ 218885357 h 2379"/>
              <a:gd name="T12" fmla="*/ 42614133 w 1035"/>
              <a:gd name="T13" fmla="*/ 238290096 h 2379"/>
              <a:gd name="T14" fmla="*/ 44173424 w 1035"/>
              <a:gd name="T15" fmla="*/ 240877587 h 2379"/>
              <a:gd name="T16" fmla="*/ 67039422 w 1035"/>
              <a:gd name="T17" fmla="*/ 245664120 h 2379"/>
              <a:gd name="T18" fmla="*/ 89905779 w 1035"/>
              <a:gd name="T19" fmla="*/ 240877587 h 2379"/>
              <a:gd name="T20" fmla="*/ 91464710 w 1035"/>
              <a:gd name="T21" fmla="*/ 238290096 h 2379"/>
              <a:gd name="T22" fmla="*/ 97961035 w 1035"/>
              <a:gd name="T23" fmla="*/ 218885357 h 2379"/>
              <a:gd name="T24" fmla="*/ 100039729 w 1035"/>
              <a:gd name="T25" fmla="*/ 215651534 h 2379"/>
              <a:gd name="T26" fmla="*/ 100299611 w 1035"/>
              <a:gd name="T27" fmla="*/ 212546473 h 2379"/>
              <a:gd name="T28" fmla="*/ 134339086 w 1035"/>
              <a:gd name="T29" fmla="*/ 186802850 h 2379"/>
              <a:gd name="T30" fmla="*/ 109913797 w 1035"/>
              <a:gd name="T31" fmla="*/ 95729951 h 2379"/>
              <a:gd name="T32" fmla="*/ 69637880 w 1035"/>
              <a:gd name="T33" fmla="*/ 3492788 h 2379"/>
              <a:gd name="T34" fmla="*/ 67819067 w 1035"/>
              <a:gd name="T35" fmla="*/ 13583425 h 2379"/>
              <a:gd name="T36" fmla="*/ 102118423 w 1035"/>
              <a:gd name="T37" fmla="*/ 95988916 h 2379"/>
              <a:gd name="T38" fmla="*/ 97961035 w 1035"/>
              <a:gd name="T39" fmla="*/ 160283052 h 2379"/>
              <a:gd name="T40" fmla="*/ 90165661 w 1035"/>
              <a:gd name="T41" fmla="*/ 214098824 h 2379"/>
              <a:gd name="T42" fmla="*/ 45732355 w 1035"/>
              <a:gd name="T43" fmla="*/ 214098824 h 2379"/>
              <a:gd name="T44" fmla="*/ 38067102 w 1035"/>
              <a:gd name="T45" fmla="*/ 160800622 h 2379"/>
              <a:gd name="T46" fmla="*/ 33779593 w 1035"/>
              <a:gd name="T47" fmla="*/ 95988916 h 2379"/>
              <a:gd name="T48" fmla="*/ 67819067 w 1035"/>
              <a:gd name="T49" fmla="*/ 13583425 h 2379"/>
              <a:gd name="T50" fmla="*/ 52098559 w 1035"/>
              <a:gd name="T51" fmla="*/ 109960069 h 2379"/>
              <a:gd name="T52" fmla="*/ 83539575 w 1035"/>
              <a:gd name="T53" fmla="*/ 78783219 h 2379"/>
              <a:gd name="T54" fmla="*/ 58204881 w 1035"/>
              <a:gd name="T55" fmla="*/ 85122103 h 2379"/>
              <a:gd name="T56" fmla="*/ 77173372 w 1035"/>
              <a:gd name="T57" fmla="*/ 103880150 h 2379"/>
              <a:gd name="T58" fmla="*/ 58204881 w 1035"/>
              <a:gd name="T59" fmla="*/ 85122103 h 2379"/>
              <a:gd name="T60" fmla="*/ 29492083 w 1035"/>
              <a:gd name="T61" fmla="*/ 170115084 h 2379"/>
              <a:gd name="T62" fmla="*/ 11432999 w 1035"/>
              <a:gd name="T63" fmla="*/ 215651534 h 2379"/>
              <a:gd name="T64" fmla="*/ 48720455 w 1035"/>
              <a:gd name="T65" fmla="*/ 223930856 h 2379"/>
              <a:gd name="T66" fmla="*/ 87047440 w 1035"/>
              <a:gd name="T67" fmla="*/ 223930856 h 2379"/>
              <a:gd name="T68" fmla="*/ 83539575 w 1035"/>
              <a:gd name="T69" fmla="*/ 235056273 h 2379"/>
              <a:gd name="T70" fmla="*/ 52098559 w 1035"/>
              <a:gd name="T71" fmla="*/ 235056273 h 2379"/>
              <a:gd name="T72" fmla="*/ 48720455 w 1035"/>
              <a:gd name="T73" fmla="*/ 223930856 h 2379"/>
              <a:gd name="T74" fmla="*/ 126413591 w 1035"/>
              <a:gd name="T75" fmla="*/ 190295998 h 2379"/>
              <a:gd name="T76" fmla="*/ 102638187 w 1035"/>
              <a:gd name="T77" fmla="*/ 202973766 h 2379"/>
              <a:gd name="T78" fmla="*/ 50799510 w 1035"/>
              <a:gd name="T79" fmla="*/ 250709259 h 2379"/>
              <a:gd name="T80" fmla="*/ 49759983 w 1035"/>
              <a:gd name="T81" fmla="*/ 286672642 h 2379"/>
              <a:gd name="T82" fmla="*/ 67819067 w 1035"/>
              <a:gd name="T83" fmla="*/ 307629731 h 2379"/>
              <a:gd name="T84" fmla="*/ 90165661 w 1035"/>
              <a:gd name="T85" fmla="*/ 272183919 h 2379"/>
              <a:gd name="T86" fmla="*/ 76134205 w 1035"/>
              <a:gd name="T87" fmla="*/ 252003004 h 2379"/>
              <a:gd name="T88" fmla="*/ 68078949 w 1035"/>
              <a:gd name="T89" fmla="*/ 294693358 h 2379"/>
              <a:gd name="T90" fmla="*/ 54826777 w 1035"/>
              <a:gd name="T91" fmla="*/ 273477664 h 2379"/>
              <a:gd name="T92" fmla="*/ 50799510 w 1035"/>
              <a:gd name="T93" fmla="*/ 250709259 h 2379"/>
              <a:gd name="T94" fmla="*/ 84059339 w 1035"/>
              <a:gd name="T95" fmla="*/ 236091053 h 2379"/>
              <a:gd name="T96" fmla="*/ 84059339 w 1035"/>
              <a:gd name="T97" fmla="*/ 235573483 h 23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35" h="2379">
                <a:moveTo>
                  <a:pt x="522" y="0"/>
                </a:moveTo>
                <a:lnTo>
                  <a:pt x="498" y="27"/>
                </a:lnTo>
                <a:cubicBezTo>
                  <a:pt x="498" y="27"/>
                  <a:pt x="321" y="207"/>
                  <a:pt x="235" y="465"/>
                </a:cubicBezTo>
                <a:cubicBezTo>
                  <a:pt x="207" y="547"/>
                  <a:pt x="190" y="641"/>
                  <a:pt x="190" y="742"/>
                </a:cubicBezTo>
                <a:cubicBezTo>
                  <a:pt x="190" y="865"/>
                  <a:pt x="205" y="1053"/>
                  <a:pt x="221" y="1227"/>
                </a:cubicBezTo>
                <a:lnTo>
                  <a:pt x="0" y="1446"/>
                </a:lnTo>
                <a:lnTo>
                  <a:pt x="31" y="1782"/>
                </a:lnTo>
                <a:lnTo>
                  <a:pt x="262" y="1643"/>
                </a:lnTo>
                <a:cubicBezTo>
                  <a:pt x="262" y="1645"/>
                  <a:pt x="264" y="1661"/>
                  <a:pt x="264" y="1661"/>
                </a:cubicBezTo>
                <a:lnTo>
                  <a:pt x="264" y="1667"/>
                </a:lnTo>
                <a:lnTo>
                  <a:pt x="266" y="1674"/>
                </a:lnTo>
                <a:cubicBezTo>
                  <a:pt x="266" y="1674"/>
                  <a:pt x="272" y="1684"/>
                  <a:pt x="280" y="1692"/>
                </a:cubicBezTo>
                <a:cubicBezTo>
                  <a:pt x="285" y="1694"/>
                  <a:pt x="289" y="1698"/>
                  <a:pt x="293" y="1700"/>
                </a:cubicBezTo>
                <a:lnTo>
                  <a:pt x="328" y="1842"/>
                </a:lnTo>
                <a:cubicBezTo>
                  <a:pt x="328" y="1842"/>
                  <a:pt x="330" y="1848"/>
                  <a:pt x="332" y="1852"/>
                </a:cubicBezTo>
                <a:cubicBezTo>
                  <a:pt x="334" y="1856"/>
                  <a:pt x="338" y="1858"/>
                  <a:pt x="340" y="1862"/>
                </a:cubicBezTo>
                <a:cubicBezTo>
                  <a:pt x="348" y="1868"/>
                  <a:pt x="356" y="1874"/>
                  <a:pt x="371" y="1880"/>
                </a:cubicBezTo>
                <a:cubicBezTo>
                  <a:pt x="397" y="1891"/>
                  <a:pt x="440" y="1899"/>
                  <a:pt x="516" y="1899"/>
                </a:cubicBezTo>
                <a:cubicBezTo>
                  <a:pt x="592" y="1899"/>
                  <a:pt x="635" y="1893"/>
                  <a:pt x="661" y="1880"/>
                </a:cubicBezTo>
                <a:cubicBezTo>
                  <a:pt x="676" y="1874"/>
                  <a:pt x="684" y="1868"/>
                  <a:pt x="692" y="1862"/>
                </a:cubicBezTo>
                <a:cubicBezTo>
                  <a:pt x="696" y="1858"/>
                  <a:pt x="698" y="1856"/>
                  <a:pt x="700" y="1852"/>
                </a:cubicBezTo>
                <a:cubicBezTo>
                  <a:pt x="702" y="1848"/>
                  <a:pt x="704" y="1842"/>
                  <a:pt x="704" y="1842"/>
                </a:cubicBezTo>
                <a:lnTo>
                  <a:pt x="741" y="1700"/>
                </a:lnTo>
                <a:cubicBezTo>
                  <a:pt x="745" y="1698"/>
                  <a:pt x="749" y="1694"/>
                  <a:pt x="754" y="1692"/>
                </a:cubicBezTo>
                <a:cubicBezTo>
                  <a:pt x="762" y="1684"/>
                  <a:pt x="768" y="1674"/>
                  <a:pt x="768" y="1674"/>
                </a:cubicBezTo>
                <a:lnTo>
                  <a:pt x="770" y="1667"/>
                </a:lnTo>
                <a:lnTo>
                  <a:pt x="770" y="1661"/>
                </a:lnTo>
                <a:cubicBezTo>
                  <a:pt x="770" y="1661"/>
                  <a:pt x="772" y="1647"/>
                  <a:pt x="772" y="1643"/>
                </a:cubicBezTo>
                <a:lnTo>
                  <a:pt x="1001" y="1780"/>
                </a:lnTo>
                <a:lnTo>
                  <a:pt x="1034" y="1444"/>
                </a:lnTo>
                <a:lnTo>
                  <a:pt x="815" y="1225"/>
                </a:lnTo>
                <a:cubicBezTo>
                  <a:pt x="831" y="1049"/>
                  <a:pt x="846" y="860"/>
                  <a:pt x="846" y="740"/>
                </a:cubicBezTo>
                <a:cubicBezTo>
                  <a:pt x="846" y="639"/>
                  <a:pt x="827" y="547"/>
                  <a:pt x="799" y="465"/>
                </a:cubicBezTo>
                <a:cubicBezTo>
                  <a:pt x="713" y="209"/>
                  <a:pt x="536" y="27"/>
                  <a:pt x="536" y="27"/>
                </a:cubicBezTo>
                <a:lnTo>
                  <a:pt x="522" y="0"/>
                </a:lnTo>
                <a:close/>
                <a:moveTo>
                  <a:pt x="522" y="105"/>
                </a:moveTo>
                <a:cubicBezTo>
                  <a:pt x="557" y="144"/>
                  <a:pt x="674" y="281"/>
                  <a:pt x="743" y="488"/>
                </a:cubicBezTo>
                <a:cubicBezTo>
                  <a:pt x="770" y="566"/>
                  <a:pt x="786" y="649"/>
                  <a:pt x="786" y="742"/>
                </a:cubicBezTo>
                <a:cubicBezTo>
                  <a:pt x="786" y="860"/>
                  <a:pt x="772" y="1053"/>
                  <a:pt x="754" y="1229"/>
                </a:cubicBezTo>
                <a:cubicBezTo>
                  <a:pt x="754" y="1233"/>
                  <a:pt x="754" y="1235"/>
                  <a:pt x="754" y="1239"/>
                </a:cubicBezTo>
                <a:cubicBezTo>
                  <a:pt x="735" y="1446"/>
                  <a:pt x="713" y="1631"/>
                  <a:pt x="713" y="1643"/>
                </a:cubicBezTo>
                <a:cubicBezTo>
                  <a:pt x="708" y="1645"/>
                  <a:pt x="704" y="1649"/>
                  <a:pt x="694" y="1655"/>
                </a:cubicBezTo>
                <a:cubicBezTo>
                  <a:pt x="670" y="1665"/>
                  <a:pt x="618" y="1678"/>
                  <a:pt x="524" y="1678"/>
                </a:cubicBezTo>
                <a:cubicBezTo>
                  <a:pt x="430" y="1678"/>
                  <a:pt x="377" y="1665"/>
                  <a:pt x="352" y="1655"/>
                </a:cubicBezTo>
                <a:cubicBezTo>
                  <a:pt x="342" y="1651"/>
                  <a:pt x="336" y="1647"/>
                  <a:pt x="334" y="1643"/>
                </a:cubicBezTo>
                <a:cubicBezTo>
                  <a:pt x="332" y="1631"/>
                  <a:pt x="311" y="1450"/>
                  <a:pt x="293" y="1243"/>
                </a:cubicBezTo>
                <a:cubicBezTo>
                  <a:pt x="293" y="1239"/>
                  <a:pt x="293" y="1235"/>
                  <a:pt x="291" y="1229"/>
                </a:cubicBezTo>
                <a:cubicBezTo>
                  <a:pt x="274" y="1053"/>
                  <a:pt x="260" y="863"/>
                  <a:pt x="260" y="742"/>
                </a:cubicBezTo>
                <a:cubicBezTo>
                  <a:pt x="260" y="649"/>
                  <a:pt x="276" y="566"/>
                  <a:pt x="303" y="488"/>
                </a:cubicBezTo>
                <a:cubicBezTo>
                  <a:pt x="371" y="281"/>
                  <a:pt x="487" y="144"/>
                  <a:pt x="522" y="105"/>
                </a:cubicBezTo>
                <a:close/>
                <a:moveTo>
                  <a:pt x="401" y="609"/>
                </a:moveTo>
                <a:cubicBezTo>
                  <a:pt x="334" y="676"/>
                  <a:pt x="334" y="785"/>
                  <a:pt x="401" y="850"/>
                </a:cubicBezTo>
                <a:cubicBezTo>
                  <a:pt x="469" y="918"/>
                  <a:pt x="577" y="918"/>
                  <a:pt x="643" y="850"/>
                </a:cubicBezTo>
                <a:cubicBezTo>
                  <a:pt x="711" y="783"/>
                  <a:pt x="711" y="674"/>
                  <a:pt x="643" y="609"/>
                </a:cubicBezTo>
                <a:cubicBezTo>
                  <a:pt x="577" y="541"/>
                  <a:pt x="467" y="541"/>
                  <a:pt x="401" y="609"/>
                </a:cubicBezTo>
                <a:close/>
                <a:moveTo>
                  <a:pt x="448" y="658"/>
                </a:moveTo>
                <a:cubicBezTo>
                  <a:pt x="489" y="617"/>
                  <a:pt x="553" y="617"/>
                  <a:pt x="594" y="658"/>
                </a:cubicBezTo>
                <a:cubicBezTo>
                  <a:pt x="635" y="699"/>
                  <a:pt x="635" y="762"/>
                  <a:pt x="594" y="803"/>
                </a:cubicBezTo>
                <a:cubicBezTo>
                  <a:pt x="553" y="844"/>
                  <a:pt x="489" y="844"/>
                  <a:pt x="448" y="803"/>
                </a:cubicBezTo>
                <a:cubicBezTo>
                  <a:pt x="407" y="762"/>
                  <a:pt x="409" y="697"/>
                  <a:pt x="448" y="658"/>
                </a:cubicBezTo>
                <a:close/>
                <a:moveTo>
                  <a:pt x="72" y="1471"/>
                </a:moveTo>
                <a:lnTo>
                  <a:pt x="227" y="1315"/>
                </a:lnTo>
                <a:cubicBezTo>
                  <a:pt x="237" y="1418"/>
                  <a:pt x="248" y="1506"/>
                  <a:pt x="254" y="1569"/>
                </a:cubicBezTo>
                <a:lnTo>
                  <a:pt x="88" y="1667"/>
                </a:lnTo>
                <a:lnTo>
                  <a:pt x="72" y="1471"/>
                </a:lnTo>
                <a:close/>
                <a:moveTo>
                  <a:pt x="375" y="1731"/>
                </a:moveTo>
                <a:cubicBezTo>
                  <a:pt x="412" y="1739"/>
                  <a:pt x="457" y="1745"/>
                  <a:pt x="522" y="1745"/>
                </a:cubicBezTo>
                <a:cubicBezTo>
                  <a:pt x="588" y="1745"/>
                  <a:pt x="635" y="1739"/>
                  <a:pt x="670" y="1731"/>
                </a:cubicBezTo>
                <a:lnTo>
                  <a:pt x="649" y="1815"/>
                </a:lnTo>
                <a:cubicBezTo>
                  <a:pt x="649" y="1815"/>
                  <a:pt x="649" y="1815"/>
                  <a:pt x="643" y="1817"/>
                </a:cubicBezTo>
                <a:cubicBezTo>
                  <a:pt x="629" y="1823"/>
                  <a:pt x="594" y="1831"/>
                  <a:pt x="522" y="1831"/>
                </a:cubicBezTo>
                <a:cubicBezTo>
                  <a:pt x="450" y="1831"/>
                  <a:pt x="416" y="1823"/>
                  <a:pt x="401" y="1817"/>
                </a:cubicBezTo>
                <a:cubicBezTo>
                  <a:pt x="397" y="1815"/>
                  <a:pt x="397" y="1815"/>
                  <a:pt x="395" y="1815"/>
                </a:cubicBezTo>
                <a:lnTo>
                  <a:pt x="375" y="1731"/>
                </a:lnTo>
                <a:close/>
                <a:moveTo>
                  <a:pt x="817" y="1315"/>
                </a:moveTo>
                <a:lnTo>
                  <a:pt x="973" y="1471"/>
                </a:lnTo>
                <a:lnTo>
                  <a:pt x="954" y="1667"/>
                </a:lnTo>
                <a:lnTo>
                  <a:pt x="790" y="1569"/>
                </a:lnTo>
                <a:cubicBezTo>
                  <a:pt x="797" y="1506"/>
                  <a:pt x="807" y="1420"/>
                  <a:pt x="817" y="1315"/>
                </a:cubicBezTo>
                <a:close/>
                <a:moveTo>
                  <a:pt x="391" y="1938"/>
                </a:moveTo>
                <a:cubicBezTo>
                  <a:pt x="383" y="2007"/>
                  <a:pt x="350" y="2048"/>
                  <a:pt x="350" y="2112"/>
                </a:cubicBezTo>
                <a:cubicBezTo>
                  <a:pt x="350" y="2145"/>
                  <a:pt x="360" y="2179"/>
                  <a:pt x="383" y="2216"/>
                </a:cubicBezTo>
                <a:cubicBezTo>
                  <a:pt x="405" y="2255"/>
                  <a:pt x="442" y="2298"/>
                  <a:pt x="498" y="2354"/>
                </a:cubicBezTo>
                <a:lnTo>
                  <a:pt x="522" y="2378"/>
                </a:lnTo>
                <a:lnTo>
                  <a:pt x="547" y="2354"/>
                </a:lnTo>
                <a:cubicBezTo>
                  <a:pt x="657" y="2243"/>
                  <a:pt x="694" y="2170"/>
                  <a:pt x="694" y="2104"/>
                </a:cubicBezTo>
                <a:cubicBezTo>
                  <a:pt x="694" y="2039"/>
                  <a:pt x="661" y="1995"/>
                  <a:pt x="653" y="1938"/>
                </a:cubicBezTo>
                <a:lnTo>
                  <a:pt x="586" y="1948"/>
                </a:lnTo>
                <a:cubicBezTo>
                  <a:pt x="598" y="2022"/>
                  <a:pt x="625" y="2065"/>
                  <a:pt x="627" y="2106"/>
                </a:cubicBezTo>
                <a:cubicBezTo>
                  <a:pt x="627" y="2141"/>
                  <a:pt x="600" y="2194"/>
                  <a:pt x="524" y="2278"/>
                </a:cubicBezTo>
                <a:cubicBezTo>
                  <a:pt x="489" y="2241"/>
                  <a:pt x="459" y="2206"/>
                  <a:pt x="444" y="2181"/>
                </a:cubicBezTo>
                <a:cubicBezTo>
                  <a:pt x="426" y="2151"/>
                  <a:pt x="422" y="2132"/>
                  <a:pt x="422" y="2114"/>
                </a:cubicBezTo>
                <a:cubicBezTo>
                  <a:pt x="422" y="2077"/>
                  <a:pt x="450" y="2032"/>
                  <a:pt x="461" y="1948"/>
                </a:cubicBezTo>
                <a:lnTo>
                  <a:pt x="391" y="1938"/>
                </a:lnTo>
                <a:close/>
                <a:moveTo>
                  <a:pt x="647" y="1821"/>
                </a:moveTo>
                <a:lnTo>
                  <a:pt x="647" y="1825"/>
                </a:lnTo>
                <a:cubicBezTo>
                  <a:pt x="645" y="1823"/>
                  <a:pt x="647" y="1823"/>
                  <a:pt x="647" y="18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2007F6E-3EF2-6B4D-9BC4-D07BE46832EA}"/>
              </a:ext>
            </a:extLst>
          </p:cNvPr>
          <p:cNvSpPr/>
          <p:nvPr userDrawn="1"/>
        </p:nvSpPr>
        <p:spPr>
          <a:xfrm>
            <a:off x="6241222" y="3675121"/>
            <a:ext cx="1090164" cy="10901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3" name="Freeform 28" title="Icon of rocket ship">
            <a:extLst>
              <a:ext uri="{FF2B5EF4-FFF2-40B4-BE49-F238E27FC236}">
                <a16:creationId xmlns:a16="http://schemas.microsoft.com/office/drawing/2014/main" id="{A14DE50C-53A9-C640-BF65-A91FE0995D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14371" y="3825854"/>
            <a:ext cx="343866" cy="788698"/>
          </a:xfrm>
          <a:custGeom>
            <a:avLst/>
            <a:gdLst>
              <a:gd name="T0" fmla="*/ 64700846 w 1035"/>
              <a:gd name="T1" fmla="*/ 3492788 h 2379"/>
              <a:gd name="T2" fmla="*/ 24685170 w 1035"/>
              <a:gd name="T3" fmla="*/ 95988916 h 2379"/>
              <a:gd name="T4" fmla="*/ 0 w 1035"/>
              <a:gd name="T5" fmla="*/ 187061815 h 2379"/>
              <a:gd name="T6" fmla="*/ 34039474 w 1035"/>
              <a:gd name="T7" fmla="*/ 212546473 h 2379"/>
              <a:gd name="T8" fmla="*/ 34299356 w 1035"/>
              <a:gd name="T9" fmla="*/ 215651534 h 2379"/>
              <a:gd name="T10" fmla="*/ 36378051 w 1035"/>
              <a:gd name="T11" fmla="*/ 218885357 h 2379"/>
              <a:gd name="T12" fmla="*/ 42614133 w 1035"/>
              <a:gd name="T13" fmla="*/ 238290096 h 2379"/>
              <a:gd name="T14" fmla="*/ 44173424 w 1035"/>
              <a:gd name="T15" fmla="*/ 240877587 h 2379"/>
              <a:gd name="T16" fmla="*/ 67039422 w 1035"/>
              <a:gd name="T17" fmla="*/ 245664120 h 2379"/>
              <a:gd name="T18" fmla="*/ 89905779 w 1035"/>
              <a:gd name="T19" fmla="*/ 240877587 h 2379"/>
              <a:gd name="T20" fmla="*/ 91464710 w 1035"/>
              <a:gd name="T21" fmla="*/ 238290096 h 2379"/>
              <a:gd name="T22" fmla="*/ 97961035 w 1035"/>
              <a:gd name="T23" fmla="*/ 218885357 h 2379"/>
              <a:gd name="T24" fmla="*/ 100039729 w 1035"/>
              <a:gd name="T25" fmla="*/ 215651534 h 2379"/>
              <a:gd name="T26" fmla="*/ 100299611 w 1035"/>
              <a:gd name="T27" fmla="*/ 212546473 h 2379"/>
              <a:gd name="T28" fmla="*/ 134339086 w 1035"/>
              <a:gd name="T29" fmla="*/ 186802850 h 2379"/>
              <a:gd name="T30" fmla="*/ 109913797 w 1035"/>
              <a:gd name="T31" fmla="*/ 95729951 h 2379"/>
              <a:gd name="T32" fmla="*/ 69637880 w 1035"/>
              <a:gd name="T33" fmla="*/ 3492788 h 2379"/>
              <a:gd name="T34" fmla="*/ 67819067 w 1035"/>
              <a:gd name="T35" fmla="*/ 13583425 h 2379"/>
              <a:gd name="T36" fmla="*/ 102118423 w 1035"/>
              <a:gd name="T37" fmla="*/ 95988916 h 2379"/>
              <a:gd name="T38" fmla="*/ 97961035 w 1035"/>
              <a:gd name="T39" fmla="*/ 160283052 h 2379"/>
              <a:gd name="T40" fmla="*/ 90165661 w 1035"/>
              <a:gd name="T41" fmla="*/ 214098824 h 2379"/>
              <a:gd name="T42" fmla="*/ 45732355 w 1035"/>
              <a:gd name="T43" fmla="*/ 214098824 h 2379"/>
              <a:gd name="T44" fmla="*/ 38067102 w 1035"/>
              <a:gd name="T45" fmla="*/ 160800622 h 2379"/>
              <a:gd name="T46" fmla="*/ 33779593 w 1035"/>
              <a:gd name="T47" fmla="*/ 95988916 h 2379"/>
              <a:gd name="T48" fmla="*/ 67819067 w 1035"/>
              <a:gd name="T49" fmla="*/ 13583425 h 2379"/>
              <a:gd name="T50" fmla="*/ 52098559 w 1035"/>
              <a:gd name="T51" fmla="*/ 109960069 h 2379"/>
              <a:gd name="T52" fmla="*/ 83539575 w 1035"/>
              <a:gd name="T53" fmla="*/ 78783219 h 2379"/>
              <a:gd name="T54" fmla="*/ 58204881 w 1035"/>
              <a:gd name="T55" fmla="*/ 85122103 h 2379"/>
              <a:gd name="T56" fmla="*/ 77173372 w 1035"/>
              <a:gd name="T57" fmla="*/ 103880150 h 2379"/>
              <a:gd name="T58" fmla="*/ 58204881 w 1035"/>
              <a:gd name="T59" fmla="*/ 85122103 h 2379"/>
              <a:gd name="T60" fmla="*/ 29492083 w 1035"/>
              <a:gd name="T61" fmla="*/ 170115084 h 2379"/>
              <a:gd name="T62" fmla="*/ 11432999 w 1035"/>
              <a:gd name="T63" fmla="*/ 215651534 h 2379"/>
              <a:gd name="T64" fmla="*/ 48720455 w 1035"/>
              <a:gd name="T65" fmla="*/ 223930856 h 2379"/>
              <a:gd name="T66" fmla="*/ 87047440 w 1035"/>
              <a:gd name="T67" fmla="*/ 223930856 h 2379"/>
              <a:gd name="T68" fmla="*/ 83539575 w 1035"/>
              <a:gd name="T69" fmla="*/ 235056273 h 2379"/>
              <a:gd name="T70" fmla="*/ 52098559 w 1035"/>
              <a:gd name="T71" fmla="*/ 235056273 h 2379"/>
              <a:gd name="T72" fmla="*/ 48720455 w 1035"/>
              <a:gd name="T73" fmla="*/ 223930856 h 2379"/>
              <a:gd name="T74" fmla="*/ 126413591 w 1035"/>
              <a:gd name="T75" fmla="*/ 190295998 h 2379"/>
              <a:gd name="T76" fmla="*/ 102638187 w 1035"/>
              <a:gd name="T77" fmla="*/ 202973766 h 2379"/>
              <a:gd name="T78" fmla="*/ 50799510 w 1035"/>
              <a:gd name="T79" fmla="*/ 250709259 h 2379"/>
              <a:gd name="T80" fmla="*/ 49759983 w 1035"/>
              <a:gd name="T81" fmla="*/ 286672642 h 2379"/>
              <a:gd name="T82" fmla="*/ 67819067 w 1035"/>
              <a:gd name="T83" fmla="*/ 307629731 h 2379"/>
              <a:gd name="T84" fmla="*/ 90165661 w 1035"/>
              <a:gd name="T85" fmla="*/ 272183919 h 2379"/>
              <a:gd name="T86" fmla="*/ 76134205 w 1035"/>
              <a:gd name="T87" fmla="*/ 252003004 h 2379"/>
              <a:gd name="T88" fmla="*/ 68078949 w 1035"/>
              <a:gd name="T89" fmla="*/ 294693358 h 2379"/>
              <a:gd name="T90" fmla="*/ 54826777 w 1035"/>
              <a:gd name="T91" fmla="*/ 273477664 h 2379"/>
              <a:gd name="T92" fmla="*/ 50799510 w 1035"/>
              <a:gd name="T93" fmla="*/ 250709259 h 2379"/>
              <a:gd name="T94" fmla="*/ 84059339 w 1035"/>
              <a:gd name="T95" fmla="*/ 236091053 h 2379"/>
              <a:gd name="T96" fmla="*/ 84059339 w 1035"/>
              <a:gd name="T97" fmla="*/ 235573483 h 23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35" h="2379">
                <a:moveTo>
                  <a:pt x="522" y="0"/>
                </a:moveTo>
                <a:lnTo>
                  <a:pt x="498" y="27"/>
                </a:lnTo>
                <a:cubicBezTo>
                  <a:pt x="498" y="27"/>
                  <a:pt x="321" y="207"/>
                  <a:pt x="235" y="465"/>
                </a:cubicBezTo>
                <a:cubicBezTo>
                  <a:pt x="207" y="547"/>
                  <a:pt x="190" y="641"/>
                  <a:pt x="190" y="742"/>
                </a:cubicBezTo>
                <a:cubicBezTo>
                  <a:pt x="190" y="865"/>
                  <a:pt x="205" y="1053"/>
                  <a:pt x="221" y="1227"/>
                </a:cubicBezTo>
                <a:lnTo>
                  <a:pt x="0" y="1446"/>
                </a:lnTo>
                <a:lnTo>
                  <a:pt x="31" y="1782"/>
                </a:lnTo>
                <a:lnTo>
                  <a:pt x="262" y="1643"/>
                </a:lnTo>
                <a:cubicBezTo>
                  <a:pt x="262" y="1645"/>
                  <a:pt x="264" y="1661"/>
                  <a:pt x="264" y="1661"/>
                </a:cubicBezTo>
                <a:lnTo>
                  <a:pt x="264" y="1667"/>
                </a:lnTo>
                <a:lnTo>
                  <a:pt x="266" y="1674"/>
                </a:lnTo>
                <a:cubicBezTo>
                  <a:pt x="266" y="1674"/>
                  <a:pt x="272" y="1684"/>
                  <a:pt x="280" y="1692"/>
                </a:cubicBezTo>
                <a:cubicBezTo>
                  <a:pt x="285" y="1694"/>
                  <a:pt x="289" y="1698"/>
                  <a:pt x="293" y="1700"/>
                </a:cubicBezTo>
                <a:lnTo>
                  <a:pt x="328" y="1842"/>
                </a:lnTo>
                <a:cubicBezTo>
                  <a:pt x="328" y="1842"/>
                  <a:pt x="330" y="1848"/>
                  <a:pt x="332" y="1852"/>
                </a:cubicBezTo>
                <a:cubicBezTo>
                  <a:pt x="334" y="1856"/>
                  <a:pt x="338" y="1858"/>
                  <a:pt x="340" y="1862"/>
                </a:cubicBezTo>
                <a:cubicBezTo>
                  <a:pt x="348" y="1868"/>
                  <a:pt x="356" y="1874"/>
                  <a:pt x="371" y="1880"/>
                </a:cubicBezTo>
                <a:cubicBezTo>
                  <a:pt x="397" y="1891"/>
                  <a:pt x="440" y="1899"/>
                  <a:pt x="516" y="1899"/>
                </a:cubicBezTo>
                <a:cubicBezTo>
                  <a:pt x="592" y="1899"/>
                  <a:pt x="635" y="1893"/>
                  <a:pt x="661" y="1880"/>
                </a:cubicBezTo>
                <a:cubicBezTo>
                  <a:pt x="676" y="1874"/>
                  <a:pt x="684" y="1868"/>
                  <a:pt x="692" y="1862"/>
                </a:cubicBezTo>
                <a:cubicBezTo>
                  <a:pt x="696" y="1858"/>
                  <a:pt x="698" y="1856"/>
                  <a:pt x="700" y="1852"/>
                </a:cubicBezTo>
                <a:cubicBezTo>
                  <a:pt x="702" y="1848"/>
                  <a:pt x="704" y="1842"/>
                  <a:pt x="704" y="1842"/>
                </a:cubicBezTo>
                <a:lnTo>
                  <a:pt x="741" y="1700"/>
                </a:lnTo>
                <a:cubicBezTo>
                  <a:pt x="745" y="1698"/>
                  <a:pt x="749" y="1694"/>
                  <a:pt x="754" y="1692"/>
                </a:cubicBezTo>
                <a:cubicBezTo>
                  <a:pt x="762" y="1684"/>
                  <a:pt x="768" y="1674"/>
                  <a:pt x="768" y="1674"/>
                </a:cubicBezTo>
                <a:lnTo>
                  <a:pt x="770" y="1667"/>
                </a:lnTo>
                <a:lnTo>
                  <a:pt x="770" y="1661"/>
                </a:lnTo>
                <a:cubicBezTo>
                  <a:pt x="770" y="1661"/>
                  <a:pt x="772" y="1647"/>
                  <a:pt x="772" y="1643"/>
                </a:cubicBezTo>
                <a:lnTo>
                  <a:pt x="1001" y="1780"/>
                </a:lnTo>
                <a:lnTo>
                  <a:pt x="1034" y="1444"/>
                </a:lnTo>
                <a:lnTo>
                  <a:pt x="815" y="1225"/>
                </a:lnTo>
                <a:cubicBezTo>
                  <a:pt x="831" y="1049"/>
                  <a:pt x="846" y="860"/>
                  <a:pt x="846" y="740"/>
                </a:cubicBezTo>
                <a:cubicBezTo>
                  <a:pt x="846" y="639"/>
                  <a:pt x="827" y="547"/>
                  <a:pt x="799" y="465"/>
                </a:cubicBezTo>
                <a:cubicBezTo>
                  <a:pt x="713" y="209"/>
                  <a:pt x="536" y="27"/>
                  <a:pt x="536" y="27"/>
                </a:cubicBezTo>
                <a:lnTo>
                  <a:pt x="522" y="0"/>
                </a:lnTo>
                <a:close/>
                <a:moveTo>
                  <a:pt x="522" y="105"/>
                </a:moveTo>
                <a:cubicBezTo>
                  <a:pt x="557" y="144"/>
                  <a:pt x="674" y="281"/>
                  <a:pt x="743" y="488"/>
                </a:cubicBezTo>
                <a:cubicBezTo>
                  <a:pt x="770" y="566"/>
                  <a:pt x="786" y="649"/>
                  <a:pt x="786" y="742"/>
                </a:cubicBezTo>
                <a:cubicBezTo>
                  <a:pt x="786" y="860"/>
                  <a:pt x="772" y="1053"/>
                  <a:pt x="754" y="1229"/>
                </a:cubicBezTo>
                <a:cubicBezTo>
                  <a:pt x="754" y="1233"/>
                  <a:pt x="754" y="1235"/>
                  <a:pt x="754" y="1239"/>
                </a:cubicBezTo>
                <a:cubicBezTo>
                  <a:pt x="735" y="1446"/>
                  <a:pt x="713" y="1631"/>
                  <a:pt x="713" y="1643"/>
                </a:cubicBezTo>
                <a:cubicBezTo>
                  <a:pt x="708" y="1645"/>
                  <a:pt x="704" y="1649"/>
                  <a:pt x="694" y="1655"/>
                </a:cubicBezTo>
                <a:cubicBezTo>
                  <a:pt x="670" y="1665"/>
                  <a:pt x="618" y="1678"/>
                  <a:pt x="524" y="1678"/>
                </a:cubicBezTo>
                <a:cubicBezTo>
                  <a:pt x="430" y="1678"/>
                  <a:pt x="377" y="1665"/>
                  <a:pt x="352" y="1655"/>
                </a:cubicBezTo>
                <a:cubicBezTo>
                  <a:pt x="342" y="1651"/>
                  <a:pt x="336" y="1647"/>
                  <a:pt x="334" y="1643"/>
                </a:cubicBezTo>
                <a:cubicBezTo>
                  <a:pt x="332" y="1631"/>
                  <a:pt x="311" y="1450"/>
                  <a:pt x="293" y="1243"/>
                </a:cubicBezTo>
                <a:cubicBezTo>
                  <a:pt x="293" y="1239"/>
                  <a:pt x="293" y="1235"/>
                  <a:pt x="291" y="1229"/>
                </a:cubicBezTo>
                <a:cubicBezTo>
                  <a:pt x="274" y="1053"/>
                  <a:pt x="260" y="863"/>
                  <a:pt x="260" y="742"/>
                </a:cubicBezTo>
                <a:cubicBezTo>
                  <a:pt x="260" y="649"/>
                  <a:pt x="276" y="566"/>
                  <a:pt x="303" y="488"/>
                </a:cubicBezTo>
                <a:cubicBezTo>
                  <a:pt x="371" y="281"/>
                  <a:pt x="487" y="144"/>
                  <a:pt x="522" y="105"/>
                </a:cubicBezTo>
                <a:close/>
                <a:moveTo>
                  <a:pt x="401" y="609"/>
                </a:moveTo>
                <a:cubicBezTo>
                  <a:pt x="334" y="676"/>
                  <a:pt x="334" y="785"/>
                  <a:pt x="401" y="850"/>
                </a:cubicBezTo>
                <a:cubicBezTo>
                  <a:pt x="469" y="918"/>
                  <a:pt x="577" y="918"/>
                  <a:pt x="643" y="850"/>
                </a:cubicBezTo>
                <a:cubicBezTo>
                  <a:pt x="711" y="783"/>
                  <a:pt x="711" y="674"/>
                  <a:pt x="643" y="609"/>
                </a:cubicBezTo>
                <a:cubicBezTo>
                  <a:pt x="577" y="541"/>
                  <a:pt x="467" y="541"/>
                  <a:pt x="401" y="609"/>
                </a:cubicBezTo>
                <a:close/>
                <a:moveTo>
                  <a:pt x="448" y="658"/>
                </a:moveTo>
                <a:cubicBezTo>
                  <a:pt x="489" y="617"/>
                  <a:pt x="553" y="617"/>
                  <a:pt x="594" y="658"/>
                </a:cubicBezTo>
                <a:cubicBezTo>
                  <a:pt x="635" y="699"/>
                  <a:pt x="635" y="762"/>
                  <a:pt x="594" y="803"/>
                </a:cubicBezTo>
                <a:cubicBezTo>
                  <a:pt x="553" y="844"/>
                  <a:pt x="489" y="844"/>
                  <a:pt x="448" y="803"/>
                </a:cubicBezTo>
                <a:cubicBezTo>
                  <a:pt x="407" y="762"/>
                  <a:pt x="409" y="697"/>
                  <a:pt x="448" y="658"/>
                </a:cubicBezTo>
                <a:close/>
                <a:moveTo>
                  <a:pt x="72" y="1471"/>
                </a:moveTo>
                <a:lnTo>
                  <a:pt x="227" y="1315"/>
                </a:lnTo>
                <a:cubicBezTo>
                  <a:pt x="237" y="1418"/>
                  <a:pt x="248" y="1506"/>
                  <a:pt x="254" y="1569"/>
                </a:cubicBezTo>
                <a:lnTo>
                  <a:pt x="88" y="1667"/>
                </a:lnTo>
                <a:lnTo>
                  <a:pt x="72" y="1471"/>
                </a:lnTo>
                <a:close/>
                <a:moveTo>
                  <a:pt x="375" y="1731"/>
                </a:moveTo>
                <a:cubicBezTo>
                  <a:pt x="412" y="1739"/>
                  <a:pt x="457" y="1745"/>
                  <a:pt x="522" y="1745"/>
                </a:cubicBezTo>
                <a:cubicBezTo>
                  <a:pt x="588" y="1745"/>
                  <a:pt x="635" y="1739"/>
                  <a:pt x="670" y="1731"/>
                </a:cubicBezTo>
                <a:lnTo>
                  <a:pt x="649" y="1815"/>
                </a:lnTo>
                <a:cubicBezTo>
                  <a:pt x="649" y="1815"/>
                  <a:pt x="649" y="1815"/>
                  <a:pt x="643" y="1817"/>
                </a:cubicBezTo>
                <a:cubicBezTo>
                  <a:pt x="629" y="1823"/>
                  <a:pt x="594" y="1831"/>
                  <a:pt x="522" y="1831"/>
                </a:cubicBezTo>
                <a:cubicBezTo>
                  <a:pt x="450" y="1831"/>
                  <a:pt x="416" y="1823"/>
                  <a:pt x="401" y="1817"/>
                </a:cubicBezTo>
                <a:cubicBezTo>
                  <a:pt x="397" y="1815"/>
                  <a:pt x="397" y="1815"/>
                  <a:pt x="395" y="1815"/>
                </a:cubicBezTo>
                <a:lnTo>
                  <a:pt x="375" y="1731"/>
                </a:lnTo>
                <a:close/>
                <a:moveTo>
                  <a:pt x="817" y="1315"/>
                </a:moveTo>
                <a:lnTo>
                  <a:pt x="973" y="1471"/>
                </a:lnTo>
                <a:lnTo>
                  <a:pt x="954" y="1667"/>
                </a:lnTo>
                <a:lnTo>
                  <a:pt x="790" y="1569"/>
                </a:lnTo>
                <a:cubicBezTo>
                  <a:pt x="797" y="1506"/>
                  <a:pt x="807" y="1420"/>
                  <a:pt x="817" y="1315"/>
                </a:cubicBezTo>
                <a:close/>
                <a:moveTo>
                  <a:pt x="391" y="1938"/>
                </a:moveTo>
                <a:cubicBezTo>
                  <a:pt x="383" y="2007"/>
                  <a:pt x="350" y="2048"/>
                  <a:pt x="350" y="2112"/>
                </a:cubicBezTo>
                <a:cubicBezTo>
                  <a:pt x="350" y="2145"/>
                  <a:pt x="360" y="2179"/>
                  <a:pt x="383" y="2216"/>
                </a:cubicBezTo>
                <a:cubicBezTo>
                  <a:pt x="405" y="2255"/>
                  <a:pt x="442" y="2298"/>
                  <a:pt x="498" y="2354"/>
                </a:cubicBezTo>
                <a:lnTo>
                  <a:pt x="522" y="2378"/>
                </a:lnTo>
                <a:lnTo>
                  <a:pt x="547" y="2354"/>
                </a:lnTo>
                <a:cubicBezTo>
                  <a:pt x="657" y="2243"/>
                  <a:pt x="694" y="2170"/>
                  <a:pt x="694" y="2104"/>
                </a:cubicBezTo>
                <a:cubicBezTo>
                  <a:pt x="694" y="2039"/>
                  <a:pt x="661" y="1995"/>
                  <a:pt x="653" y="1938"/>
                </a:cubicBezTo>
                <a:lnTo>
                  <a:pt x="586" y="1948"/>
                </a:lnTo>
                <a:cubicBezTo>
                  <a:pt x="598" y="2022"/>
                  <a:pt x="625" y="2065"/>
                  <a:pt x="627" y="2106"/>
                </a:cubicBezTo>
                <a:cubicBezTo>
                  <a:pt x="627" y="2141"/>
                  <a:pt x="600" y="2194"/>
                  <a:pt x="524" y="2278"/>
                </a:cubicBezTo>
                <a:cubicBezTo>
                  <a:pt x="489" y="2241"/>
                  <a:pt x="459" y="2206"/>
                  <a:pt x="444" y="2181"/>
                </a:cubicBezTo>
                <a:cubicBezTo>
                  <a:pt x="426" y="2151"/>
                  <a:pt x="422" y="2132"/>
                  <a:pt x="422" y="2114"/>
                </a:cubicBezTo>
                <a:cubicBezTo>
                  <a:pt x="422" y="2077"/>
                  <a:pt x="450" y="2032"/>
                  <a:pt x="461" y="1948"/>
                </a:cubicBezTo>
                <a:lnTo>
                  <a:pt x="391" y="1938"/>
                </a:lnTo>
                <a:close/>
                <a:moveTo>
                  <a:pt x="647" y="1821"/>
                </a:moveTo>
                <a:lnTo>
                  <a:pt x="647" y="1825"/>
                </a:lnTo>
                <a:cubicBezTo>
                  <a:pt x="645" y="1823"/>
                  <a:pt x="647" y="1823"/>
                  <a:pt x="647" y="18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1D8596E-0192-4649-84F1-0F82DA043903}"/>
              </a:ext>
            </a:extLst>
          </p:cNvPr>
          <p:cNvSpPr/>
          <p:nvPr userDrawn="1"/>
        </p:nvSpPr>
        <p:spPr>
          <a:xfrm>
            <a:off x="6241222" y="5167118"/>
            <a:ext cx="1090164" cy="10901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5" name="Freeform 28" title="Icon of rocket ship">
            <a:extLst>
              <a:ext uri="{FF2B5EF4-FFF2-40B4-BE49-F238E27FC236}">
                <a16:creationId xmlns:a16="http://schemas.microsoft.com/office/drawing/2014/main" id="{4AC600CE-E178-5646-95EF-D8E0981DEFE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14371" y="5317851"/>
            <a:ext cx="343866" cy="788698"/>
          </a:xfrm>
          <a:custGeom>
            <a:avLst/>
            <a:gdLst>
              <a:gd name="T0" fmla="*/ 64700846 w 1035"/>
              <a:gd name="T1" fmla="*/ 3492788 h 2379"/>
              <a:gd name="T2" fmla="*/ 24685170 w 1035"/>
              <a:gd name="T3" fmla="*/ 95988916 h 2379"/>
              <a:gd name="T4" fmla="*/ 0 w 1035"/>
              <a:gd name="T5" fmla="*/ 187061815 h 2379"/>
              <a:gd name="T6" fmla="*/ 34039474 w 1035"/>
              <a:gd name="T7" fmla="*/ 212546473 h 2379"/>
              <a:gd name="T8" fmla="*/ 34299356 w 1035"/>
              <a:gd name="T9" fmla="*/ 215651534 h 2379"/>
              <a:gd name="T10" fmla="*/ 36378051 w 1035"/>
              <a:gd name="T11" fmla="*/ 218885357 h 2379"/>
              <a:gd name="T12" fmla="*/ 42614133 w 1035"/>
              <a:gd name="T13" fmla="*/ 238290096 h 2379"/>
              <a:gd name="T14" fmla="*/ 44173424 w 1035"/>
              <a:gd name="T15" fmla="*/ 240877587 h 2379"/>
              <a:gd name="T16" fmla="*/ 67039422 w 1035"/>
              <a:gd name="T17" fmla="*/ 245664120 h 2379"/>
              <a:gd name="T18" fmla="*/ 89905779 w 1035"/>
              <a:gd name="T19" fmla="*/ 240877587 h 2379"/>
              <a:gd name="T20" fmla="*/ 91464710 w 1035"/>
              <a:gd name="T21" fmla="*/ 238290096 h 2379"/>
              <a:gd name="T22" fmla="*/ 97961035 w 1035"/>
              <a:gd name="T23" fmla="*/ 218885357 h 2379"/>
              <a:gd name="T24" fmla="*/ 100039729 w 1035"/>
              <a:gd name="T25" fmla="*/ 215651534 h 2379"/>
              <a:gd name="T26" fmla="*/ 100299611 w 1035"/>
              <a:gd name="T27" fmla="*/ 212546473 h 2379"/>
              <a:gd name="T28" fmla="*/ 134339086 w 1035"/>
              <a:gd name="T29" fmla="*/ 186802850 h 2379"/>
              <a:gd name="T30" fmla="*/ 109913797 w 1035"/>
              <a:gd name="T31" fmla="*/ 95729951 h 2379"/>
              <a:gd name="T32" fmla="*/ 69637880 w 1035"/>
              <a:gd name="T33" fmla="*/ 3492788 h 2379"/>
              <a:gd name="T34" fmla="*/ 67819067 w 1035"/>
              <a:gd name="T35" fmla="*/ 13583425 h 2379"/>
              <a:gd name="T36" fmla="*/ 102118423 w 1035"/>
              <a:gd name="T37" fmla="*/ 95988916 h 2379"/>
              <a:gd name="T38" fmla="*/ 97961035 w 1035"/>
              <a:gd name="T39" fmla="*/ 160283052 h 2379"/>
              <a:gd name="T40" fmla="*/ 90165661 w 1035"/>
              <a:gd name="T41" fmla="*/ 214098824 h 2379"/>
              <a:gd name="T42" fmla="*/ 45732355 w 1035"/>
              <a:gd name="T43" fmla="*/ 214098824 h 2379"/>
              <a:gd name="T44" fmla="*/ 38067102 w 1035"/>
              <a:gd name="T45" fmla="*/ 160800622 h 2379"/>
              <a:gd name="T46" fmla="*/ 33779593 w 1035"/>
              <a:gd name="T47" fmla="*/ 95988916 h 2379"/>
              <a:gd name="T48" fmla="*/ 67819067 w 1035"/>
              <a:gd name="T49" fmla="*/ 13583425 h 2379"/>
              <a:gd name="T50" fmla="*/ 52098559 w 1035"/>
              <a:gd name="T51" fmla="*/ 109960069 h 2379"/>
              <a:gd name="T52" fmla="*/ 83539575 w 1035"/>
              <a:gd name="T53" fmla="*/ 78783219 h 2379"/>
              <a:gd name="T54" fmla="*/ 58204881 w 1035"/>
              <a:gd name="T55" fmla="*/ 85122103 h 2379"/>
              <a:gd name="T56" fmla="*/ 77173372 w 1035"/>
              <a:gd name="T57" fmla="*/ 103880150 h 2379"/>
              <a:gd name="T58" fmla="*/ 58204881 w 1035"/>
              <a:gd name="T59" fmla="*/ 85122103 h 2379"/>
              <a:gd name="T60" fmla="*/ 29492083 w 1035"/>
              <a:gd name="T61" fmla="*/ 170115084 h 2379"/>
              <a:gd name="T62" fmla="*/ 11432999 w 1035"/>
              <a:gd name="T63" fmla="*/ 215651534 h 2379"/>
              <a:gd name="T64" fmla="*/ 48720455 w 1035"/>
              <a:gd name="T65" fmla="*/ 223930856 h 2379"/>
              <a:gd name="T66" fmla="*/ 87047440 w 1035"/>
              <a:gd name="T67" fmla="*/ 223930856 h 2379"/>
              <a:gd name="T68" fmla="*/ 83539575 w 1035"/>
              <a:gd name="T69" fmla="*/ 235056273 h 2379"/>
              <a:gd name="T70" fmla="*/ 52098559 w 1035"/>
              <a:gd name="T71" fmla="*/ 235056273 h 2379"/>
              <a:gd name="T72" fmla="*/ 48720455 w 1035"/>
              <a:gd name="T73" fmla="*/ 223930856 h 2379"/>
              <a:gd name="T74" fmla="*/ 126413591 w 1035"/>
              <a:gd name="T75" fmla="*/ 190295998 h 2379"/>
              <a:gd name="T76" fmla="*/ 102638187 w 1035"/>
              <a:gd name="T77" fmla="*/ 202973766 h 2379"/>
              <a:gd name="T78" fmla="*/ 50799510 w 1035"/>
              <a:gd name="T79" fmla="*/ 250709259 h 2379"/>
              <a:gd name="T80" fmla="*/ 49759983 w 1035"/>
              <a:gd name="T81" fmla="*/ 286672642 h 2379"/>
              <a:gd name="T82" fmla="*/ 67819067 w 1035"/>
              <a:gd name="T83" fmla="*/ 307629731 h 2379"/>
              <a:gd name="T84" fmla="*/ 90165661 w 1035"/>
              <a:gd name="T85" fmla="*/ 272183919 h 2379"/>
              <a:gd name="T86" fmla="*/ 76134205 w 1035"/>
              <a:gd name="T87" fmla="*/ 252003004 h 2379"/>
              <a:gd name="T88" fmla="*/ 68078949 w 1035"/>
              <a:gd name="T89" fmla="*/ 294693358 h 2379"/>
              <a:gd name="T90" fmla="*/ 54826777 w 1035"/>
              <a:gd name="T91" fmla="*/ 273477664 h 2379"/>
              <a:gd name="T92" fmla="*/ 50799510 w 1035"/>
              <a:gd name="T93" fmla="*/ 250709259 h 2379"/>
              <a:gd name="T94" fmla="*/ 84059339 w 1035"/>
              <a:gd name="T95" fmla="*/ 236091053 h 2379"/>
              <a:gd name="T96" fmla="*/ 84059339 w 1035"/>
              <a:gd name="T97" fmla="*/ 235573483 h 23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35" h="2379">
                <a:moveTo>
                  <a:pt x="522" y="0"/>
                </a:moveTo>
                <a:lnTo>
                  <a:pt x="498" y="27"/>
                </a:lnTo>
                <a:cubicBezTo>
                  <a:pt x="498" y="27"/>
                  <a:pt x="321" y="207"/>
                  <a:pt x="235" y="465"/>
                </a:cubicBezTo>
                <a:cubicBezTo>
                  <a:pt x="207" y="547"/>
                  <a:pt x="190" y="641"/>
                  <a:pt x="190" y="742"/>
                </a:cubicBezTo>
                <a:cubicBezTo>
                  <a:pt x="190" y="865"/>
                  <a:pt x="205" y="1053"/>
                  <a:pt x="221" y="1227"/>
                </a:cubicBezTo>
                <a:lnTo>
                  <a:pt x="0" y="1446"/>
                </a:lnTo>
                <a:lnTo>
                  <a:pt x="31" y="1782"/>
                </a:lnTo>
                <a:lnTo>
                  <a:pt x="262" y="1643"/>
                </a:lnTo>
                <a:cubicBezTo>
                  <a:pt x="262" y="1645"/>
                  <a:pt x="264" y="1661"/>
                  <a:pt x="264" y="1661"/>
                </a:cubicBezTo>
                <a:lnTo>
                  <a:pt x="264" y="1667"/>
                </a:lnTo>
                <a:lnTo>
                  <a:pt x="266" y="1674"/>
                </a:lnTo>
                <a:cubicBezTo>
                  <a:pt x="266" y="1674"/>
                  <a:pt x="272" y="1684"/>
                  <a:pt x="280" y="1692"/>
                </a:cubicBezTo>
                <a:cubicBezTo>
                  <a:pt x="285" y="1694"/>
                  <a:pt x="289" y="1698"/>
                  <a:pt x="293" y="1700"/>
                </a:cubicBezTo>
                <a:lnTo>
                  <a:pt x="328" y="1842"/>
                </a:lnTo>
                <a:cubicBezTo>
                  <a:pt x="328" y="1842"/>
                  <a:pt x="330" y="1848"/>
                  <a:pt x="332" y="1852"/>
                </a:cubicBezTo>
                <a:cubicBezTo>
                  <a:pt x="334" y="1856"/>
                  <a:pt x="338" y="1858"/>
                  <a:pt x="340" y="1862"/>
                </a:cubicBezTo>
                <a:cubicBezTo>
                  <a:pt x="348" y="1868"/>
                  <a:pt x="356" y="1874"/>
                  <a:pt x="371" y="1880"/>
                </a:cubicBezTo>
                <a:cubicBezTo>
                  <a:pt x="397" y="1891"/>
                  <a:pt x="440" y="1899"/>
                  <a:pt x="516" y="1899"/>
                </a:cubicBezTo>
                <a:cubicBezTo>
                  <a:pt x="592" y="1899"/>
                  <a:pt x="635" y="1893"/>
                  <a:pt x="661" y="1880"/>
                </a:cubicBezTo>
                <a:cubicBezTo>
                  <a:pt x="676" y="1874"/>
                  <a:pt x="684" y="1868"/>
                  <a:pt x="692" y="1862"/>
                </a:cubicBezTo>
                <a:cubicBezTo>
                  <a:pt x="696" y="1858"/>
                  <a:pt x="698" y="1856"/>
                  <a:pt x="700" y="1852"/>
                </a:cubicBezTo>
                <a:cubicBezTo>
                  <a:pt x="702" y="1848"/>
                  <a:pt x="704" y="1842"/>
                  <a:pt x="704" y="1842"/>
                </a:cubicBezTo>
                <a:lnTo>
                  <a:pt x="741" y="1700"/>
                </a:lnTo>
                <a:cubicBezTo>
                  <a:pt x="745" y="1698"/>
                  <a:pt x="749" y="1694"/>
                  <a:pt x="754" y="1692"/>
                </a:cubicBezTo>
                <a:cubicBezTo>
                  <a:pt x="762" y="1684"/>
                  <a:pt x="768" y="1674"/>
                  <a:pt x="768" y="1674"/>
                </a:cubicBezTo>
                <a:lnTo>
                  <a:pt x="770" y="1667"/>
                </a:lnTo>
                <a:lnTo>
                  <a:pt x="770" y="1661"/>
                </a:lnTo>
                <a:cubicBezTo>
                  <a:pt x="770" y="1661"/>
                  <a:pt x="772" y="1647"/>
                  <a:pt x="772" y="1643"/>
                </a:cubicBezTo>
                <a:lnTo>
                  <a:pt x="1001" y="1780"/>
                </a:lnTo>
                <a:lnTo>
                  <a:pt x="1034" y="1444"/>
                </a:lnTo>
                <a:lnTo>
                  <a:pt x="815" y="1225"/>
                </a:lnTo>
                <a:cubicBezTo>
                  <a:pt x="831" y="1049"/>
                  <a:pt x="846" y="860"/>
                  <a:pt x="846" y="740"/>
                </a:cubicBezTo>
                <a:cubicBezTo>
                  <a:pt x="846" y="639"/>
                  <a:pt x="827" y="547"/>
                  <a:pt x="799" y="465"/>
                </a:cubicBezTo>
                <a:cubicBezTo>
                  <a:pt x="713" y="209"/>
                  <a:pt x="536" y="27"/>
                  <a:pt x="536" y="27"/>
                </a:cubicBezTo>
                <a:lnTo>
                  <a:pt x="522" y="0"/>
                </a:lnTo>
                <a:close/>
                <a:moveTo>
                  <a:pt x="522" y="105"/>
                </a:moveTo>
                <a:cubicBezTo>
                  <a:pt x="557" y="144"/>
                  <a:pt x="674" y="281"/>
                  <a:pt x="743" y="488"/>
                </a:cubicBezTo>
                <a:cubicBezTo>
                  <a:pt x="770" y="566"/>
                  <a:pt x="786" y="649"/>
                  <a:pt x="786" y="742"/>
                </a:cubicBezTo>
                <a:cubicBezTo>
                  <a:pt x="786" y="860"/>
                  <a:pt x="772" y="1053"/>
                  <a:pt x="754" y="1229"/>
                </a:cubicBezTo>
                <a:cubicBezTo>
                  <a:pt x="754" y="1233"/>
                  <a:pt x="754" y="1235"/>
                  <a:pt x="754" y="1239"/>
                </a:cubicBezTo>
                <a:cubicBezTo>
                  <a:pt x="735" y="1446"/>
                  <a:pt x="713" y="1631"/>
                  <a:pt x="713" y="1643"/>
                </a:cubicBezTo>
                <a:cubicBezTo>
                  <a:pt x="708" y="1645"/>
                  <a:pt x="704" y="1649"/>
                  <a:pt x="694" y="1655"/>
                </a:cubicBezTo>
                <a:cubicBezTo>
                  <a:pt x="670" y="1665"/>
                  <a:pt x="618" y="1678"/>
                  <a:pt x="524" y="1678"/>
                </a:cubicBezTo>
                <a:cubicBezTo>
                  <a:pt x="430" y="1678"/>
                  <a:pt x="377" y="1665"/>
                  <a:pt x="352" y="1655"/>
                </a:cubicBezTo>
                <a:cubicBezTo>
                  <a:pt x="342" y="1651"/>
                  <a:pt x="336" y="1647"/>
                  <a:pt x="334" y="1643"/>
                </a:cubicBezTo>
                <a:cubicBezTo>
                  <a:pt x="332" y="1631"/>
                  <a:pt x="311" y="1450"/>
                  <a:pt x="293" y="1243"/>
                </a:cubicBezTo>
                <a:cubicBezTo>
                  <a:pt x="293" y="1239"/>
                  <a:pt x="293" y="1235"/>
                  <a:pt x="291" y="1229"/>
                </a:cubicBezTo>
                <a:cubicBezTo>
                  <a:pt x="274" y="1053"/>
                  <a:pt x="260" y="863"/>
                  <a:pt x="260" y="742"/>
                </a:cubicBezTo>
                <a:cubicBezTo>
                  <a:pt x="260" y="649"/>
                  <a:pt x="276" y="566"/>
                  <a:pt x="303" y="488"/>
                </a:cubicBezTo>
                <a:cubicBezTo>
                  <a:pt x="371" y="281"/>
                  <a:pt x="487" y="144"/>
                  <a:pt x="522" y="105"/>
                </a:cubicBezTo>
                <a:close/>
                <a:moveTo>
                  <a:pt x="401" y="609"/>
                </a:moveTo>
                <a:cubicBezTo>
                  <a:pt x="334" y="676"/>
                  <a:pt x="334" y="785"/>
                  <a:pt x="401" y="850"/>
                </a:cubicBezTo>
                <a:cubicBezTo>
                  <a:pt x="469" y="918"/>
                  <a:pt x="577" y="918"/>
                  <a:pt x="643" y="850"/>
                </a:cubicBezTo>
                <a:cubicBezTo>
                  <a:pt x="711" y="783"/>
                  <a:pt x="711" y="674"/>
                  <a:pt x="643" y="609"/>
                </a:cubicBezTo>
                <a:cubicBezTo>
                  <a:pt x="577" y="541"/>
                  <a:pt x="467" y="541"/>
                  <a:pt x="401" y="609"/>
                </a:cubicBezTo>
                <a:close/>
                <a:moveTo>
                  <a:pt x="448" y="658"/>
                </a:moveTo>
                <a:cubicBezTo>
                  <a:pt x="489" y="617"/>
                  <a:pt x="553" y="617"/>
                  <a:pt x="594" y="658"/>
                </a:cubicBezTo>
                <a:cubicBezTo>
                  <a:pt x="635" y="699"/>
                  <a:pt x="635" y="762"/>
                  <a:pt x="594" y="803"/>
                </a:cubicBezTo>
                <a:cubicBezTo>
                  <a:pt x="553" y="844"/>
                  <a:pt x="489" y="844"/>
                  <a:pt x="448" y="803"/>
                </a:cubicBezTo>
                <a:cubicBezTo>
                  <a:pt x="407" y="762"/>
                  <a:pt x="409" y="697"/>
                  <a:pt x="448" y="658"/>
                </a:cubicBezTo>
                <a:close/>
                <a:moveTo>
                  <a:pt x="72" y="1471"/>
                </a:moveTo>
                <a:lnTo>
                  <a:pt x="227" y="1315"/>
                </a:lnTo>
                <a:cubicBezTo>
                  <a:pt x="237" y="1418"/>
                  <a:pt x="248" y="1506"/>
                  <a:pt x="254" y="1569"/>
                </a:cubicBezTo>
                <a:lnTo>
                  <a:pt x="88" y="1667"/>
                </a:lnTo>
                <a:lnTo>
                  <a:pt x="72" y="1471"/>
                </a:lnTo>
                <a:close/>
                <a:moveTo>
                  <a:pt x="375" y="1731"/>
                </a:moveTo>
                <a:cubicBezTo>
                  <a:pt x="412" y="1739"/>
                  <a:pt x="457" y="1745"/>
                  <a:pt x="522" y="1745"/>
                </a:cubicBezTo>
                <a:cubicBezTo>
                  <a:pt x="588" y="1745"/>
                  <a:pt x="635" y="1739"/>
                  <a:pt x="670" y="1731"/>
                </a:cubicBezTo>
                <a:lnTo>
                  <a:pt x="649" y="1815"/>
                </a:lnTo>
                <a:cubicBezTo>
                  <a:pt x="649" y="1815"/>
                  <a:pt x="649" y="1815"/>
                  <a:pt x="643" y="1817"/>
                </a:cubicBezTo>
                <a:cubicBezTo>
                  <a:pt x="629" y="1823"/>
                  <a:pt x="594" y="1831"/>
                  <a:pt x="522" y="1831"/>
                </a:cubicBezTo>
                <a:cubicBezTo>
                  <a:pt x="450" y="1831"/>
                  <a:pt x="416" y="1823"/>
                  <a:pt x="401" y="1817"/>
                </a:cubicBezTo>
                <a:cubicBezTo>
                  <a:pt x="397" y="1815"/>
                  <a:pt x="397" y="1815"/>
                  <a:pt x="395" y="1815"/>
                </a:cubicBezTo>
                <a:lnTo>
                  <a:pt x="375" y="1731"/>
                </a:lnTo>
                <a:close/>
                <a:moveTo>
                  <a:pt x="817" y="1315"/>
                </a:moveTo>
                <a:lnTo>
                  <a:pt x="973" y="1471"/>
                </a:lnTo>
                <a:lnTo>
                  <a:pt x="954" y="1667"/>
                </a:lnTo>
                <a:lnTo>
                  <a:pt x="790" y="1569"/>
                </a:lnTo>
                <a:cubicBezTo>
                  <a:pt x="797" y="1506"/>
                  <a:pt x="807" y="1420"/>
                  <a:pt x="817" y="1315"/>
                </a:cubicBezTo>
                <a:close/>
                <a:moveTo>
                  <a:pt x="391" y="1938"/>
                </a:moveTo>
                <a:cubicBezTo>
                  <a:pt x="383" y="2007"/>
                  <a:pt x="350" y="2048"/>
                  <a:pt x="350" y="2112"/>
                </a:cubicBezTo>
                <a:cubicBezTo>
                  <a:pt x="350" y="2145"/>
                  <a:pt x="360" y="2179"/>
                  <a:pt x="383" y="2216"/>
                </a:cubicBezTo>
                <a:cubicBezTo>
                  <a:pt x="405" y="2255"/>
                  <a:pt x="442" y="2298"/>
                  <a:pt x="498" y="2354"/>
                </a:cubicBezTo>
                <a:lnTo>
                  <a:pt x="522" y="2378"/>
                </a:lnTo>
                <a:lnTo>
                  <a:pt x="547" y="2354"/>
                </a:lnTo>
                <a:cubicBezTo>
                  <a:pt x="657" y="2243"/>
                  <a:pt x="694" y="2170"/>
                  <a:pt x="694" y="2104"/>
                </a:cubicBezTo>
                <a:cubicBezTo>
                  <a:pt x="694" y="2039"/>
                  <a:pt x="661" y="1995"/>
                  <a:pt x="653" y="1938"/>
                </a:cubicBezTo>
                <a:lnTo>
                  <a:pt x="586" y="1948"/>
                </a:lnTo>
                <a:cubicBezTo>
                  <a:pt x="598" y="2022"/>
                  <a:pt x="625" y="2065"/>
                  <a:pt x="627" y="2106"/>
                </a:cubicBezTo>
                <a:cubicBezTo>
                  <a:pt x="627" y="2141"/>
                  <a:pt x="600" y="2194"/>
                  <a:pt x="524" y="2278"/>
                </a:cubicBezTo>
                <a:cubicBezTo>
                  <a:pt x="489" y="2241"/>
                  <a:pt x="459" y="2206"/>
                  <a:pt x="444" y="2181"/>
                </a:cubicBezTo>
                <a:cubicBezTo>
                  <a:pt x="426" y="2151"/>
                  <a:pt x="422" y="2132"/>
                  <a:pt x="422" y="2114"/>
                </a:cubicBezTo>
                <a:cubicBezTo>
                  <a:pt x="422" y="2077"/>
                  <a:pt x="450" y="2032"/>
                  <a:pt x="461" y="1948"/>
                </a:cubicBezTo>
                <a:lnTo>
                  <a:pt x="391" y="1938"/>
                </a:lnTo>
                <a:close/>
                <a:moveTo>
                  <a:pt x="647" y="1821"/>
                </a:moveTo>
                <a:lnTo>
                  <a:pt x="647" y="1825"/>
                </a:lnTo>
                <a:cubicBezTo>
                  <a:pt x="645" y="1823"/>
                  <a:pt x="647" y="1823"/>
                  <a:pt x="647" y="18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96900" y="1271588"/>
            <a:ext cx="10998200" cy="4651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itle 7"/>
          <p:cNvSpPr>
            <a:spLocks noGrp="1"/>
          </p:cNvSpPr>
          <p:nvPr>
            <p:ph type="title"/>
          </p:nvPr>
        </p:nvSpPr>
        <p:spPr>
          <a:xfrm>
            <a:off x="596348" y="689112"/>
            <a:ext cx="6056243" cy="58309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B1FE5B2-2E8C-8347-A0A7-59E02644F06A}"/>
              </a:ext>
            </a:extLst>
          </p:cNvPr>
          <p:cNvSpPr/>
          <p:nvPr userDrawn="1"/>
        </p:nvSpPr>
        <p:spPr>
          <a:xfrm>
            <a:off x="1883206" y="2183124"/>
            <a:ext cx="4020053" cy="109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B787AD7-6E81-BF4E-8ED6-A4611A24B36D}"/>
              </a:ext>
            </a:extLst>
          </p:cNvPr>
          <p:cNvSpPr/>
          <p:nvPr userDrawn="1"/>
        </p:nvSpPr>
        <p:spPr>
          <a:xfrm>
            <a:off x="1883206" y="3675121"/>
            <a:ext cx="4020053" cy="109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354B42F-29D2-0145-9777-A38EAC4ACBF3}"/>
              </a:ext>
            </a:extLst>
          </p:cNvPr>
          <p:cNvSpPr/>
          <p:nvPr userDrawn="1"/>
        </p:nvSpPr>
        <p:spPr>
          <a:xfrm>
            <a:off x="1883206" y="5167118"/>
            <a:ext cx="4020053" cy="109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F9BA7A8-134E-A14B-9B45-2437FDE69645}"/>
              </a:ext>
            </a:extLst>
          </p:cNvPr>
          <p:cNvSpPr/>
          <p:nvPr userDrawn="1"/>
        </p:nvSpPr>
        <p:spPr>
          <a:xfrm>
            <a:off x="7468218" y="2183124"/>
            <a:ext cx="4020053" cy="109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55492F4-0596-804E-8AA4-CC8025D35237}"/>
              </a:ext>
            </a:extLst>
          </p:cNvPr>
          <p:cNvSpPr/>
          <p:nvPr userDrawn="1"/>
        </p:nvSpPr>
        <p:spPr>
          <a:xfrm>
            <a:off x="7468218" y="3675121"/>
            <a:ext cx="4020053" cy="109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78FFCF2-C67C-5C46-A8AE-FDDD5C40D58C}"/>
              </a:ext>
            </a:extLst>
          </p:cNvPr>
          <p:cNvSpPr/>
          <p:nvPr userDrawn="1"/>
        </p:nvSpPr>
        <p:spPr>
          <a:xfrm>
            <a:off x="7468218" y="5167118"/>
            <a:ext cx="4020053" cy="109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18663D46-1D25-9240-95B2-1F93F90FB7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99895" y="5317851"/>
            <a:ext cx="3693700" cy="7886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AE2FD9A4-566C-8040-AF20-36E4ACF479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9895" y="3825925"/>
            <a:ext cx="3693700" cy="7886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70E5B691-7471-E74A-B606-7CFD15EB87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9895" y="2333857"/>
            <a:ext cx="3693700" cy="7886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2CB88925-F811-EF4E-BF2B-6177BFD044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14883" y="5317851"/>
            <a:ext cx="3693700" cy="7886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9">
            <a:extLst>
              <a:ext uri="{FF2B5EF4-FFF2-40B4-BE49-F238E27FC236}">
                <a16:creationId xmlns:a16="http://schemas.microsoft.com/office/drawing/2014/main" id="{F667940D-E34E-5A4C-AF4D-65DEF5DCC7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14883" y="3825925"/>
            <a:ext cx="3693700" cy="7886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9">
            <a:extLst>
              <a:ext uri="{FF2B5EF4-FFF2-40B4-BE49-F238E27FC236}">
                <a16:creationId xmlns:a16="http://schemas.microsoft.com/office/drawing/2014/main" id="{320249EF-A220-9048-92FB-25B2CB4FAB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14883" y="2333857"/>
            <a:ext cx="3693700" cy="7886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469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2F87D69C-5464-084A-9AF1-3DA3A74636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3201" y="2958662"/>
            <a:ext cx="2424596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06644EAE-3B2F-7742-8AF0-22F3CF1E3B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3702" y="5388828"/>
            <a:ext cx="2424596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028F8C0E-A925-DA47-9B04-0CA36BE70D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34203" y="2965288"/>
            <a:ext cx="2424596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B6633211-FBF8-C149-A36D-DEFA631D89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83702" y="634795"/>
            <a:ext cx="2424596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A87A19D-20F1-F949-B119-A34C7BB76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526" y="3079093"/>
            <a:ext cx="3482788" cy="93223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36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presetID="1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392EC4B-B927-A34D-8FFE-F93F2C48DADA}"/>
              </a:ext>
            </a:extLst>
          </p:cNvPr>
          <p:cNvSpPr/>
          <p:nvPr userDrawn="1"/>
        </p:nvSpPr>
        <p:spPr>
          <a:xfrm>
            <a:off x="5558838" y="4147931"/>
            <a:ext cx="1090164" cy="10901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Freeform 28">
            <a:extLst>
              <a:ext uri="{FF2B5EF4-FFF2-40B4-BE49-F238E27FC236}">
                <a16:creationId xmlns:a16="http://schemas.microsoft.com/office/drawing/2014/main" id="{AEF97FFC-B37E-EB4E-A0BD-D96A7F64C7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931987" y="4298664"/>
            <a:ext cx="343866" cy="788698"/>
          </a:xfrm>
          <a:custGeom>
            <a:avLst/>
            <a:gdLst>
              <a:gd name="T0" fmla="*/ 64700846 w 1035"/>
              <a:gd name="T1" fmla="*/ 3492788 h 2379"/>
              <a:gd name="T2" fmla="*/ 24685170 w 1035"/>
              <a:gd name="T3" fmla="*/ 95988916 h 2379"/>
              <a:gd name="T4" fmla="*/ 0 w 1035"/>
              <a:gd name="T5" fmla="*/ 187061815 h 2379"/>
              <a:gd name="T6" fmla="*/ 34039474 w 1035"/>
              <a:gd name="T7" fmla="*/ 212546473 h 2379"/>
              <a:gd name="T8" fmla="*/ 34299356 w 1035"/>
              <a:gd name="T9" fmla="*/ 215651534 h 2379"/>
              <a:gd name="T10" fmla="*/ 36378051 w 1035"/>
              <a:gd name="T11" fmla="*/ 218885357 h 2379"/>
              <a:gd name="T12" fmla="*/ 42614133 w 1035"/>
              <a:gd name="T13" fmla="*/ 238290096 h 2379"/>
              <a:gd name="T14" fmla="*/ 44173424 w 1035"/>
              <a:gd name="T15" fmla="*/ 240877587 h 2379"/>
              <a:gd name="T16" fmla="*/ 67039422 w 1035"/>
              <a:gd name="T17" fmla="*/ 245664120 h 2379"/>
              <a:gd name="T18" fmla="*/ 89905779 w 1035"/>
              <a:gd name="T19" fmla="*/ 240877587 h 2379"/>
              <a:gd name="T20" fmla="*/ 91464710 w 1035"/>
              <a:gd name="T21" fmla="*/ 238290096 h 2379"/>
              <a:gd name="T22" fmla="*/ 97961035 w 1035"/>
              <a:gd name="T23" fmla="*/ 218885357 h 2379"/>
              <a:gd name="T24" fmla="*/ 100039729 w 1035"/>
              <a:gd name="T25" fmla="*/ 215651534 h 2379"/>
              <a:gd name="T26" fmla="*/ 100299611 w 1035"/>
              <a:gd name="T27" fmla="*/ 212546473 h 2379"/>
              <a:gd name="T28" fmla="*/ 134339086 w 1035"/>
              <a:gd name="T29" fmla="*/ 186802850 h 2379"/>
              <a:gd name="T30" fmla="*/ 109913797 w 1035"/>
              <a:gd name="T31" fmla="*/ 95729951 h 2379"/>
              <a:gd name="T32" fmla="*/ 69637880 w 1035"/>
              <a:gd name="T33" fmla="*/ 3492788 h 2379"/>
              <a:gd name="T34" fmla="*/ 67819067 w 1035"/>
              <a:gd name="T35" fmla="*/ 13583425 h 2379"/>
              <a:gd name="T36" fmla="*/ 102118423 w 1035"/>
              <a:gd name="T37" fmla="*/ 95988916 h 2379"/>
              <a:gd name="T38" fmla="*/ 97961035 w 1035"/>
              <a:gd name="T39" fmla="*/ 160283052 h 2379"/>
              <a:gd name="T40" fmla="*/ 90165661 w 1035"/>
              <a:gd name="T41" fmla="*/ 214098824 h 2379"/>
              <a:gd name="T42" fmla="*/ 45732355 w 1035"/>
              <a:gd name="T43" fmla="*/ 214098824 h 2379"/>
              <a:gd name="T44" fmla="*/ 38067102 w 1035"/>
              <a:gd name="T45" fmla="*/ 160800622 h 2379"/>
              <a:gd name="T46" fmla="*/ 33779593 w 1035"/>
              <a:gd name="T47" fmla="*/ 95988916 h 2379"/>
              <a:gd name="T48" fmla="*/ 67819067 w 1035"/>
              <a:gd name="T49" fmla="*/ 13583425 h 2379"/>
              <a:gd name="T50" fmla="*/ 52098559 w 1035"/>
              <a:gd name="T51" fmla="*/ 109960069 h 2379"/>
              <a:gd name="T52" fmla="*/ 83539575 w 1035"/>
              <a:gd name="T53" fmla="*/ 78783219 h 2379"/>
              <a:gd name="T54" fmla="*/ 58204881 w 1035"/>
              <a:gd name="T55" fmla="*/ 85122103 h 2379"/>
              <a:gd name="T56" fmla="*/ 77173372 w 1035"/>
              <a:gd name="T57" fmla="*/ 103880150 h 2379"/>
              <a:gd name="T58" fmla="*/ 58204881 w 1035"/>
              <a:gd name="T59" fmla="*/ 85122103 h 2379"/>
              <a:gd name="T60" fmla="*/ 29492083 w 1035"/>
              <a:gd name="T61" fmla="*/ 170115084 h 2379"/>
              <a:gd name="T62" fmla="*/ 11432999 w 1035"/>
              <a:gd name="T63" fmla="*/ 215651534 h 2379"/>
              <a:gd name="T64" fmla="*/ 48720455 w 1035"/>
              <a:gd name="T65" fmla="*/ 223930856 h 2379"/>
              <a:gd name="T66" fmla="*/ 87047440 w 1035"/>
              <a:gd name="T67" fmla="*/ 223930856 h 2379"/>
              <a:gd name="T68" fmla="*/ 83539575 w 1035"/>
              <a:gd name="T69" fmla="*/ 235056273 h 2379"/>
              <a:gd name="T70" fmla="*/ 52098559 w 1035"/>
              <a:gd name="T71" fmla="*/ 235056273 h 2379"/>
              <a:gd name="T72" fmla="*/ 48720455 w 1035"/>
              <a:gd name="T73" fmla="*/ 223930856 h 2379"/>
              <a:gd name="T74" fmla="*/ 126413591 w 1035"/>
              <a:gd name="T75" fmla="*/ 190295998 h 2379"/>
              <a:gd name="T76" fmla="*/ 102638187 w 1035"/>
              <a:gd name="T77" fmla="*/ 202973766 h 2379"/>
              <a:gd name="T78" fmla="*/ 50799510 w 1035"/>
              <a:gd name="T79" fmla="*/ 250709259 h 2379"/>
              <a:gd name="T80" fmla="*/ 49759983 w 1035"/>
              <a:gd name="T81" fmla="*/ 286672642 h 2379"/>
              <a:gd name="T82" fmla="*/ 67819067 w 1035"/>
              <a:gd name="T83" fmla="*/ 307629731 h 2379"/>
              <a:gd name="T84" fmla="*/ 90165661 w 1035"/>
              <a:gd name="T85" fmla="*/ 272183919 h 2379"/>
              <a:gd name="T86" fmla="*/ 76134205 w 1035"/>
              <a:gd name="T87" fmla="*/ 252003004 h 2379"/>
              <a:gd name="T88" fmla="*/ 68078949 w 1035"/>
              <a:gd name="T89" fmla="*/ 294693358 h 2379"/>
              <a:gd name="T90" fmla="*/ 54826777 w 1035"/>
              <a:gd name="T91" fmla="*/ 273477664 h 2379"/>
              <a:gd name="T92" fmla="*/ 50799510 w 1035"/>
              <a:gd name="T93" fmla="*/ 250709259 h 2379"/>
              <a:gd name="T94" fmla="*/ 84059339 w 1035"/>
              <a:gd name="T95" fmla="*/ 236091053 h 2379"/>
              <a:gd name="T96" fmla="*/ 84059339 w 1035"/>
              <a:gd name="T97" fmla="*/ 235573483 h 23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35" h="2379">
                <a:moveTo>
                  <a:pt x="522" y="0"/>
                </a:moveTo>
                <a:lnTo>
                  <a:pt x="498" y="27"/>
                </a:lnTo>
                <a:cubicBezTo>
                  <a:pt x="498" y="27"/>
                  <a:pt x="321" y="207"/>
                  <a:pt x="235" y="465"/>
                </a:cubicBezTo>
                <a:cubicBezTo>
                  <a:pt x="207" y="547"/>
                  <a:pt x="190" y="641"/>
                  <a:pt x="190" y="742"/>
                </a:cubicBezTo>
                <a:cubicBezTo>
                  <a:pt x="190" y="865"/>
                  <a:pt x="205" y="1053"/>
                  <a:pt x="221" y="1227"/>
                </a:cubicBezTo>
                <a:lnTo>
                  <a:pt x="0" y="1446"/>
                </a:lnTo>
                <a:lnTo>
                  <a:pt x="31" y="1782"/>
                </a:lnTo>
                <a:lnTo>
                  <a:pt x="262" y="1643"/>
                </a:lnTo>
                <a:cubicBezTo>
                  <a:pt x="262" y="1645"/>
                  <a:pt x="264" y="1661"/>
                  <a:pt x="264" y="1661"/>
                </a:cubicBezTo>
                <a:lnTo>
                  <a:pt x="264" y="1667"/>
                </a:lnTo>
                <a:lnTo>
                  <a:pt x="266" y="1674"/>
                </a:lnTo>
                <a:cubicBezTo>
                  <a:pt x="266" y="1674"/>
                  <a:pt x="272" y="1684"/>
                  <a:pt x="280" y="1692"/>
                </a:cubicBezTo>
                <a:cubicBezTo>
                  <a:pt x="285" y="1694"/>
                  <a:pt x="289" y="1698"/>
                  <a:pt x="293" y="1700"/>
                </a:cubicBezTo>
                <a:lnTo>
                  <a:pt x="328" y="1842"/>
                </a:lnTo>
                <a:cubicBezTo>
                  <a:pt x="328" y="1842"/>
                  <a:pt x="330" y="1848"/>
                  <a:pt x="332" y="1852"/>
                </a:cubicBezTo>
                <a:cubicBezTo>
                  <a:pt x="334" y="1856"/>
                  <a:pt x="338" y="1858"/>
                  <a:pt x="340" y="1862"/>
                </a:cubicBezTo>
                <a:cubicBezTo>
                  <a:pt x="348" y="1868"/>
                  <a:pt x="356" y="1874"/>
                  <a:pt x="371" y="1880"/>
                </a:cubicBezTo>
                <a:cubicBezTo>
                  <a:pt x="397" y="1891"/>
                  <a:pt x="440" y="1899"/>
                  <a:pt x="516" y="1899"/>
                </a:cubicBezTo>
                <a:cubicBezTo>
                  <a:pt x="592" y="1899"/>
                  <a:pt x="635" y="1893"/>
                  <a:pt x="661" y="1880"/>
                </a:cubicBezTo>
                <a:cubicBezTo>
                  <a:pt x="676" y="1874"/>
                  <a:pt x="684" y="1868"/>
                  <a:pt x="692" y="1862"/>
                </a:cubicBezTo>
                <a:cubicBezTo>
                  <a:pt x="696" y="1858"/>
                  <a:pt x="698" y="1856"/>
                  <a:pt x="700" y="1852"/>
                </a:cubicBezTo>
                <a:cubicBezTo>
                  <a:pt x="702" y="1848"/>
                  <a:pt x="704" y="1842"/>
                  <a:pt x="704" y="1842"/>
                </a:cubicBezTo>
                <a:lnTo>
                  <a:pt x="741" y="1700"/>
                </a:lnTo>
                <a:cubicBezTo>
                  <a:pt x="745" y="1698"/>
                  <a:pt x="749" y="1694"/>
                  <a:pt x="754" y="1692"/>
                </a:cubicBezTo>
                <a:cubicBezTo>
                  <a:pt x="762" y="1684"/>
                  <a:pt x="768" y="1674"/>
                  <a:pt x="768" y="1674"/>
                </a:cubicBezTo>
                <a:lnTo>
                  <a:pt x="770" y="1667"/>
                </a:lnTo>
                <a:lnTo>
                  <a:pt x="770" y="1661"/>
                </a:lnTo>
                <a:cubicBezTo>
                  <a:pt x="770" y="1661"/>
                  <a:pt x="772" y="1647"/>
                  <a:pt x="772" y="1643"/>
                </a:cubicBezTo>
                <a:lnTo>
                  <a:pt x="1001" y="1780"/>
                </a:lnTo>
                <a:lnTo>
                  <a:pt x="1034" y="1444"/>
                </a:lnTo>
                <a:lnTo>
                  <a:pt x="815" y="1225"/>
                </a:lnTo>
                <a:cubicBezTo>
                  <a:pt x="831" y="1049"/>
                  <a:pt x="846" y="860"/>
                  <a:pt x="846" y="740"/>
                </a:cubicBezTo>
                <a:cubicBezTo>
                  <a:pt x="846" y="639"/>
                  <a:pt x="827" y="547"/>
                  <a:pt x="799" y="465"/>
                </a:cubicBezTo>
                <a:cubicBezTo>
                  <a:pt x="713" y="209"/>
                  <a:pt x="536" y="27"/>
                  <a:pt x="536" y="27"/>
                </a:cubicBezTo>
                <a:lnTo>
                  <a:pt x="522" y="0"/>
                </a:lnTo>
                <a:close/>
                <a:moveTo>
                  <a:pt x="522" y="105"/>
                </a:moveTo>
                <a:cubicBezTo>
                  <a:pt x="557" y="144"/>
                  <a:pt x="674" y="281"/>
                  <a:pt x="743" y="488"/>
                </a:cubicBezTo>
                <a:cubicBezTo>
                  <a:pt x="770" y="566"/>
                  <a:pt x="786" y="649"/>
                  <a:pt x="786" y="742"/>
                </a:cubicBezTo>
                <a:cubicBezTo>
                  <a:pt x="786" y="860"/>
                  <a:pt x="772" y="1053"/>
                  <a:pt x="754" y="1229"/>
                </a:cubicBezTo>
                <a:cubicBezTo>
                  <a:pt x="754" y="1233"/>
                  <a:pt x="754" y="1235"/>
                  <a:pt x="754" y="1239"/>
                </a:cubicBezTo>
                <a:cubicBezTo>
                  <a:pt x="735" y="1446"/>
                  <a:pt x="713" y="1631"/>
                  <a:pt x="713" y="1643"/>
                </a:cubicBezTo>
                <a:cubicBezTo>
                  <a:pt x="708" y="1645"/>
                  <a:pt x="704" y="1649"/>
                  <a:pt x="694" y="1655"/>
                </a:cubicBezTo>
                <a:cubicBezTo>
                  <a:pt x="670" y="1665"/>
                  <a:pt x="618" y="1678"/>
                  <a:pt x="524" y="1678"/>
                </a:cubicBezTo>
                <a:cubicBezTo>
                  <a:pt x="430" y="1678"/>
                  <a:pt x="377" y="1665"/>
                  <a:pt x="352" y="1655"/>
                </a:cubicBezTo>
                <a:cubicBezTo>
                  <a:pt x="342" y="1651"/>
                  <a:pt x="336" y="1647"/>
                  <a:pt x="334" y="1643"/>
                </a:cubicBezTo>
                <a:cubicBezTo>
                  <a:pt x="332" y="1631"/>
                  <a:pt x="311" y="1450"/>
                  <a:pt x="293" y="1243"/>
                </a:cubicBezTo>
                <a:cubicBezTo>
                  <a:pt x="293" y="1239"/>
                  <a:pt x="293" y="1235"/>
                  <a:pt x="291" y="1229"/>
                </a:cubicBezTo>
                <a:cubicBezTo>
                  <a:pt x="274" y="1053"/>
                  <a:pt x="260" y="863"/>
                  <a:pt x="260" y="742"/>
                </a:cubicBezTo>
                <a:cubicBezTo>
                  <a:pt x="260" y="649"/>
                  <a:pt x="276" y="566"/>
                  <a:pt x="303" y="488"/>
                </a:cubicBezTo>
                <a:cubicBezTo>
                  <a:pt x="371" y="281"/>
                  <a:pt x="487" y="144"/>
                  <a:pt x="522" y="105"/>
                </a:cubicBezTo>
                <a:close/>
                <a:moveTo>
                  <a:pt x="401" y="609"/>
                </a:moveTo>
                <a:cubicBezTo>
                  <a:pt x="334" y="676"/>
                  <a:pt x="334" y="785"/>
                  <a:pt x="401" y="850"/>
                </a:cubicBezTo>
                <a:cubicBezTo>
                  <a:pt x="469" y="918"/>
                  <a:pt x="577" y="918"/>
                  <a:pt x="643" y="850"/>
                </a:cubicBezTo>
                <a:cubicBezTo>
                  <a:pt x="711" y="783"/>
                  <a:pt x="711" y="674"/>
                  <a:pt x="643" y="609"/>
                </a:cubicBezTo>
                <a:cubicBezTo>
                  <a:pt x="577" y="541"/>
                  <a:pt x="467" y="541"/>
                  <a:pt x="401" y="609"/>
                </a:cubicBezTo>
                <a:close/>
                <a:moveTo>
                  <a:pt x="448" y="658"/>
                </a:moveTo>
                <a:cubicBezTo>
                  <a:pt x="489" y="617"/>
                  <a:pt x="553" y="617"/>
                  <a:pt x="594" y="658"/>
                </a:cubicBezTo>
                <a:cubicBezTo>
                  <a:pt x="635" y="699"/>
                  <a:pt x="635" y="762"/>
                  <a:pt x="594" y="803"/>
                </a:cubicBezTo>
                <a:cubicBezTo>
                  <a:pt x="553" y="844"/>
                  <a:pt x="489" y="844"/>
                  <a:pt x="448" y="803"/>
                </a:cubicBezTo>
                <a:cubicBezTo>
                  <a:pt x="407" y="762"/>
                  <a:pt x="409" y="697"/>
                  <a:pt x="448" y="658"/>
                </a:cubicBezTo>
                <a:close/>
                <a:moveTo>
                  <a:pt x="72" y="1471"/>
                </a:moveTo>
                <a:lnTo>
                  <a:pt x="227" y="1315"/>
                </a:lnTo>
                <a:cubicBezTo>
                  <a:pt x="237" y="1418"/>
                  <a:pt x="248" y="1506"/>
                  <a:pt x="254" y="1569"/>
                </a:cubicBezTo>
                <a:lnTo>
                  <a:pt x="88" y="1667"/>
                </a:lnTo>
                <a:lnTo>
                  <a:pt x="72" y="1471"/>
                </a:lnTo>
                <a:close/>
                <a:moveTo>
                  <a:pt x="375" y="1731"/>
                </a:moveTo>
                <a:cubicBezTo>
                  <a:pt x="412" y="1739"/>
                  <a:pt x="457" y="1745"/>
                  <a:pt x="522" y="1745"/>
                </a:cubicBezTo>
                <a:cubicBezTo>
                  <a:pt x="588" y="1745"/>
                  <a:pt x="635" y="1739"/>
                  <a:pt x="670" y="1731"/>
                </a:cubicBezTo>
                <a:lnTo>
                  <a:pt x="649" y="1815"/>
                </a:lnTo>
                <a:cubicBezTo>
                  <a:pt x="649" y="1815"/>
                  <a:pt x="649" y="1815"/>
                  <a:pt x="643" y="1817"/>
                </a:cubicBezTo>
                <a:cubicBezTo>
                  <a:pt x="629" y="1823"/>
                  <a:pt x="594" y="1831"/>
                  <a:pt x="522" y="1831"/>
                </a:cubicBezTo>
                <a:cubicBezTo>
                  <a:pt x="450" y="1831"/>
                  <a:pt x="416" y="1823"/>
                  <a:pt x="401" y="1817"/>
                </a:cubicBezTo>
                <a:cubicBezTo>
                  <a:pt x="397" y="1815"/>
                  <a:pt x="397" y="1815"/>
                  <a:pt x="395" y="1815"/>
                </a:cubicBezTo>
                <a:lnTo>
                  <a:pt x="375" y="1731"/>
                </a:lnTo>
                <a:close/>
                <a:moveTo>
                  <a:pt x="817" y="1315"/>
                </a:moveTo>
                <a:lnTo>
                  <a:pt x="973" y="1471"/>
                </a:lnTo>
                <a:lnTo>
                  <a:pt x="954" y="1667"/>
                </a:lnTo>
                <a:lnTo>
                  <a:pt x="790" y="1569"/>
                </a:lnTo>
                <a:cubicBezTo>
                  <a:pt x="797" y="1506"/>
                  <a:pt x="807" y="1420"/>
                  <a:pt x="817" y="1315"/>
                </a:cubicBezTo>
                <a:close/>
                <a:moveTo>
                  <a:pt x="391" y="1938"/>
                </a:moveTo>
                <a:cubicBezTo>
                  <a:pt x="383" y="2007"/>
                  <a:pt x="350" y="2048"/>
                  <a:pt x="350" y="2112"/>
                </a:cubicBezTo>
                <a:cubicBezTo>
                  <a:pt x="350" y="2145"/>
                  <a:pt x="360" y="2179"/>
                  <a:pt x="383" y="2216"/>
                </a:cubicBezTo>
                <a:cubicBezTo>
                  <a:pt x="405" y="2255"/>
                  <a:pt x="442" y="2298"/>
                  <a:pt x="498" y="2354"/>
                </a:cubicBezTo>
                <a:lnTo>
                  <a:pt x="522" y="2378"/>
                </a:lnTo>
                <a:lnTo>
                  <a:pt x="547" y="2354"/>
                </a:lnTo>
                <a:cubicBezTo>
                  <a:pt x="657" y="2243"/>
                  <a:pt x="694" y="2170"/>
                  <a:pt x="694" y="2104"/>
                </a:cubicBezTo>
                <a:cubicBezTo>
                  <a:pt x="694" y="2039"/>
                  <a:pt x="661" y="1995"/>
                  <a:pt x="653" y="1938"/>
                </a:cubicBezTo>
                <a:lnTo>
                  <a:pt x="586" y="1948"/>
                </a:lnTo>
                <a:cubicBezTo>
                  <a:pt x="598" y="2022"/>
                  <a:pt x="625" y="2065"/>
                  <a:pt x="627" y="2106"/>
                </a:cubicBezTo>
                <a:cubicBezTo>
                  <a:pt x="627" y="2141"/>
                  <a:pt x="600" y="2194"/>
                  <a:pt x="524" y="2278"/>
                </a:cubicBezTo>
                <a:cubicBezTo>
                  <a:pt x="489" y="2241"/>
                  <a:pt x="459" y="2206"/>
                  <a:pt x="444" y="2181"/>
                </a:cubicBezTo>
                <a:cubicBezTo>
                  <a:pt x="426" y="2151"/>
                  <a:pt x="422" y="2132"/>
                  <a:pt x="422" y="2114"/>
                </a:cubicBezTo>
                <a:cubicBezTo>
                  <a:pt x="422" y="2077"/>
                  <a:pt x="450" y="2032"/>
                  <a:pt x="461" y="1948"/>
                </a:cubicBezTo>
                <a:lnTo>
                  <a:pt x="391" y="1938"/>
                </a:lnTo>
                <a:close/>
                <a:moveTo>
                  <a:pt x="647" y="1821"/>
                </a:moveTo>
                <a:lnTo>
                  <a:pt x="647" y="1825"/>
                </a:lnTo>
                <a:cubicBezTo>
                  <a:pt x="645" y="1823"/>
                  <a:pt x="647" y="1823"/>
                  <a:pt x="647" y="18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897126-8BBD-2445-A6E0-A7B709BFB29B}"/>
              </a:ext>
            </a:extLst>
          </p:cNvPr>
          <p:cNvSpPr/>
          <p:nvPr userDrawn="1"/>
        </p:nvSpPr>
        <p:spPr>
          <a:xfrm>
            <a:off x="7963856" y="2942492"/>
            <a:ext cx="1090164" cy="10901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8" name="Freeform 28">
            <a:extLst>
              <a:ext uri="{FF2B5EF4-FFF2-40B4-BE49-F238E27FC236}">
                <a16:creationId xmlns:a16="http://schemas.microsoft.com/office/drawing/2014/main" id="{6509B5D8-C70D-4E4C-8B9A-A2E38A4910A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37005" y="3093225"/>
            <a:ext cx="343866" cy="788698"/>
          </a:xfrm>
          <a:custGeom>
            <a:avLst/>
            <a:gdLst>
              <a:gd name="T0" fmla="*/ 64700846 w 1035"/>
              <a:gd name="T1" fmla="*/ 3492788 h 2379"/>
              <a:gd name="T2" fmla="*/ 24685170 w 1035"/>
              <a:gd name="T3" fmla="*/ 95988916 h 2379"/>
              <a:gd name="T4" fmla="*/ 0 w 1035"/>
              <a:gd name="T5" fmla="*/ 187061815 h 2379"/>
              <a:gd name="T6" fmla="*/ 34039474 w 1035"/>
              <a:gd name="T7" fmla="*/ 212546473 h 2379"/>
              <a:gd name="T8" fmla="*/ 34299356 w 1035"/>
              <a:gd name="T9" fmla="*/ 215651534 h 2379"/>
              <a:gd name="T10" fmla="*/ 36378051 w 1035"/>
              <a:gd name="T11" fmla="*/ 218885357 h 2379"/>
              <a:gd name="T12" fmla="*/ 42614133 w 1035"/>
              <a:gd name="T13" fmla="*/ 238290096 h 2379"/>
              <a:gd name="T14" fmla="*/ 44173424 w 1035"/>
              <a:gd name="T15" fmla="*/ 240877587 h 2379"/>
              <a:gd name="T16" fmla="*/ 67039422 w 1035"/>
              <a:gd name="T17" fmla="*/ 245664120 h 2379"/>
              <a:gd name="T18" fmla="*/ 89905779 w 1035"/>
              <a:gd name="T19" fmla="*/ 240877587 h 2379"/>
              <a:gd name="T20" fmla="*/ 91464710 w 1035"/>
              <a:gd name="T21" fmla="*/ 238290096 h 2379"/>
              <a:gd name="T22" fmla="*/ 97961035 w 1035"/>
              <a:gd name="T23" fmla="*/ 218885357 h 2379"/>
              <a:gd name="T24" fmla="*/ 100039729 w 1035"/>
              <a:gd name="T25" fmla="*/ 215651534 h 2379"/>
              <a:gd name="T26" fmla="*/ 100299611 w 1035"/>
              <a:gd name="T27" fmla="*/ 212546473 h 2379"/>
              <a:gd name="T28" fmla="*/ 134339086 w 1035"/>
              <a:gd name="T29" fmla="*/ 186802850 h 2379"/>
              <a:gd name="T30" fmla="*/ 109913797 w 1035"/>
              <a:gd name="T31" fmla="*/ 95729951 h 2379"/>
              <a:gd name="T32" fmla="*/ 69637880 w 1035"/>
              <a:gd name="T33" fmla="*/ 3492788 h 2379"/>
              <a:gd name="T34" fmla="*/ 67819067 w 1035"/>
              <a:gd name="T35" fmla="*/ 13583425 h 2379"/>
              <a:gd name="T36" fmla="*/ 102118423 w 1035"/>
              <a:gd name="T37" fmla="*/ 95988916 h 2379"/>
              <a:gd name="T38" fmla="*/ 97961035 w 1035"/>
              <a:gd name="T39" fmla="*/ 160283052 h 2379"/>
              <a:gd name="T40" fmla="*/ 90165661 w 1035"/>
              <a:gd name="T41" fmla="*/ 214098824 h 2379"/>
              <a:gd name="T42" fmla="*/ 45732355 w 1035"/>
              <a:gd name="T43" fmla="*/ 214098824 h 2379"/>
              <a:gd name="T44" fmla="*/ 38067102 w 1035"/>
              <a:gd name="T45" fmla="*/ 160800622 h 2379"/>
              <a:gd name="T46" fmla="*/ 33779593 w 1035"/>
              <a:gd name="T47" fmla="*/ 95988916 h 2379"/>
              <a:gd name="T48" fmla="*/ 67819067 w 1035"/>
              <a:gd name="T49" fmla="*/ 13583425 h 2379"/>
              <a:gd name="T50" fmla="*/ 52098559 w 1035"/>
              <a:gd name="T51" fmla="*/ 109960069 h 2379"/>
              <a:gd name="T52" fmla="*/ 83539575 w 1035"/>
              <a:gd name="T53" fmla="*/ 78783219 h 2379"/>
              <a:gd name="T54" fmla="*/ 58204881 w 1035"/>
              <a:gd name="T55" fmla="*/ 85122103 h 2379"/>
              <a:gd name="T56" fmla="*/ 77173372 w 1035"/>
              <a:gd name="T57" fmla="*/ 103880150 h 2379"/>
              <a:gd name="T58" fmla="*/ 58204881 w 1035"/>
              <a:gd name="T59" fmla="*/ 85122103 h 2379"/>
              <a:gd name="T60" fmla="*/ 29492083 w 1035"/>
              <a:gd name="T61" fmla="*/ 170115084 h 2379"/>
              <a:gd name="T62" fmla="*/ 11432999 w 1035"/>
              <a:gd name="T63" fmla="*/ 215651534 h 2379"/>
              <a:gd name="T64" fmla="*/ 48720455 w 1035"/>
              <a:gd name="T65" fmla="*/ 223930856 h 2379"/>
              <a:gd name="T66" fmla="*/ 87047440 w 1035"/>
              <a:gd name="T67" fmla="*/ 223930856 h 2379"/>
              <a:gd name="T68" fmla="*/ 83539575 w 1035"/>
              <a:gd name="T69" fmla="*/ 235056273 h 2379"/>
              <a:gd name="T70" fmla="*/ 52098559 w 1035"/>
              <a:gd name="T71" fmla="*/ 235056273 h 2379"/>
              <a:gd name="T72" fmla="*/ 48720455 w 1035"/>
              <a:gd name="T73" fmla="*/ 223930856 h 2379"/>
              <a:gd name="T74" fmla="*/ 126413591 w 1035"/>
              <a:gd name="T75" fmla="*/ 190295998 h 2379"/>
              <a:gd name="T76" fmla="*/ 102638187 w 1035"/>
              <a:gd name="T77" fmla="*/ 202973766 h 2379"/>
              <a:gd name="T78" fmla="*/ 50799510 w 1035"/>
              <a:gd name="T79" fmla="*/ 250709259 h 2379"/>
              <a:gd name="T80" fmla="*/ 49759983 w 1035"/>
              <a:gd name="T81" fmla="*/ 286672642 h 2379"/>
              <a:gd name="T82" fmla="*/ 67819067 w 1035"/>
              <a:gd name="T83" fmla="*/ 307629731 h 2379"/>
              <a:gd name="T84" fmla="*/ 90165661 w 1035"/>
              <a:gd name="T85" fmla="*/ 272183919 h 2379"/>
              <a:gd name="T86" fmla="*/ 76134205 w 1035"/>
              <a:gd name="T87" fmla="*/ 252003004 h 2379"/>
              <a:gd name="T88" fmla="*/ 68078949 w 1035"/>
              <a:gd name="T89" fmla="*/ 294693358 h 2379"/>
              <a:gd name="T90" fmla="*/ 54826777 w 1035"/>
              <a:gd name="T91" fmla="*/ 273477664 h 2379"/>
              <a:gd name="T92" fmla="*/ 50799510 w 1035"/>
              <a:gd name="T93" fmla="*/ 250709259 h 2379"/>
              <a:gd name="T94" fmla="*/ 84059339 w 1035"/>
              <a:gd name="T95" fmla="*/ 236091053 h 2379"/>
              <a:gd name="T96" fmla="*/ 84059339 w 1035"/>
              <a:gd name="T97" fmla="*/ 235573483 h 23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35" h="2379">
                <a:moveTo>
                  <a:pt x="522" y="0"/>
                </a:moveTo>
                <a:lnTo>
                  <a:pt x="498" y="27"/>
                </a:lnTo>
                <a:cubicBezTo>
                  <a:pt x="498" y="27"/>
                  <a:pt x="321" y="207"/>
                  <a:pt x="235" y="465"/>
                </a:cubicBezTo>
                <a:cubicBezTo>
                  <a:pt x="207" y="547"/>
                  <a:pt x="190" y="641"/>
                  <a:pt x="190" y="742"/>
                </a:cubicBezTo>
                <a:cubicBezTo>
                  <a:pt x="190" y="865"/>
                  <a:pt x="205" y="1053"/>
                  <a:pt x="221" y="1227"/>
                </a:cubicBezTo>
                <a:lnTo>
                  <a:pt x="0" y="1446"/>
                </a:lnTo>
                <a:lnTo>
                  <a:pt x="31" y="1782"/>
                </a:lnTo>
                <a:lnTo>
                  <a:pt x="262" y="1643"/>
                </a:lnTo>
                <a:cubicBezTo>
                  <a:pt x="262" y="1645"/>
                  <a:pt x="264" y="1661"/>
                  <a:pt x="264" y="1661"/>
                </a:cubicBezTo>
                <a:lnTo>
                  <a:pt x="264" y="1667"/>
                </a:lnTo>
                <a:lnTo>
                  <a:pt x="266" y="1674"/>
                </a:lnTo>
                <a:cubicBezTo>
                  <a:pt x="266" y="1674"/>
                  <a:pt x="272" y="1684"/>
                  <a:pt x="280" y="1692"/>
                </a:cubicBezTo>
                <a:cubicBezTo>
                  <a:pt x="285" y="1694"/>
                  <a:pt x="289" y="1698"/>
                  <a:pt x="293" y="1700"/>
                </a:cubicBezTo>
                <a:lnTo>
                  <a:pt x="328" y="1842"/>
                </a:lnTo>
                <a:cubicBezTo>
                  <a:pt x="328" y="1842"/>
                  <a:pt x="330" y="1848"/>
                  <a:pt x="332" y="1852"/>
                </a:cubicBezTo>
                <a:cubicBezTo>
                  <a:pt x="334" y="1856"/>
                  <a:pt x="338" y="1858"/>
                  <a:pt x="340" y="1862"/>
                </a:cubicBezTo>
                <a:cubicBezTo>
                  <a:pt x="348" y="1868"/>
                  <a:pt x="356" y="1874"/>
                  <a:pt x="371" y="1880"/>
                </a:cubicBezTo>
                <a:cubicBezTo>
                  <a:pt x="397" y="1891"/>
                  <a:pt x="440" y="1899"/>
                  <a:pt x="516" y="1899"/>
                </a:cubicBezTo>
                <a:cubicBezTo>
                  <a:pt x="592" y="1899"/>
                  <a:pt x="635" y="1893"/>
                  <a:pt x="661" y="1880"/>
                </a:cubicBezTo>
                <a:cubicBezTo>
                  <a:pt x="676" y="1874"/>
                  <a:pt x="684" y="1868"/>
                  <a:pt x="692" y="1862"/>
                </a:cubicBezTo>
                <a:cubicBezTo>
                  <a:pt x="696" y="1858"/>
                  <a:pt x="698" y="1856"/>
                  <a:pt x="700" y="1852"/>
                </a:cubicBezTo>
                <a:cubicBezTo>
                  <a:pt x="702" y="1848"/>
                  <a:pt x="704" y="1842"/>
                  <a:pt x="704" y="1842"/>
                </a:cubicBezTo>
                <a:lnTo>
                  <a:pt x="741" y="1700"/>
                </a:lnTo>
                <a:cubicBezTo>
                  <a:pt x="745" y="1698"/>
                  <a:pt x="749" y="1694"/>
                  <a:pt x="754" y="1692"/>
                </a:cubicBezTo>
                <a:cubicBezTo>
                  <a:pt x="762" y="1684"/>
                  <a:pt x="768" y="1674"/>
                  <a:pt x="768" y="1674"/>
                </a:cubicBezTo>
                <a:lnTo>
                  <a:pt x="770" y="1667"/>
                </a:lnTo>
                <a:lnTo>
                  <a:pt x="770" y="1661"/>
                </a:lnTo>
                <a:cubicBezTo>
                  <a:pt x="770" y="1661"/>
                  <a:pt x="772" y="1647"/>
                  <a:pt x="772" y="1643"/>
                </a:cubicBezTo>
                <a:lnTo>
                  <a:pt x="1001" y="1780"/>
                </a:lnTo>
                <a:lnTo>
                  <a:pt x="1034" y="1444"/>
                </a:lnTo>
                <a:lnTo>
                  <a:pt x="815" y="1225"/>
                </a:lnTo>
                <a:cubicBezTo>
                  <a:pt x="831" y="1049"/>
                  <a:pt x="846" y="860"/>
                  <a:pt x="846" y="740"/>
                </a:cubicBezTo>
                <a:cubicBezTo>
                  <a:pt x="846" y="639"/>
                  <a:pt x="827" y="547"/>
                  <a:pt x="799" y="465"/>
                </a:cubicBezTo>
                <a:cubicBezTo>
                  <a:pt x="713" y="209"/>
                  <a:pt x="536" y="27"/>
                  <a:pt x="536" y="27"/>
                </a:cubicBezTo>
                <a:lnTo>
                  <a:pt x="522" y="0"/>
                </a:lnTo>
                <a:close/>
                <a:moveTo>
                  <a:pt x="522" y="105"/>
                </a:moveTo>
                <a:cubicBezTo>
                  <a:pt x="557" y="144"/>
                  <a:pt x="674" y="281"/>
                  <a:pt x="743" y="488"/>
                </a:cubicBezTo>
                <a:cubicBezTo>
                  <a:pt x="770" y="566"/>
                  <a:pt x="786" y="649"/>
                  <a:pt x="786" y="742"/>
                </a:cubicBezTo>
                <a:cubicBezTo>
                  <a:pt x="786" y="860"/>
                  <a:pt x="772" y="1053"/>
                  <a:pt x="754" y="1229"/>
                </a:cubicBezTo>
                <a:cubicBezTo>
                  <a:pt x="754" y="1233"/>
                  <a:pt x="754" y="1235"/>
                  <a:pt x="754" y="1239"/>
                </a:cubicBezTo>
                <a:cubicBezTo>
                  <a:pt x="735" y="1446"/>
                  <a:pt x="713" y="1631"/>
                  <a:pt x="713" y="1643"/>
                </a:cubicBezTo>
                <a:cubicBezTo>
                  <a:pt x="708" y="1645"/>
                  <a:pt x="704" y="1649"/>
                  <a:pt x="694" y="1655"/>
                </a:cubicBezTo>
                <a:cubicBezTo>
                  <a:pt x="670" y="1665"/>
                  <a:pt x="618" y="1678"/>
                  <a:pt x="524" y="1678"/>
                </a:cubicBezTo>
                <a:cubicBezTo>
                  <a:pt x="430" y="1678"/>
                  <a:pt x="377" y="1665"/>
                  <a:pt x="352" y="1655"/>
                </a:cubicBezTo>
                <a:cubicBezTo>
                  <a:pt x="342" y="1651"/>
                  <a:pt x="336" y="1647"/>
                  <a:pt x="334" y="1643"/>
                </a:cubicBezTo>
                <a:cubicBezTo>
                  <a:pt x="332" y="1631"/>
                  <a:pt x="311" y="1450"/>
                  <a:pt x="293" y="1243"/>
                </a:cubicBezTo>
                <a:cubicBezTo>
                  <a:pt x="293" y="1239"/>
                  <a:pt x="293" y="1235"/>
                  <a:pt x="291" y="1229"/>
                </a:cubicBezTo>
                <a:cubicBezTo>
                  <a:pt x="274" y="1053"/>
                  <a:pt x="260" y="863"/>
                  <a:pt x="260" y="742"/>
                </a:cubicBezTo>
                <a:cubicBezTo>
                  <a:pt x="260" y="649"/>
                  <a:pt x="276" y="566"/>
                  <a:pt x="303" y="488"/>
                </a:cubicBezTo>
                <a:cubicBezTo>
                  <a:pt x="371" y="281"/>
                  <a:pt x="487" y="144"/>
                  <a:pt x="522" y="105"/>
                </a:cubicBezTo>
                <a:close/>
                <a:moveTo>
                  <a:pt x="401" y="609"/>
                </a:moveTo>
                <a:cubicBezTo>
                  <a:pt x="334" y="676"/>
                  <a:pt x="334" y="785"/>
                  <a:pt x="401" y="850"/>
                </a:cubicBezTo>
                <a:cubicBezTo>
                  <a:pt x="469" y="918"/>
                  <a:pt x="577" y="918"/>
                  <a:pt x="643" y="850"/>
                </a:cubicBezTo>
                <a:cubicBezTo>
                  <a:pt x="711" y="783"/>
                  <a:pt x="711" y="674"/>
                  <a:pt x="643" y="609"/>
                </a:cubicBezTo>
                <a:cubicBezTo>
                  <a:pt x="577" y="541"/>
                  <a:pt x="467" y="541"/>
                  <a:pt x="401" y="609"/>
                </a:cubicBezTo>
                <a:close/>
                <a:moveTo>
                  <a:pt x="448" y="658"/>
                </a:moveTo>
                <a:cubicBezTo>
                  <a:pt x="489" y="617"/>
                  <a:pt x="553" y="617"/>
                  <a:pt x="594" y="658"/>
                </a:cubicBezTo>
                <a:cubicBezTo>
                  <a:pt x="635" y="699"/>
                  <a:pt x="635" y="762"/>
                  <a:pt x="594" y="803"/>
                </a:cubicBezTo>
                <a:cubicBezTo>
                  <a:pt x="553" y="844"/>
                  <a:pt x="489" y="844"/>
                  <a:pt x="448" y="803"/>
                </a:cubicBezTo>
                <a:cubicBezTo>
                  <a:pt x="407" y="762"/>
                  <a:pt x="409" y="697"/>
                  <a:pt x="448" y="658"/>
                </a:cubicBezTo>
                <a:close/>
                <a:moveTo>
                  <a:pt x="72" y="1471"/>
                </a:moveTo>
                <a:lnTo>
                  <a:pt x="227" y="1315"/>
                </a:lnTo>
                <a:cubicBezTo>
                  <a:pt x="237" y="1418"/>
                  <a:pt x="248" y="1506"/>
                  <a:pt x="254" y="1569"/>
                </a:cubicBezTo>
                <a:lnTo>
                  <a:pt x="88" y="1667"/>
                </a:lnTo>
                <a:lnTo>
                  <a:pt x="72" y="1471"/>
                </a:lnTo>
                <a:close/>
                <a:moveTo>
                  <a:pt x="375" y="1731"/>
                </a:moveTo>
                <a:cubicBezTo>
                  <a:pt x="412" y="1739"/>
                  <a:pt x="457" y="1745"/>
                  <a:pt x="522" y="1745"/>
                </a:cubicBezTo>
                <a:cubicBezTo>
                  <a:pt x="588" y="1745"/>
                  <a:pt x="635" y="1739"/>
                  <a:pt x="670" y="1731"/>
                </a:cubicBezTo>
                <a:lnTo>
                  <a:pt x="649" y="1815"/>
                </a:lnTo>
                <a:cubicBezTo>
                  <a:pt x="649" y="1815"/>
                  <a:pt x="649" y="1815"/>
                  <a:pt x="643" y="1817"/>
                </a:cubicBezTo>
                <a:cubicBezTo>
                  <a:pt x="629" y="1823"/>
                  <a:pt x="594" y="1831"/>
                  <a:pt x="522" y="1831"/>
                </a:cubicBezTo>
                <a:cubicBezTo>
                  <a:pt x="450" y="1831"/>
                  <a:pt x="416" y="1823"/>
                  <a:pt x="401" y="1817"/>
                </a:cubicBezTo>
                <a:cubicBezTo>
                  <a:pt x="397" y="1815"/>
                  <a:pt x="397" y="1815"/>
                  <a:pt x="395" y="1815"/>
                </a:cubicBezTo>
                <a:lnTo>
                  <a:pt x="375" y="1731"/>
                </a:lnTo>
                <a:close/>
                <a:moveTo>
                  <a:pt x="817" y="1315"/>
                </a:moveTo>
                <a:lnTo>
                  <a:pt x="973" y="1471"/>
                </a:lnTo>
                <a:lnTo>
                  <a:pt x="954" y="1667"/>
                </a:lnTo>
                <a:lnTo>
                  <a:pt x="790" y="1569"/>
                </a:lnTo>
                <a:cubicBezTo>
                  <a:pt x="797" y="1506"/>
                  <a:pt x="807" y="1420"/>
                  <a:pt x="817" y="1315"/>
                </a:cubicBezTo>
                <a:close/>
                <a:moveTo>
                  <a:pt x="391" y="1938"/>
                </a:moveTo>
                <a:cubicBezTo>
                  <a:pt x="383" y="2007"/>
                  <a:pt x="350" y="2048"/>
                  <a:pt x="350" y="2112"/>
                </a:cubicBezTo>
                <a:cubicBezTo>
                  <a:pt x="350" y="2145"/>
                  <a:pt x="360" y="2179"/>
                  <a:pt x="383" y="2216"/>
                </a:cubicBezTo>
                <a:cubicBezTo>
                  <a:pt x="405" y="2255"/>
                  <a:pt x="442" y="2298"/>
                  <a:pt x="498" y="2354"/>
                </a:cubicBezTo>
                <a:lnTo>
                  <a:pt x="522" y="2378"/>
                </a:lnTo>
                <a:lnTo>
                  <a:pt x="547" y="2354"/>
                </a:lnTo>
                <a:cubicBezTo>
                  <a:pt x="657" y="2243"/>
                  <a:pt x="694" y="2170"/>
                  <a:pt x="694" y="2104"/>
                </a:cubicBezTo>
                <a:cubicBezTo>
                  <a:pt x="694" y="2039"/>
                  <a:pt x="661" y="1995"/>
                  <a:pt x="653" y="1938"/>
                </a:cubicBezTo>
                <a:lnTo>
                  <a:pt x="586" y="1948"/>
                </a:lnTo>
                <a:cubicBezTo>
                  <a:pt x="598" y="2022"/>
                  <a:pt x="625" y="2065"/>
                  <a:pt x="627" y="2106"/>
                </a:cubicBezTo>
                <a:cubicBezTo>
                  <a:pt x="627" y="2141"/>
                  <a:pt x="600" y="2194"/>
                  <a:pt x="524" y="2278"/>
                </a:cubicBezTo>
                <a:cubicBezTo>
                  <a:pt x="489" y="2241"/>
                  <a:pt x="459" y="2206"/>
                  <a:pt x="444" y="2181"/>
                </a:cubicBezTo>
                <a:cubicBezTo>
                  <a:pt x="426" y="2151"/>
                  <a:pt x="422" y="2132"/>
                  <a:pt x="422" y="2114"/>
                </a:cubicBezTo>
                <a:cubicBezTo>
                  <a:pt x="422" y="2077"/>
                  <a:pt x="450" y="2032"/>
                  <a:pt x="461" y="1948"/>
                </a:cubicBezTo>
                <a:lnTo>
                  <a:pt x="391" y="1938"/>
                </a:lnTo>
                <a:close/>
                <a:moveTo>
                  <a:pt x="647" y="1821"/>
                </a:moveTo>
                <a:lnTo>
                  <a:pt x="647" y="1825"/>
                </a:lnTo>
                <a:cubicBezTo>
                  <a:pt x="645" y="1823"/>
                  <a:pt x="647" y="1823"/>
                  <a:pt x="647" y="18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9C6863C-75A7-9F42-B36D-28AD118F308F}"/>
              </a:ext>
            </a:extLst>
          </p:cNvPr>
          <p:cNvSpPr/>
          <p:nvPr userDrawn="1"/>
        </p:nvSpPr>
        <p:spPr>
          <a:xfrm>
            <a:off x="3137980" y="2942492"/>
            <a:ext cx="1090164" cy="10901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0" name="Freeform 28">
            <a:extLst>
              <a:ext uri="{FF2B5EF4-FFF2-40B4-BE49-F238E27FC236}">
                <a16:creationId xmlns:a16="http://schemas.microsoft.com/office/drawing/2014/main" id="{B26F4DA1-ABEF-C44F-A86F-19F2BCBB0C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511129" y="3093225"/>
            <a:ext cx="343866" cy="788698"/>
          </a:xfrm>
          <a:custGeom>
            <a:avLst/>
            <a:gdLst>
              <a:gd name="T0" fmla="*/ 64700846 w 1035"/>
              <a:gd name="T1" fmla="*/ 3492788 h 2379"/>
              <a:gd name="T2" fmla="*/ 24685170 w 1035"/>
              <a:gd name="T3" fmla="*/ 95988916 h 2379"/>
              <a:gd name="T4" fmla="*/ 0 w 1035"/>
              <a:gd name="T5" fmla="*/ 187061815 h 2379"/>
              <a:gd name="T6" fmla="*/ 34039474 w 1035"/>
              <a:gd name="T7" fmla="*/ 212546473 h 2379"/>
              <a:gd name="T8" fmla="*/ 34299356 w 1035"/>
              <a:gd name="T9" fmla="*/ 215651534 h 2379"/>
              <a:gd name="T10" fmla="*/ 36378051 w 1035"/>
              <a:gd name="T11" fmla="*/ 218885357 h 2379"/>
              <a:gd name="T12" fmla="*/ 42614133 w 1035"/>
              <a:gd name="T13" fmla="*/ 238290096 h 2379"/>
              <a:gd name="T14" fmla="*/ 44173424 w 1035"/>
              <a:gd name="T15" fmla="*/ 240877587 h 2379"/>
              <a:gd name="T16" fmla="*/ 67039422 w 1035"/>
              <a:gd name="T17" fmla="*/ 245664120 h 2379"/>
              <a:gd name="T18" fmla="*/ 89905779 w 1035"/>
              <a:gd name="T19" fmla="*/ 240877587 h 2379"/>
              <a:gd name="T20" fmla="*/ 91464710 w 1035"/>
              <a:gd name="T21" fmla="*/ 238290096 h 2379"/>
              <a:gd name="T22" fmla="*/ 97961035 w 1035"/>
              <a:gd name="T23" fmla="*/ 218885357 h 2379"/>
              <a:gd name="T24" fmla="*/ 100039729 w 1035"/>
              <a:gd name="T25" fmla="*/ 215651534 h 2379"/>
              <a:gd name="T26" fmla="*/ 100299611 w 1035"/>
              <a:gd name="T27" fmla="*/ 212546473 h 2379"/>
              <a:gd name="T28" fmla="*/ 134339086 w 1035"/>
              <a:gd name="T29" fmla="*/ 186802850 h 2379"/>
              <a:gd name="T30" fmla="*/ 109913797 w 1035"/>
              <a:gd name="T31" fmla="*/ 95729951 h 2379"/>
              <a:gd name="T32" fmla="*/ 69637880 w 1035"/>
              <a:gd name="T33" fmla="*/ 3492788 h 2379"/>
              <a:gd name="T34" fmla="*/ 67819067 w 1035"/>
              <a:gd name="T35" fmla="*/ 13583425 h 2379"/>
              <a:gd name="T36" fmla="*/ 102118423 w 1035"/>
              <a:gd name="T37" fmla="*/ 95988916 h 2379"/>
              <a:gd name="T38" fmla="*/ 97961035 w 1035"/>
              <a:gd name="T39" fmla="*/ 160283052 h 2379"/>
              <a:gd name="T40" fmla="*/ 90165661 w 1035"/>
              <a:gd name="T41" fmla="*/ 214098824 h 2379"/>
              <a:gd name="T42" fmla="*/ 45732355 w 1035"/>
              <a:gd name="T43" fmla="*/ 214098824 h 2379"/>
              <a:gd name="T44" fmla="*/ 38067102 w 1035"/>
              <a:gd name="T45" fmla="*/ 160800622 h 2379"/>
              <a:gd name="T46" fmla="*/ 33779593 w 1035"/>
              <a:gd name="T47" fmla="*/ 95988916 h 2379"/>
              <a:gd name="T48" fmla="*/ 67819067 w 1035"/>
              <a:gd name="T49" fmla="*/ 13583425 h 2379"/>
              <a:gd name="T50" fmla="*/ 52098559 w 1035"/>
              <a:gd name="T51" fmla="*/ 109960069 h 2379"/>
              <a:gd name="T52" fmla="*/ 83539575 w 1035"/>
              <a:gd name="T53" fmla="*/ 78783219 h 2379"/>
              <a:gd name="T54" fmla="*/ 58204881 w 1035"/>
              <a:gd name="T55" fmla="*/ 85122103 h 2379"/>
              <a:gd name="T56" fmla="*/ 77173372 w 1035"/>
              <a:gd name="T57" fmla="*/ 103880150 h 2379"/>
              <a:gd name="T58" fmla="*/ 58204881 w 1035"/>
              <a:gd name="T59" fmla="*/ 85122103 h 2379"/>
              <a:gd name="T60" fmla="*/ 29492083 w 1035"/>
              <a:gd name="T61" fmla="*/ 170115084 h 2379"/>
              <a:gd name="T62" fmla="*/ 11432999 w 1035"/>
              <a:gd name="T63" fmla="*/ 215651534 h 2379"/>
              <a:gd name="T64" fmla="*/ 48720455 w 1035"/>
              <a:gd name="T65" fmla="*/ 223930856 h 2379"/>
              <a:gd name="T66" fmla="*/ 87047440 w 1035"/>
              <a:gd name="T67" fmla="*/ 223930856 h 2379"/>
              <a:gd name="T68" fmla="*/ 83539575 w 1035"/>
              <a:gd name="T69" fmla="*/ 235056273 h 2379"/>
              <a:gd name="T70" fmla="*/ 52098559 w 1035"/>
              <a:gd name="T71" fmla="*/ 235056273 h 2379"/>
              <a:gd name="T72" fmla="*/ 48720455 w 1035"/>
              <a:gd name="T73" fmla="*/ 223930856 h 2379"/>
              <a:gd name="T74" fmla="*/ 126413591 w 1035"/>
              <a:gd name="T75" fmla="*/ 190295998 h 2379"/>
              <a:gd name="T76" fmla="*/ 102638187 w 1035"/>
              <a:gd name="T77" fmla="*/ 202973766 h 2379"/>
              <a:gd name="T78" fmla="*/ 50799510 w 1035"/>
              <a:gd name="T79" fmla="*/ 250709259 h 2379"/>
              <a:gd name="T80" fmla="*/ 49759983 w 1035"/>
              <a:gd name="T81" fmla="*/ 286672642 h 2379"/>
              <a:gd name="T82" fmla="*/ 67819067 w 1035"/>
              <a:gd name="T83" fmla="*/ 307629731 h 2379"/>
              <a:gd name="T84" fmla="*/ 90165661 w 1035"/>
              <a:gd name="T85" fmla="*/ 272183919 h 2379"/>
              <a:gd name="T86" fmla="*/ 76134205 w 1035"/>
              <a:gd name="T87" fmla="*/ 252003004 h 2379"/>
              <a:gd name="T88" fmla="*/ 68078949 w 1035"/>
              <a:gd name="T89" fmla="*/ 294693358 h 2379"/>
              <a:gd name="T90" fmla="*/ 54826777 w 1035"/>
              <a:gd name="T91" fmla="*/ 273477664 h 2379"/>
              <a:gd name="T92" fmla="*/ 50799510 w 1035"/>
              <a:gd name="T93" fmla="*/ 250709259 h 2379"/>
              <a:gd name="T94" fmla="*/ 84059339 w 1035"/>
              <a:gd name="T95" fmla="*/ 236091053 h 2379"/>
              <a:gd name="T96" fmla="*/ 84059339 w 1035"/>
              <a:gd name="T97" fmla="*/ 235573483 h 23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35" h="2379">
                <a:moveTo>
                  <a:pt x="522" y="0"/>
                </a:moveTo>
                <a:lnTo>
                  <a:pt x="498" y="27"/>
                </a:lnTo>
                <a:cubicBezTo>
                  <a:pt x="498" y="27"/>
                  <a:pt x="321" y="207"/>
                  <a:pt x="235" y="465"/>
                </a:cubicBezTo>
                <a:cubicBezTo>
                  <a:pt x="207" y="547"/>
                  <a:pt x="190" y="641"/>
                  <a:pt x="190" y="742"/>
                </a:cubicBezTo>
                <a:cubicBezTo>
                  <a:pt x="190" y="865"/>
                  <a:pt x="205" y="1053"/>
                  <a:pt x="221" y="1227"/>
                </a:cubicBezTo>
                <a:lnTo>
                  <a:pt x="0" y="1446"/>
                </a:lnTo>
                <a:lnTo>
                  <a:pt x="31" y="1782"/>
                </a:lnTo>
                <a:lnTo>
                  <a:pt x="262" y="1643"/>
                </a:lnTo>
                <a:cubicBezTo>
                  <a:pt x="262" y="1645"/>
                  <a:pt x="264" y="1661"/>
                  <a:pt x="264" y="1661"/>
                </a:cubicBezTo>
                <a:lnTo>
                  <a:pt x="264" y="1667"/>
                </a:lnTo>
                <a:lnTo>
                  <a:pt x="266" y="1674"/>
                </a:lnTo>
                <a:cubicBezTo>
                  <a:pt x="266" y="1674"/>
                  <a:pt x="272" y="1684"/>
                  <a:pt x="280" y="1692"/>
                </a:cubicBezTo>
                <a:cubicBezTo>
                  <a:pt x="285" y="1694"/>
                  <a:pt x="289" y="1698"/>
                  <a:pt x="293" y="1700"/>
                </a:cubicBezTo>
                <a:lnTo>
                  <a:pt x="328" y="1842"/>
                </a:lnTo>
                <a:cubicBezTo>
                  <a:pt x="328" y="1842"/>
                  <a:pt x="330" y="1848"/>
                  <a:pt x="332" y="1852"/>
                </a:cubicBezTo>
                <a:cubicBezTo>
                  <a:pt x="334" y="1856"/>
                  <a:pt x="338" y="1858"/>
                  <a:pt x="340" y="1862"/>
                </a:cubicBezTo>
                <a:cubicBezTo>
                  <a:pt x="348" y="1868"/>
                  <a:pt x="356" y="1874"/>
                  <a:pt x="371" y="1880"/>
                </a:cubicBezTo>
                <a:cubicBezTo>
                  <a:pt x="397" y="1891"/>
                  <a:pt x="440" y="1899"/>
                  <a:pt x="516" y="1899"/>
                </a:cubicBezTo>
                <a:cubicBezTo>
                  <a:pt x="592" y="1899"/>
                  <a:pt x="635" y="1893"/>
                  <a:pt x="661" y="1880"/>
                </a:cubicBezTo>
                <a:cubicBezTo>
                  <a:pt x="676" y="1874"/>
                  <a:pt x="684" y="1868"/>
                  <a:pt x="692" y="1862"/>
                </a:cubicBezTo>
                <a:cubicBezTo>
                  <a:pt x="696" y="1858"/>
                  <a:pt x="698" y="1856"/>
                  <a:pt x="700" y="1852"/>
                </a:cubicBezTo>
                <a:cubicBezTo>
                  <a:pt x="702" y="1848"/>
                  <a:pt x="704" y="1842"/>
                  <a:pt x="704" y="1842"/>
                </a:cubicBezTo>
                <a:lnTo>
                  <a:pt x="741" y="1700"/>
                </a:lnTo>
                <a:cubicBezTo>
                  <a:pt x="745" y="1698"/>
                  <a:pt x="749" y="1694"/>
                  <a:pt x="754" y="1692"/>
                </a:cubicBezTo>
                <a:cubicBezTo>
                  <a:pt x="762" y="1684"/>
                  <a:pt x="768" y="1674"/>
                  <a:pt x="768" y="1674"/>
                </a:cubicBezTo>
                <a:lnTo>
                  <a:pt x="770" y="1667"/>
                </a:lnTo>
                <a:lnTo>
                  <a:pt x="770" y="1661"/>
                </a:lnTo>
                <a:cubicBezTo>
                  <a:pt x="770" y="1661"/>
                  <a:pt x="772" y="1647"/>
                  <a:pt x="772" y="1643"/>
                </a:cubicBezTo>
                <a:lnTo>
                  <a:pt x="1001" y="1780"/>
                </a:lnTo>
                <a:lnTo>
                  <a:pt x="1034" y="1444"/>
                </a:lnTo>
                <a:lnTo>
                  <a:pt x="815" y="1225"/>
                </a:lnTo>
                <a:cubicBezTo>
                  <a:pt x="831" y="1049"/>
                  <a:pt x="846" y="860"/>
                  <a:pt x="846" y="740"/>
                </a:cubicBezTo>
                <a:cubicBezTo>
                  <a:pt x="846" y="639"/>
                  <a:pt x="827" y="547"/>
                  <a:pt x="799" y="465"/>
                </a:cubicBezTo>
                <a:cubicBezTo>
                  <a:pt x="713" y="209"/>
                  <a:pt x="536" y="27"/>
                  <a:pt x="536" y="27"/>
                </a:cubicBezTo>
                <a:lnTo>
                  <a:pt x="522" y="0"/>
                </a:lnTo>
                <a:close/>
                <a:moveTo>
                  <a:pt x="522" y="105"/>
                </a:moveTo>
                <a:cubicBezTo>
                  <a:pt x="557" y="144"/>
                  <a:pt x="674" y="281"/>
                  <a:pt x="743" y="488"/>
                </a:cubicBezTo>
                <a:cubicBezTo>
                  <a:pt x="770" y="566"/>
                  <a:pt x="786" y="649"/>
                  <a:pt x="786" y="742"/>
                </a:cubicBezTo>
                <a:cubicBezTo>
                  <a:pt x="786" y="860"/>
                  <a:pt x="772" y="1053"/>
                  <a:pt x="754" y="1229"/>
                </a:cubicBezTo>
                <a:cubicBezTo>
                  <a:pt x="754" y="1233"/>
                  <a:pt x="754" y="1235"/>
                  <a:pt x="754" y="1239"/>
                </a:cubicBezTo>
                <a:cubicBezTo>
                  <a:pt x="735" y="1446"/>
                  <a:pt x="713" y="1631"/>
                  <a:pt x="713" y="1643"/>
                </a:cubicBezTo>
                <a:cubicBezTo>
                  <a:pt x="708" y="1645"/>
                  <a:pt x="704" y="1649"/>
                  <a:pt x="694" y="1655"/>
                </a:cubicBezTo>
                <a:cubicBezTo>
                  <a:pt x="670" y="1665"/>
                  <a:pt x="618" y="1678"/>
                  <a:pt x="524" y="1678"/>
                </a:cubicBezTo>
                <a:cubicBezTo>
                  <a:pt x="430" y="1678"/>
                  <a:pt x="377" y="1665"/>
                  <a:pt x="352" y="1655"/>
                </a:cubicBezTo>
                <a:cubicBezTo>
                  <a:pt x="342" y="1651"/>
                  <a:pt x="336" y="1647"/>
                  <a:pt x="334" y="1643"/>
                </a:cubicBezTo>
                <a:cubicBezTo>
                  <a:pt x="332" y="1631"/>
                  <a:pt x="311" y="1450"/>
                  <a:pt x="293" y="1243"/>
                </a:cubicBezTo>
                <a:cubicBezTo>
                  <a:pt x="293" y="1239"/>
                  <a:pt x="293" y="1235"/>
                  <a:pt x="291" y="1229"/>
                </a:cubicBezTo>
                <a:cubicBezTo>
                  <a:pt x="274" y="1053"/>
                  <a:pt x="260" y="863"/>
                  <a:pt x="260" y="742"/>
                </a:cubicBezTo>
                <a:cubicBezTo>
                  <a:pt x="260" y="649"/>
                  <a:pt x="276" y="566"/>
                  <a:pt x="303" y="488"/>
                </a:cubicBezTo>
                <a:cubicBezTo>
                  <a:pt x="371" y="281"/>
                  <a:pt x="487" y="144"/>
                  <a:pt x="522" y="105"/>
                </a:cubicBezTo>
                <a:close/>
                <a:moveTo>
                  <a:pt x="401" y="609"/>
                </a:moveTo>
                <a:cubicBezTo>
                  <a:pt x="334" y="676"/>
                  <a:pt x="334" y="785"/>
                  <a:pt x="401" y="850"/>
                </a:cubicBezTo>
                <a:cubicBezTo>
                  <a:pt x="469" y="918"/>
                  <a:pt x="577" y="918"/>
                  <a:pt x="643" y="850"/>
                </a:cubicBezTo>
                <a:cubicBezTo>
                  <a:pt x="711" y="783"/>
                  <a:pt x="711" y="674"/>
                  <a:pt x="643" y="609"/>
                </a:cubicBezTo>
                <a:cubicBezTo>
                  <a:pt x="577" y="541"/>
                  <a:pt x="467" y="541"/>
                  <a:pt x="401" y="609"/>
                </a:cubicBezTo>
                <a:close/>
                <a:moveTo>
                  <a:pt x="448" y="658"/>
                </a:moveTo>
                <a:cubicBezTo>
                  <a:pt x="489" y="617"/>
                  <a:pt x="553" y="617"/>
                  <a:pt x="594" y="658"/>
                </a:cubicBezTo>
                <a:cubicBezTo>
                  <a:pt x="635" y="699"/>
                  <a:pt x="635" y="762"/>
                  <a:pt x="594" y="803"/>
                </a:cubicBezTo>
                <a:cubicBezTo>
                  <a:pt x="553" y="844"/>
                  <a:pt x="489" y="844"/>
                  <a:pt x="448" y="803"/>
                </a:cubicBezTo>
                <a:cubicBezTo>
                  <a:pt x="407" y="762"/>
                  <a:pt x="409" y="697"/>
                  <a:pt x="448" y="658"/>
                </a:cubicBezTo>
                <a:close/>
                <a:moveTo>
                  <a:pt x="72" y="1471"/>
                </a:moveTo>
                <a:lnTo>
                  <a:pt x="227" y="1315"/>
                </a:lnTo>
                <a:cubicBezTo>
                  <a:pt x="237" y="1418"/>
                  <a:pt x="248" y="1506"/>
                  <a:pt x="254" y="1569"/>
                </a:cubicBezTo>
                <a:lnTo>
                  <a:pt x="88" y="1667"/>
                </a:lnTo>
                <a:lnTo>
                  <a:pt x="72" y="1471"/>
                </a:lnTo>
                <a:close/>
                <a:moveTo>
                  <a:pt x="375" y="1731"/>
                </a:moveTo>
                <a:cubicBezTo>
                  <a:pt x="412" y="1739"/>
                  <a:pt x="457" y="1745"/>
                  <a:pt x="522" y="1745"/>
                </a:cubicBezTo>
                <a:cubicBezTo>
                  <a:pt x="588" y="1745"/>
                  <a:pt x="635" y="1739"/>
                  <a:pt x="670" y="1731"/>
                </a:cubicBezTo>
                <a:lnTo>
                  <a:pt x="649" y="1815"/>
                </a:lnTo>
                <a:cubicBezTo>
                  <a:pt x="649" y="1815"/>
                  <a:pt x="649" y="1815"/>
                  <a:pt x="643" y="1817"/>
                </a:cubicBezTo>
                <a:cubicBezTo>
                  <a:pt x="629" y="1823"/>
                  <a:pt x="594" y="1831"/>
                  <a:pt x="522" y="1831"/>
                </a:cubicBezTo>
                <a:cubicBezTo>
                  <a:pt x="450" y="1831"/>
                  <a:pt x="416" y="1823"/>
                  <a:pt x="401" y="1817"/>
                </a:cubicBezTo>
                <a:cubicBezTo>
                  <a:pt x="397" y="1815"/>
                  <a:pt x="397" y="1815"/>
                  <a:pt x="395" y="1815"/>
                </a:cubicBezTo>
                <a:lnTo>
                  <a:pt x="375" y="1731"/>
                </a:lnTo>
                <a:close/>
                <a:moveTo>
                  <a:pt x="817" y="1315"/>
                </a:moveTo>
                <a:lnTo>
                  <a:pt x="973" y="1471"/>
                </a:lnTo>
                <a:lnTo>
                  <a:pt x="954" y="1667"/>
                </a:lnTo>
                <a:lnTo>
                  <a:pt x="790" y="1569"/>
                </a:lnTo>
                <a:cubicBezTo>
                  <a:pt x="797" y="1506"/>
                  <a:pt x="807" y="1420"/>
                  <a:pt x="817" y="1315"/>
                </a:cubicBezTo>
                <a:close/>
                <a:moveTo>
                  <a:pt x="391" y="1938"/>
                </a:moveTo>
                <a:cubicBezTo>
                  <a:pt x="383" y="2007"/>
                  <a:pt x="350" y="2048"/>
                  <a:pt x="350" y="2112"/>
                </a:cubicBezTo>
                <a:cubicBezTo>
                  <a:pt x="350" y="2145"/>
                  <a:pt x="360" y="2179"/>
                  <a:pt x="383" y="2216"/>
                </a:cubicBezTo>
                <a:cubicBezTo>
                  <a:pt x="405" y="2255"/>
                  <a:pt x="442" y="2298"/>
                  <a:pt x="498" y="2354"/>
                </a:cubicBezTo>
                <a:lnTo>
                  <a:pt x="522" y="2378"/>
                </a:lnTo>
                <a:lnTo>
                  <a:pt x="547" y="2354"/>
                </a:lnTo>
                <a:cubicBezTo>
                  <a:pt x="657" y="2243"/>
                  <a:pt x="694" y="2170"/>
                  <a:pt x="694" y="2104"/>
                </a:cubicBezTo>
                <a:cubicBezTo>
                  <a:pt x="694" y="2039"/>
                  <a:pt x="661" y="1995"/>
                  <a:pt x="653" y="1938"/>
                </a:cubicBezTo>
                <a:lnTo>
                  <a:pt x="586" y="1948"/>
                </a:lnTo>
                <a:cubicBezTo>
                  <a:pt x="598" y="2022"/>
                  <a:pt x="625" y="2065"/>
                  <a:pt x="627" y="2106"/>
                </a:cubicBezTo>
                <a:cubicBezTo>
                  <a:pt x="627" y="2141"/>
                  <a:pt x="600" y="2194"/>
                  <a:pt x="524" y="2278"/>
                </a:cubicBezTo>
                <a:cubicBezTo>
                  <a:pt x="489" y="2241"/>
                  <a:pt x="459" y="2206"/>
                  <a:pt x="444" y="2181"/>
                </a:cubicBezTo>
                <a:cubicBezTo>
                  <a:pt x="426" y="2151"/>
                  <a:pt x="422" y="2132"/>
                  <a:pt x="422" y="2114"/>
                </a:cubicBezTo>
                <a:cubicBezTo>
                  <a:pt x="422" y="2077"/>
                  <a:pt x="450" y="2032"/>
                  <a:pt x="461" y="1948"/>
                </a:cubicBezTo>
                <a:lnTo>
                  <a:pt x="391" y="1938"/>
                </a:lnTo>
                <a:close/>
                <a:moveTo>
                  <a:pt x="647" y="1821"/>
                </a:moveTo>
                <a:lnTo>
                  <a:pt x="647" y="1825"/>
                </a:lnTo>
                <a:cubicBezTo>
                  <a:pt x="645" y="1823"/>
                  <a:pt x="647" y="1823"/>
                  <a:pt x="647" y="18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3870B6A-8192-AF4B-9C58-DD9BC4261C58}"/>
              </a:ext>
            </a:extLst>
          </p:cNvPr>
          <p:cNvSpPr/>
          <p:nvPr userDrawn="1"/>
        </p:nvSpPr>
        <p:spPr>
          <a:xfrm>
            <a:off x="5550918" y="1852328"/>
            <a:ext cx="1090164" cy="10901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2" name="Freeform 28">
            <a:extLst>
              <a:ext uri="{FF2B5EF4-FFF2-40B4-BE49-F238E27FC236}">
                <a16:creationId xmlns:a16="http://schemas.microsoft.com/office/drawing/2014/main" id="{BB3F6EBD-1906-BC4E-BB95-545DEA17782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924067" y="2003061"/>
            <a:ext cx="343866" cy="788698"/>
          </a:xfrm>
          <a:custGeom>
            <a:avLst/>
            <a:gdLst>
              <a:gd name="T0" fmla="*/ 64700846 w 1035"/>
              <a:gd name="T1" fmla="*/ 3492788 h 2379"/>
              <a:gd name="T2" fmla="*/ 24685170 w 1035"/>
              <a:gd name="T3" fmla="*/ 95988916 h 2379"/>
              <a:gd name="T4" fmla="*/ 0 w 1035"/>
              <a:gd name="T5" fmla="*/ 187061815 h 2379"/>
              <a:gd name="T6" fmla="*/ 34039474 w 1035"/>
              <a:gd name="T7" fmla="*/ 212546473 h 2379"/>
              <a:gd name="T8" fmla="*/ 34299356 w 1035"/>
              <a:gd name="T9" fmla="*/ 215651534 h 2379"/>
              <a:gd name="T10" fmla="*/ 36378051 w 1035"/>
              <a:gd name="T11" fmla="*/ 218885357 h 2379"/>
              <a:gd name="T12" fmla="*/ 42614133 w 1035"/>
              <a:gd name="T13" fmla="*/ 238290096 h 2379"/>
              <a:gd name="T14" fmla="*/ 44173424 w 1035"/>
              <a:gd name="T15" fmla="*/ 240877587 h 2379"/>
              <a:gd name="T16" fmla="*/ 67039422 w 1035"/>
              <a:gd name="T17" fmla="*/ 245664120 h 2379"/>
              <a:gd name="T18" fmla="*/ 89905779 w 1035"/>
              <a:gd name="T19" fmla="*/ 240877587 h 2379"/>
              <a:gd name="T20" fmla="*/ 91464710 w 1035"/>
              <a:gd name="T21" fmla="*/ 238290096 h 2379"/>
              <a:gd name="T22" fmla="*/ 97961035 w 1035"/>
              <a:gd name="T23" fmla="*/ 218885357 h 2379"/>
              <a:gd name="T24" fmla="*/ 100039729 w 1035"/>
              <a:gd name="T25" fmla="*/ 215651534 h 2379"/>
              <a:gd name="T26" fmla="*/ 100299611 w 1035"/>
              <a:gd name="T27" fmla="*/ 212546473 h 2379"/>
              <a:gd name="T28" fmla="*/ 134339086 w 1035"/>
              <a:gd name="T29" fmla="*/ 186802850 h 2379"/>
              <a:gd name="T30" fmla="*/ 109913797 w 1035"/>
              <a:gd name="T31" fmla="*/ 95729951 h 2379"/>
              <a:gd name="T32" fmla="*/ 69637880 w 1035"/>
              <a:gd name="T33" fmla="*/ 3492788 h 2379"/>
              <a:gd name="T34" fmla="*/ 67819067 w 1035"/>
              <a:gd name="T35" fmla="*/ 13583425 h 2379"/>
              <a:gd name="T36" fmla="*/ 102118423 w 1035"/>
              <a:gd name="T37" fmla="*/ 95988916 h 2379"/>
              <a:gd name="T38" fmla="*/ 97961035 w 1035"/>
              <a:gd name="T39" fmla="*/ 160283052 h 2379"/>
              <a:gd name="T40" fmla="*/ 90165661 w 1035"/>
              <a:gd name="T41" fmla="*/ 214098824 h 2379"/>
              <a:gd name="T42" fmla="*/ 45732355 w 1035"/>
              <a:gd name="T43" fmla="*/ 214098824 h 2379"/>
              <a:gd name="T44" fmla="*/ 38067102 w 1035"/>
              <a:gd name="T45" fmla="*/ 160800622 h 2379"/>
              <a:gd name="T46" fmla="*/ 33779593 w 1035"/>
              <a:gd name="T47" fmla="*/ 95988916 h 2379"/>
              <a:gd name="T48" fmla="*/ 67819067 w 1035"/>
              <a:gd name="T49" fmla="*/ 13583425 h 2379"/>
              <a:gd name="T50" fmla="*/ 52098559 w 1035"/>
              <a:gd name="T51" fmla="*/ 109960069 h 2379"/>
              <a:gd name="T52" fmla="*/ 83539575 w 1035"/>
              <a:gd name="T53" fmla="*/ 78783219 h 2379"/>
              <a:gd name="T54" fmla="*/ 58204881 w 1035"/>
              <a:gd name="T55" fmla="*/ 85122103 h 2379"/>
              <a:gd name="T56" fmla="*/ 77173372 w 1035"/>
              <a:gd name="T57" fmla="*/ 103880150 h 2379"/>
              <a:gd name="T58" fmla="*/ 58204881 w 1035"/>
              <a:gd name="T59" fmla="*/ 85122103 h 2379"/>
              <a:gd name="T60" fmla="*/ 29492083 w 1035"/>
              <a:gd name="T61" fmla="*/ 170115084 h 2379"/>
              <a:gd name="T62" fmla="*/ 11432999 w 1035"/>
              <a:gd name="T63" fmla="*/ 215651534 h 2379"/>
              <a:gd name="T64" fmla="*/ 48720455 w 1035"/>
              <a:gd name="T65" fmla="*/ 223930856 h 2379"/>
              <a:gd name="T66" fmla="*/ 87047440 w 1035"/>
              <a:gd name="T67" fmla="*/ 223930856 h 2379"/>
              <a:gd name="T68" fmla="*/ 83539575 w 1035"/>
              <a:gd name="T69" fmla="*/ 235056273 h 2379"/>
              <a:gd name="T70" fmla="*/ 52098559 w 1035"/>
              <a:gd name="T71" fmla="*/ 235056273 h 2379"/>
              <a:gd name="T72" fmla="*/ 48720455 w 1035"/>
              <a:gd name="T73" fmla="*/ 223930856 h 2379"/>
              <a:gd name="T74" fmla="*/ 126413591 w 1035"/>
              <a:gd name="T75" fmla="*/ 190295998 h 2379"/>
              <a:gd name="T76" fmla="*/ 102638187 w 1035"/>
              <a:gd name="T77" fmla="*/ 202973766 h 2379"/>
              <a:gd name="T78" fmla="*/ 50799510 w 1035"/>
              <a:gd name="T79" fmla="*/ 250709259 h 2379"/>
              <a:gd name="T80" fmla="*/ 49759983 w 1035"/>
              <a:gd name="T81" fmla="*/ 286672642 h 2379"/>
              <a:gd name="T82" fmla="*/ 67819067 w 1035"/>
              <a:gd name="T83" fmla="*/ 307629731 h 2379"/>
              <a:gd name="T84" fmla="*/ 90165661 w 1035"/>
              <a:gd name="T85" fmla="*/ 272183919 h 2379"/>
              <a:gd name="T86" fmla="*/ 76134205 w 1035"/>
              <a:gd name="T87" fmla="*/ 252003004 h 2379"/>
              <a:gd name="T88" fmla="*/ 68078949 w 1035"/>
              <a:gd name="T89" fmla="*/ 294693358 h 2379"/>
              <a:gd name="T90" fmla="*/ 54826777 w 1035"/>
              <a:gd name="T91" fmla="*/ 273477664 h 2379"/>
              <a:gd name="T92" fmla="*/ 50799510 w 1035"/>
              <a:gd name="T93" fmla="*/ 250709259 h 2379"/>
              <a:gd name="T94" fmla="*/ 84059339 w 1035"/>
              <a:gd name="T95" fmla="*/ 236091053 h 2379"/>
              <a:gd name="T96" fmla="*/ 84059339 w 1035"/>
              <a:gd name="T97" fmla="*/ 235573483 h 23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35" h="2379">
                <a:moveTo>
                  <a:pt x="522" y="0"/>
                </a:moveTo>
                <a:lnTo>
                  <a:pt x="498" y="27"/>
                </a:lnTo>
                <a:cubicBezTo>
                  <a:pt x="498" y="27"/>
                  <a:pt x="321" y="207"/>
                  <a:pt x="235" y="465"/>
                </a:cubicBezTo>
                <a:cubicBezTo>
                  <a:pt x="207" y="547"/>
                  <a:pt x="190" y="641"/>
                  <a:pt x="190" y="742"/>
                </a:cubicBezTo>
                <a:cubicBezTo>
                  <a:pt x="190" y="865"/>
                  <a:pt x="205" y="1053"/>
                  <a:pt x="221" y="1227"/>
                </a:cubicBezTo>
                <a:lnTo>
                  <a:pt x="0" y="1446"/>
                </a:lnTo>
                <a:lnTo>
                  <a:pt x="31" y="1782"/>
                </a:lnTo>
                <a:lnTo>
                  <a:pt x="262" y="1643"/>
                </a:lnTo>
                <a:cubicBezTo>
                  <a:pt x="262" y="1645"/>
                  <a:pt x="264" y="1661"/>
                  <a:pt x="264" y="1661"/>
                </a:cubicBezTo>
                <a:lnTo>
                  <a:pt x="264" y="1667"/>
                </a:lnTo>
                <a:lnTo>
                  <a:pt x="266" y="1674"/>
                </a:lnTo>
                <a:cubicBezTo>
                  <a:pt x="266" y="1674"/>
                  <a:pt x="272" y="1684"/>
                  <a:pt x="280" y="1692"/>
                </a:cubicBezTo>
                <a:cubicBezTo>
                  <a:pt x="285" y="1694"/>
                  <a:pt x="289" y="1698"/>
                  <a:pt x="293" y="1700"/>
                </a:cubicBezTo>
                <a:lnTo>
                  <a:pt x="328" y="1842"/>
                </a:lnTo>
                <a:cubicBezTo>
                  <a:pt x="328" y="1842"/>
                  <a:pt x="330" y="1848"/>
                  <a:pt x="332" y="1852"/>
                </a:cubicBezTo>
                <a:cubicBezTo>
                  <a:pt x="334" y="1856"/>
                  <a:pt x="338" y="1858"/>
                  <a:pt x="340" y="1862"/>
                </a:cubicBezTo>
                <a:cubicBezTo>
                  <a:pt x="348" y="1868"/>
                  <a:pt x="356" y="1874"/>
                  <a:pt x="371" y="1880"/>
                </a:cubicBezTo>
                <a:cubicBezTo>
                  <a:pt x="397" y="1891"/>
                  <a:pt x="440" y="1899"/>
                  <a:pt x="516" y="1899"/>
                </a:cubicBezTo>
                <a:cubicBezTo>
                  <a:pt x="592" y="1899"/>
                  <a:pt x="635" y="1893"/>
                  <a:pt x="661" y="1880"/>
                </a:cubicBezTo>
                <a:cubicBezTo>
                  <a:pt x="676" y="1874"/>
                  <a:pt x="684" y="1868"/>
                  <a:pt x="692" y="1862"/>
                </a:cubicBezTo>
                <a:cubicBezTo>
                  <a:pt x="696" y="1858"/>
                  <a:pt x="698" y="1856"/>
                  <a:pt x="700" y="1852"/>
                </a:cubicBezTo>
                <a:cubicBezTo>
                  <a:pt x="702" y="1848"/>
                  <a:pt x="704" y="1842"/>
                  <a:pt x="704" y="1842"/>
                </a:cubicBezTo>
                <a:lnTo>
                  <a:pt x="741" y="1700"/>
                </a:lnTo>
                <a:cubicBezTo>
                  <a:pt x="745" y="1698"/>
                  <a:pt x="749" y="1694"/>
                  <a:pt x="754" y="1692"/>
                </a:cubicBezTo>
                <a:cubicBezTo>
                  <a:pt x="762" y="1684"/>
                  <a:pt x="768" y="1674"/>
                  <a:pt x="768" y="1674"/>
                </a:cubicBezTo>
                <a:lnTo>
                  <a:pt x="770" y="1667"/>
                </a:lnTo>
                <a:lnTo>
                  <a:pt x="770" y="1661"/>
                </a:lnTo>
                <a:cubicBezTo>
                  <a:pt x="770" y="1661"/>
                  <a:pt x="772" y="1647"/>
                  <a:pt x="772" y="1643"/>
                </a:cubicBezTo>
                <a:lnTo>
                  <a:pt x="1001" y="1780"/>
                </a:lnTo>
                <a:lnTo>
                  <a:pt x="1034" y="1444"/>
                </a:lnTo>
                <a:lnTo>
                  <a:pt x="815" y="1225"/>
                </a:lnTo>
                <a:cubicBezTo>
                  <a:pt x="831" y="1049"/>
                  <a:pt x="846" y="860"/>
                  <a:pt x="846" y="740"/>
                </a:cubicBezTo>
                <a:cubicBezTo>
                  <a:pt x="846" y="639"/>
                  <a:pt x="827" y="547"/>
                  <a:pt x="799" y="465"/>
                </a:cubicBezTo>
                <a:cubicBezTo>
                  <a:pt x="713" y="209"/>
                  <a:pt x="536" y="27"/>
                  <a:pt x="536" y="27"/>
                </a:cubicBezTo>
                <a:lnTo>
                  <a:pt x="522" y="0"/>
                </a:lnTo>
                <a:close/>
                <a:moveTo>
                  <a:pt x="522" y="105"/>
                </a:moveTo>
                <a:cubicBezTo>
                  <a:pt x="557" y="144"/>
                  <a:pt x="674" y="281"/>
                  <a:pt x="743" y="488"/>
                </a:cubicBezTo>
                <a:cubicBezTo>
                  <a:pt x="770" y="566"/>
                  <a:pt x="786" y="649"/>
                  <a:pt x="786" y="742"/>
                </a:cubicBezTo>
                <a:cubicBezTo>
                  <a:pt x="786" y="860"/>
                  <a:pt x="772" y="1053"/>
                  <a:pt x="754" y="1229"/>
                </a:cubicBezTo>
                <a:cubicBezTo>
                  <a:pt x="754" y="1233"/>
                  <a:pt x="754" y="1235"/>
                  <a:pt x="754" y="1239"/>
                </a:cubicBezTo>
                <a:cubicBezTo>
                  <a:pt x="735" y="1446"/>
                  <a:pt x="713" y="1631"/>
                  <a:pt x="713" y="1643"/>
                </a:cubicBezTo>
                <a:cubicBezTo>
                  <a:pt x="708" y="1645"/>
                  <a:pt x="704" y="1649"/>
                  <a:pt x="694" y="1655"/>
                </a:cubicBezTo>
                <a:cubicBezTo>
                  <a:pt x="670" y="1665"/>
                  <a:pt x="618" y="1678"/>
                  <a:pt x="524" y="1678"/>
                </a:cubicBezTo>
                <a:cubicBezTo>
                  <a:pt x="430" y="1678"/>
                  <a:pt x="377" y="1665"/>
                  <a:pt x="352" y="1655"/>
                </a:cubicBezTo>
                <a:cubicBezTo>
                  <a:pt x="342" y="1651"/>
                  <a:pt x="336" y="1647"/>
                  <a:pt x="334" y="1643"/>
                </a:cubicBezTo>
                <a:cubicBezTo>
                  <a:pt x="332" y="1631"/>
                  <a:pt x="311" y="1450"/>
                  <a:pt x="293" y="1243"/>
                </a:cubicBezTo>
                <a:cubicBezTo>
                  <a:pt x="293" y="1239"/>
                  <a:pt x="293" y="1235"/>
                  <a:pt x="291" y="1229"/>
                </a:cubicBezTo>
                <a:cubicBezTo>
                  <a:pt x="274" y="1053"/>
                  <a:pt x="260" y="863"/>
                  <a:pt x="260" y="742"/>
                </a:cubicBezTo>
                <a:cubicBezTo>
                  <a:pt x="260" y="649"/>
                  <a:pt x="276" y="566"/>
                  <a:pt x="303" y="488"/>
                </a:cubicBezTo>
                <a:cubicBezTo>
                  <a:pt x="371" y="281"/>
                  <a:pt x="487" y="144"/>
                  <a:pt x="522" y="105"/>
                </a:cubicBezTo>
                <a:close/>
                <a:moveTo>
                  <a:pt x="401" y="609"/>
                </a:moveTo>
                <a:cubicBezTo>
                  <a:pt x="334" y="676"/>
                  <a:pt x="334" y="785"/>
                  <a:pt x="401" y="850"/>
                </a:cubicBezTo>
                <a:cubicBezTo>
                  <a:pt x="469" y="918"/>
                  <a:pt x="577" y="918"/>
                  <a:pt x="643" y="850"/>
                </a:cubicBezTo>
                <a:cubicBezTo>
                  <a:pt x="711" y="783"/>
                  <a:pt x="711" y="674"/>
                  <a:pt x="643" y="609"/>
                </a:cubicBezTo>
                <a:cubicBezTo>
                  <a:pt x="577" y="541"/>
                  <a:pt x="467" y="541"/>
                  <a:pt x="401" y="609"/>
                </a:cubicBezTo>
                <a:close/>
                <a:moveTo>
                  <a:pt x="448" y="658"/>
                </a:moveTo>
                <a:cubicBezTo>
                  <a:pt x="489" y="617"/>
                  <a:pt x="553" y="617"/>
                  <a:pt x="594" y="658"/>
                </a:cubicBezTo>
                <a:cubicBezTo>
                  <a:pt x="635" y="699"/>
                  <a:pt x="635" y="762"/>
                  <a:pt x="594" y="803"/>
                </a:cubicBezTo>
                <a:cubicBezTo>
                  <a:pt x="553" y="844"/>
                  <a:pt x="489" y="844"/>
                  <a:pt x="448" y="803"/>
                </a:cubicBezTo>
                <a:cubicBezTo>
                  <a:pt x="407" y="762"/>
                  <a:pt x="409" y="697"/>
                  <a:pt x="448" y="658"/>
                </a:cubicBezTo>
                <a:close/>
                <a:moveTo>
                  <a:pt x="72" y="1471"/>
                </a:moveTo>
                <a:lnTo>
                  <a:pt x="227" y="1315"/>
                </a:lnTo>
                <a:cubicBezTo>
                  <a:pt x="237" y="1418"/>
                  <a:pt x="248" y="1506"/>
                  <a:pt x="254" y="1569"/>
                </a:cubicBezTo>
                <a:lnTo>
                  <a:pt x="88" y="1667"/>
                </a:lnTo>
                <a:lnTo>
                  <a:pt x="72" y="1471"/>
                </a:lnTo>
                <a:close/>
                <a:moveTo>
                  <a:pt x="375" y="1731"/>
                </a:moveTo>
                <a:cubicBezTo>
                  <a:pt x="412" y="1739"/>
                  <a:pt x="457" y="1745"/>
                  <a:pt x="522" y="1745"/>
                </a:cubicBezTo>
                <a:cubicBezTo>
                  <a:pt x="588" y="1745"/>
                  <a:pt x="635" y="1739"/>
                  <a:pt x="670" y="1731"/>
                </a:cubicBezTo>
                <a:lnTo>
                  <a:pt x="649" y="1815"/>
                </a:lnTo>
                <a:cubicBezTo>
                  <a:pt x="649" y="1815"/>
                  <a:pt x="649" y="1815"/>
                  <a:pt x="643" y="1817"/>
                </a:cubicBezTo>
                <a:cubicBezTo>
                  <a:pt x="629" y="1823"/>
                  <a:pt x="594" y="1831"/>
                  <a:pt x="522" y="1831"/>
                </a:cubicBezTo>
                <a:cubicBezTo>
                  <a:pt x="450" y="1831"/>
                  <a:pt x="416" y="1823"/>
                  <a:pt x="401" y="1817"/>
                </a:cubicBezTo>
                <a:cubicBezTo>
                  <a:pt x="397" y="1815"/>
                  <a:pt x="397" y="1815"/>
                  <a:pt x="395" y="1815"/>
                </a:cubicBezTo>
                <a:lnTo>
                  <a:pt x="375" y="1731"/>
                </a:lnTo>
                <a:close/>
                <a:moveTo>
                  <a:pt x="817" y="1315"/>
                </a:moveTo>
                <a:lnTo>
                  <a:pt x="973" y="1471"/>
                </a:lnTo>
                <a:lnTo>
                  <a:pt x="954" y="1667"/>
                </a:lnTo>
                <a:lnTo>
                  <a:pt x="790" y="1569"/>
                </a:lnTo>
                <a:cubicBezTo>
                  <a:pt x="797" y="1506"/>
                  <a:pt x="807" y="1420"/>
                  <a:pt x="817" y="1315"/>
                </a:cubicBezTo>
                <a:close/>
                <a:moveTo>
                  <a:pt x="391" y="1938"/>
                </a:moveTo>
                <a:cubicBezTo>
                  <a:pt x="383" y="2007"/>
                  <a:pt x="350" y="2048"/>
                  <a:pt x="350" y="2112"/>
                </a:cubicBezTo>
                <a:cubicBezTo>
                  <a:pt x="350" y="2145"/>
                  <a:pt x="360" y="2179"/>
                  <a:pt x="383" y="2216"/>
                </a:cubicBezTo>
                <a:cubicBezTo>
                  <a:pt x="405" y="2255"/>
                  <a:pt x="442" y="2298"/>
                  <a:pt x="498" y="2354"/>
                </a:cubicBezTo>
                <a:lnTo>
                  <a:pt x="522" y="2378"/>
                </a:lnTo>
                <a:lnTo>
                  <a:pt x="547" y="2354"/>
                </a:lnTo>
                <a:cubicBezTo>
                  <a:pt x="657" y="2243"/>
                  <a:pt x="694" y="2170"/>
                  <a:pt x="694" y="2104"/>
                </a:cubicBezTo>
                <a:cubicBezTo>
                  <a:pt x="694" y="2039"/>
                  <a:pt x="661" y="1995"/>
                  <a:pt x="653" y="1938"/>
                </a:cubicBezTo>
                <a:lnTo>
                  <a:pt x="586" y="1948"/>
                </a:lnTo>
                <a:cubicBezTo>
                  <a:pt x="598" y="2022"/>
                  <a:pt x="625" y="2065"/>
                  <a:pt x="627" y="2106"/>
                </a:cubicBezTo>
                <a:cubicBezTo>
                  <a:pt x="627" y="2141"/>
                  <a:pt x="600" y="2194"/>
                  <a:pt x="524" y="2278"/>
                </a:cubicBezTo>
                <a:cubicBezTo>
                  <a:pt x="489" y="2241"/>
                  <a:pt x="459" y="2206"/>
                  <a:pt x="444" y="2181"/>
                </a:cubicBezTo>
                <a:cubicBezTo>
                  <a:pt x="426" y="2151"/>
                  <a:pt x="422" y="2132"/>
                  <a:pt x="422" y="2114"/>
                </a:cubicBezTo>
                <a:cubicBezTo>
                  <a:pt x="422" y="2077"/>
                  <a:pt x="450" y="2032"/>
                  <a:pt x="461" y="1948"/>
                </a:cubicBezTo>
                <a:lnTo>
                  <a:pt x="391" y="1938"/>
                </a:lnTo>
                <a:close/>
                <a:moveTo>
                  <a:pt x="647" y="1821"/>
                </a:moveTo>
                <a:lnTo>
                  <a:pt x="647" y="1825"/>
                </a:lnTo>
                <a:cubicBezTo>
                  <a:pt x="645" y="1823"/>
                  <a:pt x="647" y="1823"/>
                  <a:pt x="647" y="18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07C01C6D-41D1-3343-AA77-643B2F93DD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3201" y="2958662"/>
            <a:ext cx="2424596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D3DCD9B2-9716-8C40-B209-790DCC5985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3702" y="5388828"/>
            <a:ext cx="2424596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D59FC88C-B7A6-EF45-9C13-3B9D760A30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34203" y="2965288"/>
            <a:ext cx="2424596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15E9800B-8FF2-A645-AD46-8E1D0B2185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83702" y="634795"/>
            <a:ext cx="2424596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739A1-9B9C-8342-86D7-13B95EA6D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526" y="3079093"/>
            <a:ext cx="3482788" cy="93223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9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>
        <p:tmplLst>
          <p:tmpl lvl="1">
            <p:tnLst>
              <p:par>
                <p:cTn presetID="1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11C626-F3A2-E64B-93F7-CE334CCACA71}"/>
              </a:ext>
            </a:extLst>
          </p:cNvPr>
          <p:cNvSpPr/>
          <p:nvPr userDrawn="1"/>
        </p:nvSpPr>
        <p:spPr>
          <a:xfrm>
            <a:off x="463459" y="1363939"/>
            <a:ext cx="5496371" cy="52156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90F4F5-A3A9-DB48-B7F8-D0C6114CE1C2}"/>
              </a:ext>
            </a:extLst>
          </p:cNvPr>
          <p:cNvSpPr/>
          <p:nvPr userDrawn="1"/>
        </p:nvSpPr>
        <p:spPr>
          <a:xfrm>
            <a:off x="6123280" y="1363939"/>
            <a:ext cx="5496371" cy="52156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C6FFAC-7C9B-594A-B863-97AE5D357C1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96035" y="1692877"/>
            <a:ext cx="4863360" cy="45954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64164B-2B3F-1B41-B638-D2357363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59" y="354614"/>
            <a:ext cx="11156192" cy="8988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7C31217-705F-C045-8483-10BBE9C969E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43073" y="1692877"/>
            <a:ext cx="4863360" cy="45954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426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DAA13B-2648-024E-B8C6-F43F861AD8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7272"/>
          <a:stretch/>
        </p:blipFill>
        <p:spPr>
          <a:xfrm>
            <a:off x="329221" y="291896"/>
            <a:ext cx="5873872" cy="6269542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00BA3B0-7A06-8449-9B0F-144DE3FFD6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00240" y="1052981"/>
            <a:ext cx="5500688" cy="55084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D949DFD-C0CF-E942-A3DC-B8C5E386D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240" y="297890"/>
            <a:ext cx="5441576" cy="6434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414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13F43F-0A29-3B47-8B6F-8937AB389FA4}"/>
              </a:ext>
            </a:extLst>
          </p:cNvPr>
          <p:cNvSpPr/>
          <p:nvPr userDrawn="1"/>
        </p:nvSpPr>
        <p:spPr>
          <a:xfrm>
            <a:off x="838200" y="1345705"/>
            <a:ext cx="3290044" cy="51637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1B8C94-B6E6-744B-AD9C-0AA83B57A722}"/>
              </a:ext>
            </a:extLst>
          </p:cNvPr>
          <p:cNvSpPr/>
          <p:nvPr userDrawn="1"/>
        </p:nvSpPr>
        <p:spPr>
          <a:xfrm>
            <a:off x="4450978" y="1345706"/>
            <a:ext cx="3290044" cy="51637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59A2D8-6930-AA4E-983A-5EBB0AF052C0}"/>
              </a:ext>
            </a:extLst>
          </p:cNvPr>
          <p:cNvSpPr/>
          <p:nvPr userDrawn="1"/>
        </p:nvSpPr>
        <p:spPr>
          <a:xfrm>
            <a:off x="8063756" y="1345707"/>
            <a:ext cx="3290044" cy="51637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5116C3E-F82A-8B40-8280-AD9B69050EB9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8190507" y="1556808"/>
            <a:ext cx="3031252" cy="47624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D65F360-C86C-D547-917B-0D91714296D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577729" y="1573308"/>
            <a:ext cx="3031252" cy="47624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5EC669F-3909-DE4D-A9F7-5DA6F5242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4952" y="1556809"/>
            <a:ext cx="3031252" cy="47624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7C12-C967-2943-BE3C-27E08D25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82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41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31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49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4" r:id="rId10"/>
    <p:sldLayoutId id="2147483662" r:id="rId11"/>
    <p:sldLayoutId id="2147483663" r:id="rId12"/>
    <p:sldLayoutId id="2147483665" r:id="rId13"/>
    <p:sldLayoutId id="2147483666" r:id="rId14"/>
    <p:sldLayoutId id="2147483667" r:id="rId15"/>
    <p:sldLayoutId id="214748367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81" r:id="rId22"/>
    <p:sldLayoutId id="2147483676" r:id="rId23"/>
    <p:sldLayoutId id="2147483677" r:id="rId24"/>
    <p:sldLayoutId id="2147483678" r:id="rId25"/>
    <p:sldLayoutId id="214748368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Macbeth</a:t>
            </a:r>
            <a:br>
              <a:rPr lang="en-US" dirty="0">
                <a:latin typeface="Algerian" panose="04020705040A02060702" pitchFamily="82" charset="0"/>
              </a:rPr>
            </a:br>
            <a:r>
              <a:rPr lang="en-US" dirty="0">
                <a:latin typeface="Algerian" panose="04020705040A02060702" pitchFamily="82" charset="0"/>
              </a:rPr>
              <a:t>Act II, Scenes I-IV</a:t>
            </a:r>
          </a:p>
        </p:txBody>
      </p:sp>
      <p:pic>
        <p:nvPicPr>
          <p:cNvPr id="1026" name="Picture 2" descr="Image result for macbe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57" y="132512"/>
            <a:ext cx="7375285" cy="250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15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12"/>
          </p:nvPr>
        </p:nvSpPr>
        <p:spPr>
          <a:xfrm>
            <a:off x="9092242" y="1518250"/>
            <a:ext cx="2584285" cy="4882549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 IV</a:t>
            </a:r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r>
              <a:rPr lang="en-US" b="1" u="sng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en-US" dirty="0"/>
              <a:t>What Macduff thinks</a:t>
            </a:r>
          </a:p>
          <a:p>
            <a:pPr marL="342900" indent="-342900">
              <a:buFontTx/>
              <a:buChar char="-"/>
            </a:pPr>
            <a:r>
              <a:rPr lang="en-US" dirty="0"/>
              <a:t>Malcolm &amp; Donalbain have fled making them look like guilty (murderers)</a:t>
            </a:r>
          </a:p>
          <a:p>
            <a:pPr marL="342900" indent="-342900">
              <a:buFontTx/>
              <a:buChar char="-"/>
            </a:pPr>
            <a:r>
              <a:rPr lang="en-US" dirty="0"/>
              <a:t>“…and with those/That would make good of bad and friends of foes.”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1"/>
          </p:nvPr>
        </p:nvSpPr>
        <p:spPr>
          <a:xfrm>
            <a:off x="6245525" y="1518250"/>
            <a:ext cx="2631056" cy="488255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u="sng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 III</a:t>
            </a:r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r>
              <a:rPr lang="en-US" b="1" u="sng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en-US" b="1" dirty="0"/>
              <a:t>COMIC RELIEF- </a:t>
            </a:r>
            <a:r>
              <a:rPr lang="en-US" dirty="0"/>
              <a:t>Porter</a:t>
            </a:r>
          </a:p>
          <a:p>
            <a:pPr marL="800100" lvl="1" indent="-342900">
              <a:buFontTx/>
              <a:buChar char="-"/>
            </a:pPr>
            <a:r>
              <a:rPr lang="en-US" dirty="0"/>
              <a:t>Truth &amp; deception</a:t>
            </a:r>
          </a:p>
          <a:p>
            <a:pPr marL="800100" lvl="1" indent="-342900">
              <a:buFontTx/>
              <a:buChar char="-"/>
            </a:pPr>
            <a:r>
              <a:rPr lang="en-US" dirty="0"/>
              <a:t>Farmer </a:t>
            </a:r>
          </a:p>
          <a:p>
            <a:pPr marL="800100" lvl="1" indent="-342900">
              <a:buFontTx/>
              <a:buChar char="-"/>
            </a:pPr>
            <a:r>
              <a:rPr lang="en-US" dirty="0"/>
              <a:t>Equivocator </a:t>
            </a:r>
          </a:p>
          <a:p>
            <a:pPr marL="800100" lvl="1" indent="-342900">
              <a:buFontTx/>
              <a:buChar char="-"/>
            </a:pPr>
            <a:r>
              <a:rPr lang="en-US" dirty="0"/>
              <a:t>English tailor </a:t>
            </a:r>
          </a:p>
          <a:p>
            <a:pPr marL="342900" indent="-342900">
              <a:buFontTx/>
              <a:buChar char="-"/>
            </a:pPr>
            <a:r>
              <a:rPr lang="en-US" dirty="0"/>
              <a:t>Finding Duncan</a:t>
            </a:r>
          </a:p>
          <a:p>
            <a:pPr marL="342900" indent="-342900">
              <a:buFontTx/>
              <a:buChar char="-"/>
            </a:pPr>
            <a:r>
              <a:rPr lang="en-US" dirty="0"/>
              <a:t>“O gentle lady,/ </a:t>
            </a:r>
            <a:r>
              <a:rPr lang="en-US" dirty="0" err="1"/>
              <a:t>‘Tis</a:t>
            </a:r>
            <a:r>
              <a:rPr lang="en-US" dirty="0"/>
              <a:t> not for you to hear what I can speak:/The repetition, in a woman’s ear,” </a:t>
            </a:r>
          </a:p>
          <a:p>
            <a:pPr marL="342900" indent="-342900">
              <a:buFontTx/>
              <a:buChar char="-"/>
            </a:pPr>
            <a:r>
              <a:rPr lang="en-US" dirty="0"/>
              <a:t>IRONY </a:t>
            </a:r>
          </a:p>
          <a:p>
            <a:pPr marL="342900" indent="-342900">
              <a:buFontTx/>
              <a:buChar char="-"/>
            </a:pPr>
            <a:r>
              <a:rPr lang="en-US" dirty="0"/>
              <a:t>Donalbain &amp; Malcolm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3450566" y="1518250"/>
            <a:ext cx="2579298" cy="4882550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 II</a:t>
            </a:r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r>
              <a:rPr lang="en-US" b="1" u="sng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en-US" dirty="0"/>
              <a:t>Lady Macbeth characterization </a:t>
            </a:r>
          </a:p>
          <a:p>
            <a:pPr marL="342900" indent="-342900">
              <a:buFontTx/>
              <a:buChar char="-"/>
            </a:pPr>
            <a:r>
              <a:rPr lang="en-US" dirty="0"/>
              <a:t>“I have done the deed. Didst though not hear a noise?”</a:t>
            </a:r>
          </a:p>
          <a:p>
            <a:pPr marL="342900" indent="-342900">
              <a:buFontTx/>
              <a:buChar char="-"/>
            </a:pPr>
            <a:r>
              <a:rPr lang="en-US" b="1" dirty="0"/>
              <a:t>CAESURA</a:t>
            </a:r>
          </a:p>
          <a:p>
            <a:pPr marL="342900" indent="-342900">
              <a:buFontTx/>
              <a:buChar char="-"/>
            </a:pPr>
            <a:r>
              <a:rPr lang="en-US" dirty="0"/>
              <a:t>Remorse &amp; paranoia </a:t>
            </a:r>
          </a:p>
          <a:p>
            <a:pPr marL="342900" indent="-342900">
              <a:buFontTx/>
              <a:buChar char="-"/>
            </a:pPr>
            <a:r>
              <a:rPr lang="en-US" dirty="0"/>
              <a:t>Deep regret </a:t>
            </a:r>
          </a:p>
          <a:p>
            <a:pPr marL="342900" indent="-342900">
              <a:buFontTx/>
              <a:buChar char="-"/>
            </a:pPr>
            <a:r>
              <a:rPr lang="en-US" dirty="0"/>
              <a:t>Signs of guilt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530" y="1518250"/>
            <a:ext cx="2702266" cy="4882550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 I</a:t>
            </a:r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</a:p>
          <a:p>
            <a:pPr marL="342900" indent="-342900">
              <a:buFontTx/>
              <a:buChar char="-"/>
            </a:pPr>
            <a:r>
              <a:rPr lang="en-US" dirty="0"/>
              <a:t>“The moon is down…”</a:t>
            </a:r>
          </a:p>
          <a:p>
            <a:pPr marL="342900" indent="-342900">
              <a:buFontTx/>
              <a:buChar char="-"/>
            </a:pPr>
            <a:r>
              <a:rPr lang="en-US" dirty="0"/>
              <a:t>Banquo characterization (struggling)</a:t>
            </a:r>
          </a:p>
          <a:p>
            <a:pPr marL="342900" indent="-342900">
              <a:buFontTx/>
              <a:buChar char="-"/>
            </a:pPr>
            <a:r>
              <a:rPr lang="en-US" dirty="0"/>
              <a:t> Hallucinations + mental state </a:t>
            </a:r>
          </a:p>
          <a:p>
            <a:pPr marL="342900" indent="-342900">
              <a:buFontTx/>
              <a:buChar char="-"/>
            </a:pPr>
            <a:r>
              <a:rPr lang="en-US" b="1" dirty="0"/>
              <a:t>FOIL</a:t>
            </a:r>
          </a:p>
          <a:p>
            <a:pPr marL="342900" indent="-342900">
              <a:buFontTx/>
              <a:buChar char="-"/>
            </a:pPr>
            <a:r>
              <a:rPr lang="en-US" b="1" dirty="0"/>
              <a:t>FORESHADOWING</a:t>
            </a:r>
          </a:p>
          <a:p>
            <a:pPr marL="342900" indent="-342900">
              <a:buFontTx/>
              <a:buChar char="-"/>
            </a:pPr>
            <a:r>
              <a:rPr lang="en-US" b="1" dirty="0"/>
              <a:t>INDIRECT &amp; DIRECT CHARACTERIZATION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Act Annotations Guide</a:t>
            </a:r>
          </a:p>
        </p:txBody>
      </p:sp>
    </p:spTree>
    <p:extLst>
      <p:ext uri="{BB962C8B-B14F-4D97-AF65-F5344CB8AC3E}">
        <p14:creationId xmlns:p14="http://schemas.microsoft.com/office/powerpoint/2010/main" val="846934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-1" y="258793"/>
            <a:ext cx="6047117" cy="5405678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1800" dirty="0"/>
              <a:t>What is the significance of the dagger in scene one?</a:t>
            </a:r>
          </a:p>
          <a:p>
            <a:pPr marL="457200" indent="-457200">
              <a:buAutoNum type="arabicPeriod"/>
            </a:pPr>
            <a:r>
              <a:rPr lang="en-US" sz="1800" dirty="0"/>
              <a:t>Why does Lady Macbeth faint?</a:t>
            </a:r>
          </a:p>
          <a:p>
            <a:pPr marL="457200" indent="-457200">
              <a:buAutoNum type="arabicPeriod"/>
            </a:pPr>
            <a:r>
              <a:rPr lang="en-US" sz="1800" dirty="0"/>
              <a:t>Why does Shakespeare begin scene one with Banquo and </a:t>
            </a:r>
            <a:r>
              <a:rPr lang="en-US" sz="1800" dirty="0" err="1"/>
              <a:t>Fleance</a:t>
            </a:r>
            <a:r>
              <a:rPr lang="en-US" sz="1800" dirty="0"/>
              <a:t>? Decide what purpose this scene serves dramatically. </a:t>
            </a:r>
          </a:p>
          <a:p>
            <a:pPr marL="457200" indent="-457200">
              <a:buAutoNum type="arabicPeriod"/>
            </a:pPr>
            <a:r>
              <a:rPr lang="en-US" sz="1800" dirty="0"/>
              <a:t>Lady Macbeth says, “The attempt and not the deed” itself will ruin her and Macbeth. What do you think would happen if the attempt to kill Duncan or the cover-up failed?</a:t>
            </a:r>
          </a:p>
          <a:p>
            <a:pPr marL="457200" indent="-457200">
              <a:buAutoNum type="arabicPeriod"/>
            </a:pPr>
            <a:r>
              <a:rPr lang="en-US" sz="1800" dirty="0"/>
              <a:t>What goes wrong with Lady Macbeth’s plan, and how does she fix the situation? What does this tell us about her character? What does this tell us about Macbeth’s character? </a:t>
            </a:r>
          </a:p>
          <a:p>
            <a:pPr marL="457200" indent="-457200">
              <a:buAutoNum type="arabicPeriod"/>
            </a:pPr>
            <a:r>
              <a:rPr lang="en-US" sz="1800" dirty="0"/>
              <a:t>The killing of Duncan does not occur onstage. Why do you think Shakespeare chooses not to show his death?</a:t>
            </a:r>
          </a:p>
          <a:p>
            <a:pPr marL="457200" indent="-457200">
              <a:buAutoNum type="arabicPeriod"/>
            </a:pPr>
            <a:r>
              <a:rPr lang="en-US" sz="1800" dirty="0"/>
              <a:t>Do you think Macbeth would have gone ahead with the murder of Duncan if his wife had not encouraged him to do so? Explain your answer. </a:t>
            </a:r>
          </a:p>
          <a:p>
            <a:pPr marL="457200" indent="-457200">
              <a:buAutoNum type="arabicPeriod"/>
            </a:pPr>
            <a:r>
              <a:rPr lang="en-US" sz="1800" dirty="0"/>
              <a:t>Do you think Macduff believe that Malcolm and Donalbain were responsible for the death of their father? Discuss using the text to justify your answer.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69509" y="740616"/>
            <a:ext cx="5441576" cy="643404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Reading Comprehension Questions: </a:t>
            </a:r>
          </a:p>
        </p:txBody>
      </p:sp>
    </p:spTree>
    <p:extLst>
      <p:ext uri="{BB962C8B-B14F-4D97-AF65-F5344CB8AC3E}">
        <p14:creationId xmlns:p14="http://schemas.microsoft.com/office/powerpoint/2010/main" val="2555417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55743" y="3985404"/>
            <a:ext cx="5298057" cy="2660561"/>
          </a:xfrm>
        </p:spPr>
        <p:txBody>
          <a:bodyPr>
            <a:noAutofit/>
          </a:bodyPr>
          <a:lstStyle/>
          <a:p>
            <a:r>
              <a:rPr lang="en-US" sz="2400" dirty="0"/>
              <a:t>4. Good drama has </a:t>
            </a:r>
            <a:r>
              <a:rPr lang="en-US" sz="2400" b="1" dirty="0">
                <a:solidFill>
                  <a:schemeClr val="bg1"/>
                </a:solidFill>
              </a:rPr>
              <a:t>CONFLICT</a:t>
            </a:r>
            <a:r>
              <a:rPr lang="en-US" sz="2400" dirty="0"/>
              <a:t>: struggle between opposing forces. </a:t>
            </a:r>
            <a:r>
              <a:rPr lang="en-US" sz="2400" b="1" dirty="0">
                <a:solidFill>
                  <a:schemeClr val="bg1"/>
                </a:solidFill>
              </a:rPr>
              <a:t>EXTERNAL CONFLICT</a:t>
            </a:r>
            <a:r>
              <a:rPr lang="en-US" sz="2400" dirty="0"/>
              <a:t> refers to a struggle between individuals and outside forces or other individuals. </a:t>
            </a:r>
            <a:r>
              <a:rPr lang="en-US" sz="2400" b="1" dirty="0">
                <a:solidFill>
                  <a:schemeClr val="bg1"/>
                </a:solidFill>
              </a:rPr>
              <a:t>INTERNAL CONFLICT </a:t>
            </a:r>
            <a:r>
              <a:rPr lang="en-US" sz="2400" dirty="0"/>
              <a:t>refers to a mental or emotional struggle within the individual. Find examples of both kinds of conflict in the first two acts.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2. A </a:t>
            </a:r>
            <a:r>
              <a:rPr lang="en-US" sz="2800" b="1" dirty="0">
                <a:solidFill>
                  <a:schemeClr val="bg1"/>
                </a:solidFill>
              </a:rPr>
              <a:t>DOUBLE ENTENDRE </a:t>
            </a:r>
            <a:r>
              <a:rPr lang="en-US" sz="2800" dirty="0"/>
              <a:t>is a statement that has two different meanings, one of which is often sexual. Find an example of double entendre in the Porter’s speech.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3. </a:t>
            </a:r>
            <a:r>
              <a:rPr lang="en-US" sz="2800" b="1" dirty="0">
                <a:solidFill>
                  <a:schemeClr val="bg1"/>
                </a:solidFill>
              </a:rPr>
              <a:t>Double entendres </a:t>
            </a:r>
            <a:r>
              <a:rPr lang="en-US" sz="2800" dirty="0"/>
              <a:t>can also be used for darker purposes. What two interpretations can you give to the line, “Macbeth does murder sleep” (act II, scene ii, line 45)?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1. Give some reasons why </a:t>
            </a:r>
            <a:r>
              <a:rPr lang="en-US" sz="3200" b="1" dirty="0">
                <a:solidFill>
                  <a:schemeClr val="bg1"/>
                </a:solidFill>
              </a:rPr>
              <a:t>COMIC RELIEF </a:t>
            </a:r>
            <a:r>
              <a:rPr lang="en-US" sz="3200" dirty="0"/>
              <a:t>such as the Porter scene can be found in a tragedy.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Literary Elements Questions: </a:t>
            </a:r>
          </a:p>
        </p:txBody>
      </p:sp>
    </p:spTree>
    <p:extLst>
      <p:ext uri="{BB962C8B-B14F-4D97-AF65-F5344CB8AC3E}">
        <p14:creationId xmlns:p14="http://schemas.microsoft.com/office/powerpoint/2010/main" val="3881075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rgbClr val="000000"/>
      </a:dk1>
      <a:lt1>
        <a:srgbClr val="FFFFFF"/>
      </a:lt1>
      <a:dk2>
        <a:srgbClr val="172230"/>
      </a:dk2>
      <a:lt2>
        <a:srgbClr val="FFFFFF"/>
      </a:lt2>
      <a:accent1>
        <a:srgbClr val="FF7334"/>
      </a:accent1>
      <a:accent2>
        <a:srgbClr val="FEB040"/>
      </a:accent2>
      <a:accent3>
        <a:srgbClr val="274D57"/>
      </a:accent3>
      <a:accent4>
        <a:srgbClr val="72A994"/>
      </a:accent4>
      <a:accent5>
        <a:srgbClr val="FDCB68"/>
      </a:accent5>
      <a:accent6>
        <a:srgbClr val="FF545F"/>
      </a:accent6>
      <a:hlink>
        <a:srgbClr val="36A7F7"/>
      </a:hlink>
      <a:folHlink>
        <a:srgbClr val="36A7F7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imated graphical presentation.potx" id="{BEB7FBA7-E7A2-4FEC-8026-5518552462B4}" vid="{59907FBB-1A31-424B-86A9-E2A523530F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Animated graphical presentation</Template>
  <TotalTime>0</TotalTime>
  <Words>470</Words>
  <Application>Microsoft Office PowerPoint</Application>
  <PresentationFormat>Widescreen</PresentationFormat>
  <Paragraphs>44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Aharoni</vt:lpstr>
      <vt:lpstr>Algerian</vt:lpstr>
      <vt:lpstr>Arial</vt:lpstr>
      <vt:lpstr>Franklin Gothic Book</vt:lpstr>
      <vt:lpstr>Franklin Gothic Medium</vt:lpstr>
      <vt:lpstr>Office Theme</vt:lpstr>
      <vt:lpstr>Macbeth Act II, Scenes I-IV</vt:lpstr>
      <vt:lpstr>Act Annotations Guide</vt:lpstr>
      <vt:lpstr>Reading Comprehension Questions: </vt:lpstr>
      <vt:lpstr>Literary Elements Questions: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2019-01-10T16:02:42Z</dcterms:created>
  <dcterms:modified xsi:type="dcterms:W3CDTF">2019-09-16T16:06:25Z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iteId">
    <vt:lpwstr>0cdcb198-8169-4b70-ba9f-da7e3ba700c2</vt:lpwstr>
  </property>
  <property fmtid="{D5CDD505-2E9C-101B-9397-08002B2CF9AE}" pid="4" name="MSIP_Label_0ee3c538-ec52-435f-ae58-017644bd9513_Owner">
    <vt:lpwstr>thornee@fultonschools.org</vt:lpwstr>
  </property>
  <property fmtid="{D5CDD505-2E9C-101B-9397-08002B2CF9AE}" pid="5" name="MSIP_Label_0ee3c538-ec52-435f-ae58-017644bd9513_SetDate">
    <vt:lpwstr>2019-09-16T16:06:25.1717155Z</vt:lpwstr>
  </property>
  <property fmtid="{D5CDD505-2E9C-101B-9397-08002B2CF9AE}" pid="6" name="MSIP_Label_0ee3c538-ec52-435f-ae58-017644bd9513_Name">
    <vt:lpwstr>General</vt:lpwstr>
  </property>
  <property fmtid="{D5CDD505-2E9C-101B-9397-08002B2CF9AE}" pid="7" name="MSIP_Label_0ee3c538-ec52-435f-ae58-017644bd9513_Application">
    <vt:lpwstr>Microsoft Azure Information Protection</vt:lpwstr>
  </property>
  <property fmtid="{D5CDD505-2E9C-101B-9397-08002B2CF9AE}" pid="8" name="MSIP_Label_0ee3c538-ec52-435f-ae58-017644bd9513_Extended_MSFT_Method">
    <vt:lpwstr>Automatic</vt:lpwstr>
  </property>
  <property fmtid="{D5CDD505-2E9C-101B-9397-08002B2CF9AE}" pid="9" name="MSIP_Label_f42aa342-8706-4288-bd11-ebb85995028c_Enabled">
    <vt:lpwstr>True</vt:lpwstr>
  </property>
  <property fmtid="{D5CDD505-2E9C-101B-9397-08002B2CF9AE}" pid="10" name="MSIP_Label_f42aa342-8706-4288-bd11-ebb85995028c_SiteId">
    <vt:lpwstr>72f988bf-86f1-41af-91ab-2d7cd011db47</vt:lpwstr>
  </property>
  <property fmtid="{D5CDD505-2E9C-101B-9397-08002B2CF9AE}" pid="11" name="MSIP_Label_f42aa342-8706-4288-bd11-ebb85995028c_Owner">
    <vt:lpwstr>v-abdarl@microsoft.com</vt:lpwstr>
  </property>
  <property fmtid="{D5CDD505-2E9C-101B-9397-08002B2CF9AE}" pid="12" name="MSIP_Label_f42aa342-8706-4288-bd11-ebb85995028c_SetDate">
    <vt:lpwstr>2018-08-17T17:17:19.7010142Z</vt:lpwstr>
  </property>
  <property fmtid="{D5CDD505-2E9C-101B-9397-08002B2CF9AE}" pid="13" name="MSIP_Label_f42aa342-8706-4288-bd11-ebb85995028c_Name">
    <vt:lpwstr>General</vt:lpwstr>
  </property>
  <property fmtid="{D5CDD505-2E9C-101B-9397-08002B2CF9AE}" pid="14" name="MSIP_Label_f42aa342-8706-4288-bd11-ebb85995028c_Application">
    <vt:lpwstr>Microsoft Azure Information Protection</vt:lpwstr>
  </property>
  <property fmtid="{D5CDD505-2E9C-101B-9397-08002B2CF9AE}" pid="15" name="MSIP_Label_f42aa342-8706-4288-bd11-ebb85995028c_Extended_MSFT_Method">
    <vt:lpwstr>Automatic</vt:lpwstr>
  </property>
  <property fmtid="{D5CDD505-2E9C-101B-9397-08002B2CF9AE}" pid="16" name="Sensitivity">
    <vt:lpwstr>General General</vt:lpwstr>
  </property>
</Properties>
</file>