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60" r:id="rId3"/>
    <p:sldId id="263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1E7"/>
    <a:srgbClr val="60A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/>
  </p:normalViewPr>
  <p:slideViewPr>
    <p:cSldViewPr snapToGrid="0" snapToObjects="1">
      <p:cViewPr varScale="1">
        <p:scale>
          <a:sx n="123" d="100"/>
          <a:sy n="123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3661" y="2766219"/>
            <a:ext cx="12205661" cy="1325563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13F43F-0A29-3B47-8B6F-8937AB389FA4}"/>
              </a:ext>
            </a:extLst>
          </p:cNvPr>
          <p:cNvSpPr/>
          <p:nvPr userDrawn="1"/>
        </p:nvSpPr>
        <p:spPr>
          <a:xfrm>
            <a:off x="838200" y="1304366"/>
            <a:ext cx="3276598" cy="52992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8063756" y="1304368"/>
            <a:ext cx="3276598" cy="52992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5116C3E-F82A-8B40-8280-AD9B69050EB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192623" y="1525997"/>
            <a:ext cx="3018863" cy="48874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5EC669F-3909-DE4D-A9F7-5DA6F524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7068" y="1525998"/>
            <a:ext cx="3018863" cy="48874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1C9E8-E768-BD46-8762-5F0E0A3BB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091" r="37272"/>
          <a:stretch/>
        </p:blipFill>
        <p:spPr>
          <a:xfrm>
            <a:off x="4243665" y="1304365"/>
            <a:ext cx="3691223" cy="52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A9FC0D4-3637-664A-953F-E5D2A05AB2C3}"/>
              </a:ext>
            </a:extLst>
          </p:cNvPr>
          <p:cNvSpPr/>
          <p:nvPr userDrawn="1"/>
        </p:nvSpPr>
        <p:spPr>
          <a:xfrm>
            <a:off x="627530" y="1506072"/>
            <a:ext cx="2604247" cy="4881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BD9315-5143-4844-8EBA-657724398455}"/>
              </a:ext>
            </a:extLst>
          </p:cNvPr>
          <p:cNvSpPr/>
          <p:nvPr userDrawn="1"/>
        </p:nvSpPr>
        <p:spPr>
          <a:xfrm>
            <a:off x="3442447" y="1506072"/>
            <a:ext cx="2604247" cy="4881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EFA65F-0C3D-B242-B0D0-4797F7CA4996}"/>
              </a:ext>
            </a:extLst>
          </p:cNvPr>
          <p:cNvSpPr/>
          <p:nvPr userDrawn="1"/>
        </p:nvSpPr>
        <p:spPr>
          <a:xfrm>
            <a:off x="6257364" y="1506073"/>
            <a:ext cx="2604247" cy="4881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1B3483-C926-7245-99B2-6BF4A0E00063}"/>
              </a:ext>
            </a:extLst>
          </p:cNvPr>
          <p:cNvSpPr/>
          <p:nvPr userDrawn="1"/>
        </p:nvSpPr>
        <p:spPr>
          <a:xfrm>
            <a:off x="9072281" y="1506072"/>
            <a:ext cx="2604247" cy="4881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3409082-936C-8F44-8F6A-4FAF48E6947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240368" y="1647265"/>
            <a:ext cx="2268071" cy="4598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16EB36E-5FC2-D341-9926-0CD876409ED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425451" y="1647266"/>
            <a:ext cx="2268071" cy="4598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6FB8C98-786C-E64F-8DBA-03F38584B76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610534" y="1647266"/>
            <a:ext cx="2268071" cy="4598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AEA2C8-319B-6841-A4BC-E3A837307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100" y="1647264"/>
            <a:ext cx="2268071" cy="4598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7178C-92CF-E948-A869-E1A13EEF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0" y="365126"/>
            <a:ext cx="11048997" cy="791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6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999D6C-F2FA-1D45-A8C9-DCDBCC864CD1}"/>
              </a:ext>
            </a:extLst>
          </p:cNvPr>
          <p:cNvSpPr/>
          <p:nvPr userDrawn="1"/>
        </p:nvSpPr>
        <p:spPr>
          <a:xfrm>
            <a:off x="589429" y="1489901"/>
            <a:ext cx="2604247" cy="50924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D6306-6D1C-D44E-A715-BAD3B509F4E0}"/>
              </a:ext>
            </a:extLst>
          </p:cNvPr>
          <p:cNvSpPr/>
          <p:nvPr userDrawn="1"/>
        </p:nvSpPr>
        <p:spPr>
          <a:xfrm>
            <a:off x="9054355" y="1489901"/>
            <a:ext cx="2604247" cy="50924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03D6D9-EA75-294C-9426-B48783F9A84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222444" y="1653988"/>
            <a:ext cx="2268071" cy="4787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A23AC4-A544-1649-BC1F-D2C1ED941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7518" y="1653988"/>
            <a:ext cx="2268071" cy="4787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68F74-2FA5-4445-8926-708AED94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29" y="487734"/>
            <a:ext cx="11069173" cy="791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EBA891-90FC-1F42-942B-ACB61FD6C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28" r="53100"/>
          <a:stretch/>
        </p:blipFill>
        <p:spPr>
          <a:xfrm>
            <a:off x="3338254" y="1489901"/>
            <a:ext cx="2718317" cy="5087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D73041-F7ED-AF4A-AA8F-CF2215690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366" r="15862"/>
          <a:stretch/>
        </p:blipFill>
        <p:spPr>
          <a:xfrm>
            <a:off x="6192665" y="1489901"/>
            <a:ext cx="2718317" cy="508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872F717-2C53-1242-9996-C4B4A59E4244}"/>
              </a:ext>
            </a:extLst>
          </p:cNvPr>
          <p:cNvSpPr/>
          <p:nvPr userDrawn="1"/>
        </p:nvSpPr>
        <p:spPr>
          <a:xfrm>
            <a:off x="682487" y="1248576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F83561-FF36-CD4D-8D43-852E8697D905}"/>
              </a:ext>
            </a:extLst>
          </p:cNvPr>
          <p:cNvSpPr/>
          <p:nvPr userDrawn="1"/>
        </p:nvSpPr>
        <p:spPr>
          <a:xfrm>
            <a:off x="6082748" y="1248575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25B3B3-31A8-A647-876B-D6E9E0A333DA}"/>
              </a:ext>
            </a:extLst>
          </p:cNvPr>
          <p:cNvSpPr/>
          <p:nvPr userDrawn="1"/>
        </p:nvSpPr>
        <p:spPr>
          <a:xfrm>
            <a:off x="682487" y="4011655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092ECF-28DB-FD49-A07C-6E2977820A65}"/>
              </a:ext>
            </a:extLst>
          </p:cNvPr>
          <p:cNvSpPr/>
          <p:nvPr userDrawn="1"/>
        </p:nvSpPr>
        <p:spPr>
          <a:xfrm>
            <a:off x="6082748" y="4011654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7B95CE5-CAFE-F441-8D3F-1409226117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8280" y="4118665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8799DBE-90B1-D443-9CFE-A233733A46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019" y="4118665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E65D232-425C-6644-97E7-97173F1898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28280" y="1355586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3A123-78FB-844D-B13E-7BED4844BC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33848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7" y="365126"/>
            <a:ext cx="10671313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2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8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8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8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8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2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8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8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8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8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3DA6FC7-B2F8-C54B-9609-0BB2CC84E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71" r="50449" b="38342"/>
          <a:stretch/>
        </p:blipFill>
        <p:spPr>
          <a:xfrm>
            <a:off x="695740" y="1280342"/>
            <a:ext cx="5271052" cy="2634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365126"/>
            <a:ext cx="10658061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0FE9D-5752-B444-A498-27DCEDD69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28801" r="449" b="34212"/>
          <a:stretch/>
        </p:blipFill>
        <p:spPr>
          <a:xfrm>
            <a:off x="6095642" y="1280342"/>
            <a:ext cx="5271052" cy="2634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E2EEC2-B190-364E-AC15-185F6E5BB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013" r="50449"/>
          <a:stretch/>
        </p:blipFill>
        <p:spPr>
          <a:xfrm>
            <a:off x="695740" y="4011185"/>
            <a:ext cx="5271052" cy="2634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95CEEB-2CAD-D54F-94EF-4D14E36DF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3013" r="449"/>
          <a:stretch/>
        </p:blipFill>
        <p:spPr>
          <a:xfrm>
            <a:off x="6095642" y="4011185"/>
            <a:ext cx="5271052" cy="26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8072984" y="1369475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DB32D2-E84D-2046-AB00-84B720030425}"/>
              </a:ext>
            </a:extLst>
          </p:cNvPr>
          <p:cNvSpPr/>
          <p:nvPr userDrawn="1"/>
        </p:nvSpPr>
        <p:spPr>
          <a:xfrm>
            <a:off x="8072984" y="4016011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3C192F-7F07-A547-97B8-E89FE58CD110}"/>
              </a:ext>
            </a:extLst>
          </p:cNvPr>
          <p:cNvSpPr/>
          <p:nvPr userDrawn="1"/>
        </p:nvSpPr>
        <p:spPr>
          <a:xfrm>
            <a:off x="4223227" y="1369475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64CADE-EC44-C449-B702-D0A2BC3C8378}"/>
              </a:ext>
            </a:extLst>
          </p:cNvPr>
          <p:cNvSpPr/>
          <p:nvPr userDrawn="1"/>
        </p:nvSpPr>
        <p:spPr>
          <a:xfrm>
            <a:off x="4223227" y="4016011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EC821C-0536-694B-BD03-3A6C6A01117A}"/>
              </a:ext>
            </a:extLst>
          </p:cNvPr>
          <p:cNvSpPr/>
          <p:nvPr userDrawn="1"/>
        </p:nvSpPr>
        <p:spPr>
          <a:xfrm>
            <a:off x="373470" y="1369475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A2D826-936E-C34B-9E06-6CB964AC963B}"/>
              </a:ext>
            </a:extLst>
          </p:cNvPr>
          <p:cNvSpPr/>
          <p:nvPr userDrawn="1"/>
        </p:nvSpPr>
        <p:spPr>
          <a:xfrm>
            <a:off x="373470" y="4016011"/>
            <a:ext cx="3707296" cy="2527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C916ACA-F4F8-A54B-B3DD-E64FDF9C4B5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230596" y="4133799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CED1FFC-E3B1-C040-9A18-76F2FD145D6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380839" y="4133799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314CCE5-D3E0-DC47-B3FC-AE1FCA8B6D0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32814" y="4133799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74B3303-61D2-C643-BA37-19F2CB29171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230596" y="1492520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DB2155D-27C4-4A4B-8905-1177850B37B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380839" y="1492520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88BC747-102F-3540-9682-FDA4F38F9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814" y="1492520"/>
            <a:ext cx="3392072" cy="2291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0" y="365126"/>
            <a:ext cx="1140681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0" y="365126"/>
            <a:ext cx="11410424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408B65-3FA5-1D43-BCFA-F49FA5026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389203" y="1369475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7F63C9-83C1-394D-89B4-EB748B7C8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4232900" y="1369475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CADA1D-6D34-2343-B5E5-EA8689F88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8076597" y="1369475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25AF18-6CCA-834A-B116-329ACF4A7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389203" y="4058484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4D844C-1B41-6D4B-8F65-0F7FACB5C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4232900" y="4058484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F7A125-EE63-8648-819F-625E6F3815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2213"/>
          <a:stretch/>
        </p:blipFill>
        <p:spPr>
          <a:xfrm>
            <a:off x="8076597" y="4058484"/>
            <a:ext cx="3691563" cy="252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3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74A6482-FD31-1742-A7C9-A18D87D1DD73}"/>
              </a:ext>
            </a:extLst>
          </p:cNvPr>
          <p:cNvSpPr/>
          <p:nvPr userDrawn="1"/>
        </p:nvSpPr>
        <p:spPr>
          <a:xfrm>
            <a:off x="695739" y="4011654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909841-1C79-F244-9FEF-0B3F130E9F7C}"/>
              </a:ext>
            </a:extLst>
          </p:cNvPr>
          <p:cNvSpPr/>
          <p:nvPr userDrawn="1"/>
        </p:nvSpPr>
        <p:spPr>
          <a:xfrm>
            <a:off x="6096000" y="4011653"/>
            <a:ext cx="5271052" cy="2634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41E7E3-9DBA-D14E-B332-B38A928BE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373" b="19555"/>
          <a:stretch/>
        </p:blipFill>
        <p:spPr>
          <a:xfrm>
            <a:off x="695740" y="1290354"/>
            <a:ext cx="10671312" cy="2577312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111E655-072D-B54B-963E-E29670E1EF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1532" y="4118664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137AE69-741B-C44D-A06B-60EEA1A0F0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1452" y="4096926"/>
            <a:ext cx="4979988" cy="2527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365126"/>
            <a:ext cx="10671313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45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7189287" y="1182217"/>
            <a:ext cx="4164513" cy="52992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C30CE1-6D62-6747-91D4-BF39C1D0D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124"/>
          <a:stretch/>
        </p:blipFill>
        <p:spPr>
          <a:xfrm>
            <a:off x="703916" y="1182216"/>
            <a:ext cx="6273477" cy="5325215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5116C3E-F82A-8B40-8280-AD9B69050EB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401179" y="1306740"/>
            <a:ext cx="3740727" cy="5052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16" y="364001"/>
            <a:ext cx="10649884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9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5BEB615-AF56-004E-BF9C-36750E83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20133" y="1699333"/>
            <a:ext cx="1606525" cy="1075628"/>
          </a:xfrm>
          <a:prstGeom prst="rect">
            <a:avLst/>
          </a:prstGeom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AF44156-5795-4D4B-B3D4-89EF365998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690145"/>
            <a:ext cx="5297488" cy="4603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3" y="365126"/>
            <a:ext cx="10673355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338256-A3E2-D840-8195-A0B37BB93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425366" y="1699333"/>
            <a:ext cx="1606525" cy="10756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CDD040-E526-1E47-B8A3-E03E1C3E3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130599" y="1699333"/>
            <a:ext cx="1606525" cy="1075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45D2861-9ABC-2642-96D4-512312569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20133" y="2860867"/>
            <a:ext cx="1606525" cy="10756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5EE167-6AFF-C14A-BCF0-D3F003423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425366" y="2860867"/>
            <a:ext cx="1606525" cy="10756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A13E4D-E6BB-6C42-92BD-CAF112A04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130599" y="2860867"/>
            <a:ext cx="1606525" cy="10756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46FB0D-BC87-804C-8611-C649BEE22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20133" y="4022401"/>
            <a:ext cx="1606525" cy="10756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3EE57F5-F143-AF4E-87E3-4606CFEA9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425366" y="4022401"/>
            <a:ext cx="1606525" cy="10756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CE5497-680B-DD41-A512-47A19B4B0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130599" y="4022401"/>
            <a:ext cx="1606525" cy="10756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5E0ABF-BA73-1848-AD02-D19B6F199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20133" y="5183935"/>
            <a:ext cx="1606525" cy="1075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7B62B6-616A-2847-8867-E5CD7FB5F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425366" y="5183935"/>
            <a:ext cx="1606525" cy="10756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8FD29B7-2A18-3748-958D-D79D81EEA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130599" y="5183935"/>
            <a:ext cx="1606525" cy="10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3661" y="5532437"/>
            <a:ext cx="12205661" cy="1325563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4479235" y="1149453"/>
            <a:ext cx="3233531" cy="3233531"/>
          </a:xfrm>
          <a:prstGeom prst="ellipse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Freeform 28" title="Icon of rocket ship"/>
          <p:cNvSpPr>
            <a:spLocks noChangeArrowheads="1"/>
          </p:cNvSpPr>
          <p:nvPr userDrawn="1"/>
        </p:nvSpPr>
        <p:spPr bwMode="auto">
          <a:xfrm>
            <a:off x="5586030" y="1596542"/>
            <a:ext cx="1019940" cy="2339354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858371" y="1463183"/>
            <a:ext cx="10475258" cy="23606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D5F3A-4139-4C4C-A986-7740B613ABF3}"/>
              </a:ext>
            </a:extLst>
          </p:cNvPr>
          <p:cNvSpPr/>
          <p:nvPr userDrawn="1"/>
        </p:nvSpPr>
        <p:spPr>
          <a:xfrm>
            <a:off x="878542" y="3970855"/>
            <a:ext cx="10475258" cy="23606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C9DE81D-4CDF-EA45-BC02-3C33FE6642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69963" y="4097883"/>
            <a:ext cx="10237787" cy="2106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6B53E-59F0-DE47-9531-CDEBE85D17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69963" y="1606550"/>
            <a:ext cx="10237787" cy="2106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3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A1C8319-22F1-F247-A5A2-85DF15D3A70E}"/>
              </a:ext>
            </a:extLst>
          </p:cNvPr>
          <p:cNvSpPr/>
          <p:nvPr userDrawn="1"/>
        </p:nvSpPr>
        <p:spPr>
          <a:xfrm>
            <a:off x="3479800" y="1355297"/>
            <a:ext cx="2473738" cy="251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6500EF-A9FA-1848-BDBE-92F859F9DA7F}"/>
              </a:ext>
            </a:extLst>
          </p:cNvPr>
          <p:cNvSpPr/>
          <p:nvPr userDrawn="1"/>
        </p:nvSpPr>
        <p:spPr>
          <a:xfrm>
            <a:off x="3479800" y="4054842"/>
            <a:ext cx="2473738" cy="251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4B354-6C13-0B41-878E-BE34F89DBBDF}"/>
              </a:ext>
            </a:extLst>
          </p:cNvPr>
          <p:cNvSpPr/>
          <p:nvPr userDrawn="1"/>
        </p:nvSpPr>
        <p:spPr>
          <a:xfrm>
            <a:off x="8880062" y="1338994"/>
            <a:ext cx="2473738" cy="251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2F7B0-68D4-9340-BA19-08C1784B9D9F}"/>
              </a:ext>
            </a:extLst>
          </p:cNvPr>
          <p:cNvSpPr/>
          <p:nvPr userDrawn="1"/>
        </p:nvSpPr>
        <p:spPr>
          <a:xfrm>
            <a:off x="8880062" y="4038539"/>
            <a:ext cx="2473738" cy="2511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7079843-7237-A54D-ACEB-18E829611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80062" y="4109839"/>
            <a:ext cx="2473325" cy="2439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7AFE671-1DB1-4B45-AFCB-3E7B97A35F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79800" y="4142445"/>
            <a:ext cx="2473325" cy="2439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6C59EC0-5770-C34D-9FDD-3A313357C1C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880475" y="1399098"/>
            <a:ext cx="2473325" cy="2439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30E48-EE99-7B42-93F8-290AA9D2EB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79800" y="1399098"/>
            <a:ext cx="2473325" cy="2439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8BB8A4-E61B-F046-9482-F1F0E64AA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29"/>
          <a:stretch/>
        </p:blipFill>
        <p:spPr>
          <a:xfrm flipH="1">
            <a:off x="838200" y="1355297"/>
            <a:ext cx="2476998" cy="24949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00810B-3DE2-E547-A10A-B1219BE46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29"/>
          <a:stretch/>
        </p:blipFill>
        <p:spPr>
          <a:xfrm flipH="1">
            <a:off x="838200" y="4061426"/>
            <a:ext cx="2476998" cy="24949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986DCC-A12E-8A42-AD54-4066CAFB9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29"/>
          <a:stretch/>
        </p:blipFill>
        <p:spPr>
          <a:xfrm flipH="1">
            <a:off x="6238102" y="1355297"/>
            <a:ext cx="2476998" cy="24949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AEC0CD-CFB7-5E4B-B7C9-FF3A6BD6A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529"/>
          <a:stretch/>
        </p:blipFill>
        <p:spPr>
          <a:xfrm flipH="1">
            <a:off x="6238102" y="4061426"/>
            <a:ext cx="2476998" cy="249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7" grpId="0" animBg="1"/>
      <p:bldP spid="9" grpId="0" animBg="1"/>
      <p:bldP spid="17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E2DCBC-42F4-4D43-BD61-6A4666DE57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3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FFACA2-0D91-0643-AE8B-771C69D558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7081" y="5137337"/>
            <a:ext cx="10637838" cy="1398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" y="4421655"/>
            <a:ext cx="10637838" cy="6075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31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88F79-8C20-9B4A-9604-ECA1749190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1236663"/>
            <a:ext cx="5500688" cy="5299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6" y="418914"/>
            <a:ext cx="5441576" cy="6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66093-338E-E44A-9584-433D74F12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03"/>
          <a:stretch/>
        </p:blipFill>
        <p:spPr>
          <a:xfrm flipH="1">
            <a:off x="6066753" y="275431"/>
            <a:ext cx="5811947" cy="63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0B7C65-C8EE-5B44-ABC4-328EF0430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0805" b="30805"/>
          <a:stretch/>
        </p:blipFill>
        <p:spPr>
          <a:xfrm>
            <a:off x="311026" y="287727"/>
            <a:ext cx="11559984" cy="297128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2543C99-934C-1B4C-AD8B-EEFD253E5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1024" y="4138224"/>
            <a:ext cx="3759986" cy="243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CCA0B8A-CA80-7F48-9E8A-3BCF2219AF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11025" y="4138224"/>
            <a:ext cx="3759986" cy="243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BB35AEB-C96E-5642-B6C0-9157CBCDD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1026" y="4138224"/>
            <a:ext cx="3759986" cy="243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27" y="3484843"/>
            <a:ext cx="11559984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7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0DF5BED-1543-FD4F-B172-82814B7AD2EB}"/>
              </a:ext>
            </a:extLst>
          </p:cNvPr>
          <p:cNvSpPr/>
          <p:nvPr userDrawn="1"/>
        </p:nvSpPr>
        <p:spPr>
          <a:xfrm>
            <a:off x="6499412" y="1631793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8">
            <a:extLst>
              <a:ext uri="{FF2B5EF4-FFF2-40B4-BE49-F238E27FC236}">
                <a16:creationId xmlns:a16="http://schemas.microsoft.com/office/drawing/2014/main" id="{D7DB14B7-101D-1E43-BD0E-B5287FC8D6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561" y="1782526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B954A0-717A-AC47-B6E7-2AE7CF51AD31}"/>
              </a:ext>
            </a:extLst>
          </p:cNvPr>
          <p:cNvSpPr/>
          <p:nvPr userDrawn="1"/>
        </p:nvSpPr>
        <p:spPr>
          <a:xfrm>
            <a:off x="6499412" y="3332261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AF3118C9-2173-C547-A996-C0F102B339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561" y="3482994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A1B2C8-9EC7-D241-B76F-C58729E73FAC}"/>
              </a:ext>
            </a:extLst>
          </p:cNvPr>
          <p:cNvSpPr/>
          <p:nvPr userDrawn="1"/>
        </p:nvSpPr>
        <p:spPr>
          <a:xfrm>
            <a:off x="6499412" y="5042873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5DD56BEB-9AE8-BE4D-AEFD-FFC7AB5E43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561" y="5193606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81B03230-3C39-CF48-8BC9-62EC3D5588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4477" y="5066237"/>
            <a:ext cx="4072039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BA21924-5B8A-0B4D-A6A9-BD7E6F96FA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4477" y="3332261"/>
            <a:ext cx="4072039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F4D13FE-3FF9-E249-91A6-864D9BB4A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34478" y="1631793"/>
            <a:ext cx="4072039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2" y="228600"/>
            <a:ext cx="5307106" cy="1035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BA5067-7E1B-1344-A869-5D96D7FFF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303"/>
          <a:stretch/>
        </p:blipFill>
        <p:spPr>
          <a:xfrm flipH="1">
            <a:off x="296874" y="275431"/>
            <a:ext cx="5811947" cy="6307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06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B686C9C-D022-9246-AF34-472725B52B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3764" y="4877811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26C5D89-669D-DD42-AA16-8DD93DA131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13765" y="4877811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2B70B0-5760-DE4E-BD94-62D43ABDD5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3766" y="4877811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4D9C690-C565-7746-9C44-4E5537DE58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13764" y="3358294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8F6E8F8-9C3F-A540-8627-0FF1A97EC4A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13765" y="3358294"/>
            <a:ext cx="3759986" cy="1442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7C5FA6E-B3C8-ED49-9167-4C3D011165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3766" y="3358294"/>
            <a:ext cx="3759986" cy="1442306"/>
          </a:xfrm>
          <a:prstGeom prst="rect">
            <a:avLst/>
          </a:prstGeom>
          <a:solidFill>
            <a:srgbClr val="CAE1E7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6" y="286498"/>
            <a:ext cx="11627222" cy="6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01619A-025C-1F48-9487-96B5F2BD0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608" r="136" b="34001"/>
          <a:stretch/>
        </p:blipFill>
        <p:spPr>
          <a:xfrm flipH="1">
            <a:off x="313765" y="1062318"/>
            <a:ext cx="1162722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1883206" y="2183124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1883206" y="3675121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1883206" y="5167118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1B4171-5F91-CE4B-A26B-3A0A7A808578}"/>
              </a:ext>
            </a:extLst>
          </p:cNvPr>
          <p:cNvSpPr/>
          <p:nvPr userDrawn="1"/>
        </p:nvSpPr>
        <p:spPr>
          <a:xfrm>
            <a:off x="7468218" y="2183124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D4BB22-26FC-0B40-BE77-BEAF5D205967}"/>
              </a:ext>
            </a:extLst>
          </p:cNvPr>
          <p:cNvSpPr/>
          <p:nvPr userDrawn="1"/>
        </p:nvSpPr>
        <p:spPr>
          <a:xfrm>
            <a:off x="7468218" y="3675121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3DDF20-7B7E-4B4B-BE97-3C3D410AEE42}"/>
              </a:ext>
            </a:extLst>
          </p:cNvPr>
          <p:cNvSpPr/>
          <p:nvPr userDrawn="1"/>
        </p:nvSpPr>
        <p:spPr>
          <a:xfrm>
            <a:off x="7468218" y="5167118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EF45DF67-0DE4-FF44-BCD2-95B90EB5A6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99895" y="5317851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41178DB4-3618-2740-88B2-088B359D9C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9895" y="3825925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788BB629-4425-DF40-BC67-91BCC1C01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9895" y="2333857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4883" y="5317851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014883" y="3825925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014883" y="2333857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96900" y="1271588"/>
            <a:ext cx="10998200" cy="465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6348" y="689112"/>
            <a:ext cx="6056243" cy="5830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 userDrawn="1"/>
        </p:nvSpPr>
        <p:spPr>
          <a:xfrm>
            <a:off x="596349" y="2183124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6" name="Freeform 28" title="Icon of rocket ship"/>
          <p:cNvSpPr>
            <a:spLocks noChangeArrowheads="1"/>
          </p:cNvSpPr>
          <p:nvPr userDrawn="1"/>
        </p:nvSpPr>
        <p:spPr bwMode="auto">
          <a:xfrm>
            <a:off x="969498" y="2333857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6"/>
          <p:cNvSpPr/>
          <p:nvPr userDrawn="1"/>
        </p:nvSpPr>
        <p:spPr>
          <a:xfrm>
            <a:off x="596349" y="3675121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8" name="Freeform 28" title="Icon of rocket ship"/>
          <p:cNvSpPr>
            <a:spLocks noChangeArrowheads="1"/>
          </p:cNvSpPr>
          <p:nvPr userDrawn="1"/>
        </p:nvSpPr>
        <p:spPr bwMode="auto">
          <a:xfrm>
            <a:off x="969498" y="3825854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8"/>
          <p:cNvSpPr/>
          <p:nvPr userDrawn="1"/>
        </p:nvSpPr>
        <p:spPr>
          <a:xfrm>
            <a:off x="596349" y="5167118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0" name="Freeform 28" title="Icon of rocket ship"/>
          <p:cNvSpPr>
            <a:spLocks noChangeArrowheads="1"/>
          </p:cNvSpPr>
          <p:nvPr userDrawn="1"/>
        </p:nvSpPr>
        <p:spPr bwMode="auto">
          <a:xfrm>
            <a:off x="969498" y="5317851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F07CC95-1148-1C45-9F55-BB8954DCE6AD}"/>
              </a:ext>
            </a:extLst>
          </p:cNvPr>
          <p:cNvSpPr/>
          <p:nvPr userDrawn="1"/>
        </p:nvSpPr>
        <p:spPr>
          <a:xfrm>
            <a:off x="6241222" y="2183124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1" name="Freeform 28" title="Icon of rocket ship">
            <a:extLst>
              <a:ext uri="{FF2B5EF4-FFF2-40B4-BE49-F238E27FC236}">
                <a16:creationId xmlns:a16="http://schemas.microsoft.com/office/drawing/2014/main" id="{81408B19-A6D9-4543-9856-3929206A5D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14371" y="2333857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2007F6E-3EF2-6B4D-9BC4-D07BE46832EA}"/>
              </a:ext>
            </a:extLst>
          </p:cNvPr>
          <p:cNvSpPr/>
          <p:nvPr userDrawn="1"/>
        </p:nvSpPr>
        <p:spPr>
          <a:xfrm>
            <a:off x="6241222" y="3675121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3" name="Freeform 28" title="Icon of rocket ship">
            <a:extLst>
              <a:ext uri="{FF2B5EF4-FFF2-40B4-BE49-F238E27FC236}">
                <a16:creationId xmlns:a16="http://schemas.microsoft.com/office/drawing/2014/main" id="{A14DE50C-53A9-C640-BF65-A91FE0995D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14371" y="3825854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1D8596E-0192-4649-84F1-0F82DA043903}"/>
              </a:ext>
            </a:extLst>
          </p:cNvPr>
          <p:cNvSpPr/>
          <p:nvPr userDrawn="1"/>
        </p:nvSpPr>
        <p:spPr>
          <a:xfrm>
            <a:off x="6241222" y="5167118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5" name="Freeform 28" title="Icon of rocket ship">
            <a:extLst>
              <a:ext uri="{FF2B5EF4-FFF2-40B4-BE49-F238E27FC236}">
                <a16:creationId xmlns:a16="http://schemas.microsoft.com/office/drawing/2014/main" id="{4AC600CE-E178-5646-95EF-D8E0981DEF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14371" y="5317851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96900" y="1271588"/>
            <a:ext cx="10998200" cy="465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tle 7"/>
          <p:cNvSpPr>
            <a:spLocks noGrp="1"/>
          </p:cNvSpPr>
          <p:nvPr>
            <p:ph type="title"/>
          </p:nvPr>
        </p:nvSpPr>
        <p:spPr>
          <a:xfrm>
            <a:off x="596348" y="689112"/>
            <a:ext cx="6056243" cy="5830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1FE5B2-2E8C-8347-A0A7-59E02644F06A}"/>
              </a:ext>
            </a:extLst>
          </p:cNvPr>
          <p:cNvSpPr/>
          <p:nvPr userDrawn="1"/>
        </p:nvSpPr>
        <p:spPr>
          <a:xfrm>
            <a:off x="1883206" y="2183124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787AD7-6E81-BF4E-8ED6-A4611A24B36D}"/>
              </a:ext>
            </a:extLst>
          </p:cNvPr>
          <p:cNvSpPr/>
          <p:nvPr userDrawn="1"/>
        </p:nvSpPr>
        <p:spPr>
          <a:xfrm>
            <a:off x="1883206" y="3675121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54B42F-29D2-0145-9777-A38EAC4ACBF3}"/>
              </a:ext>
            </a:extLst>
          </p:cNvPr>
          <p:cNvSpPr/>
          <p:nvPr userDrawn="1"/>
        </p:nvSpPr>
        <p:spPr>
          <a:xfrm>
            <a:off x="1883206" y="5167118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F9BA7A8-134E-A14B-9B45-2437FDE69645}"/>
              </a:ext>
            </a:extLst>
          </p:cNvPr>
          <p:cNvSpPr/>
          <p:nvPr userDrawn="1"/>
        </p:nvSpPr>
        <p:spPr>
          <a:xfrm>
            <a:off x="7468218" y="2183124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5492F4-0596-804E-8AA4-CC8025D35237}"/>
              </a:ext>
            </a:extLst>
          </p:cNvPr>
          <p:cNvSpPr/>
          <p:nvPr userDrawn="1"/>
        </p:nvSpPr>
        <p:spPr>
          <a:xfrm>
            <a:off x="7468218" y="3675121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78FFCF2-C67C-5C46-A8AE-FDDD5C40D58C}"/>
              </a:ext>
            </a:extLst>
          </p:cNvPr>
          <p:cNvSpPr/>
          <p:nvPr userDrawn="1"/>
        </p:nvSpPr>
        <p:spPr>
          <a:xfrm>
            <a:off x="7468218" y="5167118"/>
            <a:ext cx="4020053" cy="10901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18663D46-1D25-9240-95B2-1F93F90FB7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99895" y="5317851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AE2FD9A4-566C-8040-AF20-36E4ACF479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9895" y="3825925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70E5B691-7471-E74A-B606-7CFD15EB8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9895" y="2333857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2CB88925-F811-EF4E-BF2B-6177BFD04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4883" y="5317851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F667940D-E34E-5A4C-AF4D-65DEF5DCC7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4883" y="3825925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320249EF-A220-9048-92FB-25B2CB4FAB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4883" y="2333857"/>
            <a:ext cx="3693700" cy="7886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6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F87D69C-5464-084A-9AF1-3DA3A7463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201" y="2958662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6644EAE-3B2F-7742-8AF0-22F3CF1E3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3702" y="5388828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28F8C0E-A925-DA47-9B04-0CA36BE70D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34203" y="2965288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6633211-FBF8-C149-A36D-DEFA631D89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3702" y="634795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A87A19D-20F1-F949-B119-A34C7BB7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526" y="3079093"/>
            <a:ext cx="3482788" cy="93223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392EC4B-B927-A34D-8FFE-F93F2C48DADA}"/>
              </a:ext>
            </a:extLst>
          </p:cNvPr>
          <p:cNvSpPr/>
          <p:nvPr userDrawn="1"/>
        </p:nvSpPr>
        <p:spPr>
          <a:xfrm>
            <a:off x="5558838" y="4147931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AEF97FFC-B37E-EB4E-A0BD-D96A7F64C7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31987" y="4298664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897126-8BBD-2445-A6E0-A7B709BFB29B}"/>
              </a:ext>
            </a:extLst>
          </p:cNvPr>
          <p:cNvSpPr/>
          <p:nvPr userDrawn="1"/>
        </p:nvSpPr>
        <p:spPr>
          <a:xfrm>
            <a:off x="7963856" y="2942492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6509B5D8-C70D-4E4C-8B9A-A2E38A4910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7005" y="3093225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9C6863C-75A7-9F42-B36D-28AD118F308F}"/>
              </a:ext>
            </a:extLst>
          </p:cNvPr>
          <p:cNvSpPr/>
          <p:nvPr userDrawn="1"/>
        </p:nvSpPr>
        <p:spPr>
          <a:xfrm>
            <a:off x="3137980" y="2942492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B26F4DA1-ABEF-C44F-A86F-19F2BCBB0C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11129" y="3093225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870B6A-8192-AF4B-9C58-DD9BC4261C58}"/>
              </a:ext>
            </a:extLst>
          </p:cNvPr>
          <p:cNvSpPr/>
          <p:nvPr userDrawn="1"/>
        </p:nvSpPr>
        <p:spPr>
          <a:xfrm>
            <a:off x="5550918" y="1852328"/>
            <a:ext cx="1090164" cy="10901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292100" sx="102000" sy="102000" algn="ctr" rotWithShape="0">
              <a:schemeClr val="accent4">
                <a:lumMod val="50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BB3F6EBD-1906-BC4E-BB95-545DEA1778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24067" y="2003061"/>
            <a:ext cx="343866" cy="78869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7C01C6D-41D1-3343-AA77-643B2F93D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201" y="2958662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3DCD9B2-9716-8C40-B209-790DCC598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3702" y="5388828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D59FC88C-B7A6-EF45-9C13-3B9D760A30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34203" y="2965288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5E9800B-8FF2-A645-AD46-8E1D0B2185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3702" y="634795"/>
            <a:ext cx="2424596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739A1-9B9C-8342-86D7-13B95EA6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526" y="3079093"/>
            <a:ext cx="3482788" cy="93223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11C626-F3A2-E64B-93F7-CE334CCACA71}"/>
              </a:ext>
            </a:extLst>
          </p:cNvPr>
          <p:cNvSpPr/>
          <p:nvPr userDrawn="1"/>
        </p:nvSpPr>
        <p:spPr>
          <a:xfrm>
            <a:off x="463459" y="1363939"/>
            <a:ext cx="5496371" cy="52156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0F4F5-A3A9-DB48-B7F8-D0C6114CE1C2}"/>
              </a:ext>
            </a:extLst>
          </p:cNvPr>
          <p:cNvSpPr/>
          <p:nvPr userDrawn="1"/>
        </p:nvSpPr>
        <p:spPr>
          <a:xfrm>
            <a:off x="6123280" y="1363939"/>
            <a:ext cx="5496371" cy="52156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6FFAC-7C9B-594A-B863-97AE5D357C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6035" y="1692877"/>
            <a:ext cx="4863360" cy="4595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4164B-2B3F-1B41-B638-D2357363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59" y="354614"/>
            <a:ext cx="11156192" cy="8988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7C31217-705F-C045-8483-10BBE9C969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43073" y="1692877"/>
            <a:ext cx="4863360" cy="4595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2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DAA13B-2648-024E-B8C6-F43F861AD8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272"/>
          <a:stretch/>
        </p:blipFill>
        <p:spPr>
          <a:xfrm>
            <a:off x="329221" y="291896"/>
            <a:ext cx="5873872" cy="6269542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0BA3B0-7A06-8449-9B0F-144DE3FFD6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0240" y="1052981"/>
            <a:ext cx="5500688" cy="5508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949DFD-C0CF-E942-A3DC-B8C5E386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240" y="297890"/>
            <a:ext cx="5441576" cy="6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1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13F43F-0A29-3B47-8B6F-8937AB389FA4}"/>
              </a:ext>
            </a:extLst>
          </p:cNvPr>
          <p:cNvSpPr/>
          <p:nvPr userDrawn="1"/>
        </p:nvSpPr>
        <p:spPr>
          <a:xfrm>
            <a:off x="838200" y="1345705"/>
            <a:ext cx="3290044" cy="5163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1B8C94-B6E6-744B-AD9C-0AA83B57A722}"/>
              </a:ext>
            </a:extLst>
          </p:cNvPr>
          <p:cNvSpPr/>
          <p:nvPr userDrawn="1"/>
        </p:nvSpPr>
        <p:spPr>
          <a:xfrm>
            <a:off x="4450978" y="1345706"/>
            <a:ext cx="3290044" cy="5163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59A2D8-6930-AA4E-983A-5EBB0AF052C0}"/>
              </a:ext>
            </a:extLst>
          </p:cNvPr>
          <p:cNvSpPr/>
          <p:nvPr userDrawn="1"/>
        </p:nvSpPr>
        <p:spPr>
          <a:xfrm>
            <a:off x="8063756" y="1345707"/>
            <a:ext cx="3290044" cy="5163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5116C3E-F82A-8B40-8280-AD9B69050EB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190507" y="1556808"/>
            <a:ext cx="3031252" cy="4762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D65F360-C86C-D547-917B-0D91714296D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577729" y="1573308"/>
            <a:ext cx="3031252" cy="4762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5EC669F-3909-DE4D-A9F7-5DA6F524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4952" y="1556809"/>
            <a:ext cx="3031252" cy="47624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7C12-C967-2943-BE3C-27E08D25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31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49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2" r:id="rId11"/>
    <p:sldLayoutId id="2147483663" r:id="rId12"/>
    <p:sldLayoutId id="2147483665" r:id="rId13"/>
    <p:sldLayoutId id="2147483666" r:id="rId14"/>
    <p:sldLayoutId id="2147483667" r:id="rId15"/>
    <p:sldLayoutId id="214748367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81" r:id="rId22"/>
    <p:sldLayoutId id="2147483676" r:id="rId23"/>
    <p:sldLayoutId id="2147483677" r:id="rId24"/>
    <p:sldLayoutId id="2147483678" r:id="rId25"/>
    <p:sldLayoutId id="214748368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Macbeth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Act II, Scenes I-IV</a:t>
            </a:r>
          </a:p>
        </p:txBody>
      </p:sp>
      <p:pic>
        <p:nvPicPr>
          <p:cNvPr id="1026" name="Picture 2" descr="Image result for macb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57" y="132512"/>
            <a:ext cx="7375285" cy="25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5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2"/>
          </p:nvPr>
        </p:nvSpPr>
        <p:spPr>
          <a:xfrm>
            <a:off x="9092242" y="1518250"/>
            <a:ext cx="2584285" cy="4882549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 IV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Macduff thinks</a:t>
            </a:r>
          </a:p>
          <a:p>
            <a:pPr marL="342900" indent="-342900">
              <a:buFontTx/>
              <a:buChar char="-"/>
            </a:pPr>
            <a:r>
              <a:rPr lang="en-US" dirty="0"/>
              <a:t>Malcolm &amp; Donalbain have fled making them look like guilty (murderers)</a:t>
            </a:r>
          </a:p>
          <a:p>
            <a:pPr marL="342900" indent="-342900">
              <a:buFontTx/>
              <a:buChar char="-"/>
            </a:pPr>
            <a:r>
              <a:rPr lang="en-US" dirty="0"/>
              <a:t>“…and with those/That would make good of bad and friends of foes.”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6245525" y="1518250"/>
            <a:ext cx="2631056" cy="488255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 III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COMIC RELIEF- </a:t>
            </a:r>
            <a:r>
              <a:rPr lang="en-US" dirty="0"/>
              <a:t>Porter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Truth &amp; deception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Farmer 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Equivocator 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English tailor </a:t>
            </a:r>
          </a:p>
          <a:p>
            <a:pPr marL="342900" indent="-342900">
              <a:buFontTx/>
              <a:buChar char="-"/>
            </a:pPr>
            <a:r>
              <a:rPr lang="en-US" dirty="0"/>
              <a:t>Finding Duncan</a:t>
            </a:r>
          </a:p>
          <a:p>
            <a:pPr marL="342900" indent="-342900">
              <a:buFontTx/>
              <a:buChar char="-"/>
            </a:pPr>
            <a:r>
              <a:rPr lang="en-US" dirty="0"/>
              <a:t>“O gentle lady,/ </a:t>
            </a:r>
            <a:r>
              <a:rPr lang="en-US" dirty="0" err="1"/>
              <a:t>‘Tis</a:t>
            </a:r>
            <a:r>
              <a:rPr lang="en-US" dirty="0"/>
              <a:t> not for you to hear what I can speak:/The repetition, in a woman’s ear,” </a:t>
            </a:r>
          </a:p>
          <a:p>
            <a:pPr marL="342900" indent="-342900">
              <a:buFontTx/>
              <a:buChar char="-"/>
            </a:pPr>
            <a:r>
              <a:rPr lang="en-US" dirty="0"/>
              <a:t>IRONY </a:t>
            </a:r>
          </a:p>
          <a:p>
            <a:pPr marL="342900" indent="-342900">
              <a:buFontTx/>
              <a:buChar char="-"/>
            </a:pPr>
            <a:r>
              <a:rPr lang="en-US" dirty="0"/>
              <a:t>Donalbain &amp; Malcolm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3450566" y="1518250"/>
            <a:ext cx="2579298" cy="488255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 II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dirty="0"/>
              <a:t>Lady Macbeth characterization </a:t>
            </a:r>
          </a:p>
          <a:p>
            <a:pPr marL="342900" indent="-342900">
              <a:buFontTx/>
              <a:buChar char="-"/>
            </a:pPr>
            <a:r>
              <a:rPr lang="en-US" dirty="0"/>
              <a:t>“I have done the deed. Didst though not hear a noise?”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CAESURA</a:t>
            </a:r>
          </a:p>
          <a:p>
            <a:pPr marL="342900" indent="-342900">
              <a:buFontTx/>
              <a:buChar char="-"/>
            </a:pPr>
            <a:r>
              <a:rPr lang="en-US" dirty="0"/>
              <a:t>Remorse &amp; paranoia </a:t>
            </a:r>
          </a:p>
          <a:p>
            <a:pPr marL="342900" indent="-342900">
              <a:buFontTx/>
              <a:buChar char="-"/>
            </a:pPr>
            <a:r>
              <a:rPr lang="en-US" dirty="0"/>
              <a:t>Deep regret </a:t>
            </a:r>
          </a:p>
          <a:p>
            <a:pPr marL="342900" indent="-342900">
              <a:buFontTx/>
              <a:buChar char="-"/>
            </a:pPr>
            <a:r>
              <a:rPr lang="en-US" dirty="0"/>
              <a:t>Signs of guilt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530" y="1518250"/>
            <a:ext cx="2702266" cy="488255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 I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dirty="0"/>
              <a:t>“The moon is down…”</a:t>
            </a:r>
          </a:p>
          <a:p>
            <a:pPr marL="342900" indent="-342900">
              <a:buFontTx/>
              <a:buChar char="-"/>
            </a:pPr>
            <a:r>
              <a:rPr lang="en-US" dirty="0"/>
              <a:t>Banquo characterization (struggling)</a:t>
            </a:r>
          </a:p>
          <a:p>
            <a:pPr marL="342900" indent="-342900">
              <a:buFontTx/>
              <a:buChar char="-"/>
            </a:pPr>
            <a:r>
              <a:rPr lang="en-US" dirty="0"/>
              <a:t> Hallucinations + mental state 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FOIL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FORESHADOWING</a:t>
            </a:r>
          </a:p>
          <a:p>
            <a:pPr marL="342900" indent="-342900">
              <a:buFontTx/>
              <a:buChar char="-"/>
            </a:pPr>
            <a:r>
              <a:rPr lang="en-US" b="1" dirty="0"/>
              <a:t>INDIRECT &amp; DIRECT CHARACTERIZATION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Act Annotations Guide</a:t>
            </a:r>
          </a:p>
        </p:txBody>
      </p:sp>
    </p:spTree>
    <p:extLst>
      <p:ext uri="{BB962C8B-B14F-4D97-AF65-F5344CB8AC3E}">
        <p14:creationId xmlns:p14="http://schemas.microsoft.com/office/powerpoint/2010/main" val="84693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-1" y="258793"/>
            <a:ext cx="6047117" cy="540567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1800" dirty="0"/>
              <a:t>What is the significance of the dagger in scene one?</a:t>
            </a:r>
          </a:p>
          <a:p>
            <a:pPr marL="457200" indent="-457200">
              <a:buAutoNum type="arabicPeriod"/>
            </a:pPr>
            <a:r>
              <a:rPr lang="en-US" sz="1800" dirty="0"/>
              <a:t>Why does Lady Macbeth faint?</a:t>
            </a:r>
          </a:p>
          <a:p>
            <a:pPr marL="457200" indent="-457200">
              <a:buAutoNum type="arabicPeriod"/>
            </a:pPr>
            <a:r>
              <a:rPr lang="en-US" sz="1800" dirty="0"/>
              <a:t>Why does Shakespeare begin scene one with Banquo and </a:t>
            </a:r>
            <a:r>
              <a:rPr lang="en-US" sz="1800" dirty="0" err="1"/>
              <a:t>Fleance</a:t>
            </a:r>
            <a:r>
              <a:rPr lang="en-US" sz="1800" dirty="0"/>
              <a:t>? Decide what purpose this scene serves dramatically. </a:t>
            </a:r>
          </a:p>
          <a:p>
            <a:pPr marL="457200" indent="-457200">
              <a:buAutoNum type="arabicPeriod"/>
            </a:pPr>
            <a:r>
              <a:rPr lang="en-US" sz="1800" dirty="0"/>
              <a:t>Lady Macbeth says, “The attempt and not the deed” itself will ruin her and Macbeth. What do you think would happen if the attempt to kill Duncan or the cover-up failed?</a:t>
            </a:r>
          </a:p>
          <a:p>
            <a:pPr marL="457200" indent="-457200">
              <a:buAutoNum type="arabicPeriod"/>
            </a:pPr>
            <a:r>
              <a:rPr lang="en-US" sz="1800" dirty="0"/>
              <a:t>What goes wrong with Lady Macbeth’s plan, and how does she fix the situation? What does this tell us about her character? What does this tell us about Macbeth’s character? </a:t>
            </a:r>
          </a:p>
          <a:p>
            <a:pPr marL="457200" indent="-457200">
              <a:buAutoNum type="arabicPeriod"/>
            </a:pPr>
            <a:r>
              <a:rPr lang="en-US" sz="1800" dirty="0"/>
              <a:t>The killing of Duncan does not occur onstage. Why do you think Shakespeare chooses not to show his death?</a:t>
            </a:r>
          </a:p>
          <a:p>
            <a:pPr marL="457200" indent="-457200">
              <a:buAutoNum type="arabicPeriod"/>
            </a:pPr>
            <a:r>
              <a:rPr lang="en-US" sz="1800" dirty="0"/>
              <a:t>Do you think Macbeth would have gone ahead with the murder of Duncan if his wife had not encouraged him to do so? Explain your answer. </a:t>
            </a:r>
          </a:p>
          <a:p>
            <a:pPr marL="457200" indent="-457200">
              <a:buAutoNum type="arabicPeriod"/>
            </a:pPr>
            <a:r>
              <a:rPr lang="en-US" sz="1800" dirty="0"/>
              <a:t>Do you think Macduff believe that Malcolm and Donalbain were responsible for the death of their father? Discuss using the text to justify your answer.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69509" y="740616"/>
            <a:ext cx="5441576" cy="643404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Reading Comprehension Questions: </a:t>
            </a:r>
          </a:p>
        </p:txBody>
      </p:sp>
    </p:spTree>
    <p:extLst>
      <p:ext uri="{BB962C8B-B14F-4D97-AF65-F5344CB8AC3E}">
        <p14:creationId xmlns:p14="http://schemas.microsoft.com/office/powerpoint/2010/main" val="255541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55743" y="3985404"/>
            <a:ext cx="5298057" cy="2660561"/>
          </a:xfrm>
        </p:spPr>
        <p:txBody>
          <a:bodyPr>
            <a:noAutofit/>
          </a:bodyPr>
          <a:lstStyle/>
          <a:p>
            <a:r>
              <a:rPr lang="en-US" sz="2400" dirty="0"/>
              <a:t>4. Good drama has </a:t>
            </a:r>
            <a:r>
              <a:rPr lang="en-US" sz="2400" b="1" dirty="0">
                <a:solidFill>
                  <a:schemeClr val="bg1"/>
                </a:solidFill>
              </a:rPr>
              <a:t>CONFLICT</a:t>
            </a:r>
            <a:r>
              <a:rPr lang="en-US" sz="2400" dirty="0"/>
              <a:t>: struggle between opposing forces. </a:t>
            </a:r>
            <a:r>
              <a:rPr lang="en-US" sz="2400" b="1" dirty="0">
                <a:solidFill>
                  <a:schemeClr val="bg1"/>
                </a:solidFill>
              </a:rPr>
              <a:t>EXTERNAL CONFLICT</a:t>
            </a:r>
            <a:r>
              <a:rPr lang="en-US" sz="2400" dirty="0"/>
              <a:t> refers to a struggle between individuals and outside forces or other individuals. </a:t>
            </a:r>
            <a:r>
              <a:rPr lang="en-US" sz="2400" b="1" dirty="0">
                <a:solidFill>
                  <a:schemeClr val="bg1"/>
                </a:solidFill>
              </a:rPr>
              <a:t>INTERNAL CONFLICT </a:t>
            </a:r>
            <a:r>
              <a:rPr lang="en-US" sz="2400" dirty="0"/>
              <a:t>refers to a mental or emotional struggle within the individual. Find examples of both kinds of conflict in the first two acts.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2. A </a:t>
            </a:r>
            <a:r>
              <a:rPr lang="en-US" sz="2800" b="1" dirty="0">
                <a:solidFill>
                  <a:schemeClr val="bg1"/>
                </a:solidFill>
              </a:rPr>
              <a:t>DOUBLE ENTENDRE </a:t>
            </a:r>
            <a:r>
              <a:rPr lang="en-US" sz="2800" dirty="0"/>
              <a:t>is a statement that has two different meanings, one of which is often sexual. Find an example of double entendre in the Porter’s speech.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3. </a:t>
            </a:r>
            <a:r>
              <a:rPr lang="en-US" sz="2800" b="1" dirty="0">
                <a:solidFill>
                  <a:schemeClr val="bg1"/>
                </a:solidFill>
              </a:rPr>
              <a:t>Double entendres </a:t>
            </a:r>
            <a:r>
              <a:rPr lang="en-US" sz="2800" dirty="0"/>
              <a:t>can also be used for darker purposes. What two interpretations can you give to the line, “Macbeth does murder sleep” (act II, scene ii, line 45)?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Give some reasons why </a:t>
            </a:r>
            <a:r>
              <a:rPr lang="en-US" sz="3200" b="1" dirty="0">
                <a:solidFill>
                  <a:schemeClr val="bg1"/>
                </a:solidFill>
              </a:rPr>
              <a:t>COMIC RELIEF </a:t>
            </a:r>
            <a:r>
              <a:rPr lang="en-US" sz="3200" dirty="0"/>
              <a:t>such as the Porter scene can be found in a tragedy.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Literary Elements Questions: </a:t>
            </a:r>
          </a:p>
        </p:txBody>
      </p:sp>
    </p:spTree>
    <p:extLst>
      <p:ext uri="{BB962C8B-B14F-4D97-AF65-F5344CB8AC3E}">
        <p14:creationId xmlns:p14="http://schemas.microsoft.com/office/powerpoint/2010/main" val="3881075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172230"/>
      </a:dk2>
      <a:lt2>
        <a:srgbClr val="FFFFFF"/>
      </a:lt2>
      <a:accent1>
        <a:srgbClr val="FF7334"/>
      </a:accent1>
      <a:accent2>
        <a:srgbClr val="FEB040"/>
      </a:accent2>
      <a:accent3>
        <a:srgbClr val="274D57"/>
      </a:accent3>
      <a:accent4>
        <a:srgbClr val="72A994"/>
      </a:accent4>
      <a:accent5>
        <a:srgbClr val="FDCB68"/>
      </a:accent5>
      <a:accent6>
        <a:srgbClr val="FF545F"/>
      </a:accent6>
      <a:hlink>
        <a:srgbClr val="36A7F7"/>
      </a:hlink>
      <a:folHlink>
        <a:srgbClr val="36A7F7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graphical presentation.potx" id="{BEB7FBA7-E7A2-4FEC-8026-5518552462B4}" vid="{59907FBB-1A31-424B-86A9-E2A523530F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graphical presentation</Template>
  <TotalTime>0</TotalTime>
  <Words>476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Aharoni</vt:lpstr>
      <vt:lpstr>Algerian</vt:lpstr>
      <vt:lpstr>Arial</vt:lpstr>
      <vt:lpstr>Franklin Gothic Book</vt:lpstr>
      <vt:lpstr>Franklin Gothic Medium</vt:lpstr>
      <vt:lpstr>Office Theme</vt:lpstr>
      <vt:lpstr>Macbeth Act II, Scenes I-IV</vt:lpstr>
      <vt:lpstr>Act Annotations Guide</vt:lpstr>
      <vt:lpstr>Reading Comprehension Questions: </vt:lpstr>
      <vt:lpstr>Literary Elements Questions: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2019-01-10T16:02:42Z</dcterms:created>
  <dcterms:modified xsi:type="dcterms:W3CDTF">2020-09-22T14:55:54Z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thornee@fultonschools.org</vt:lpwstr>
  </property>
  <property fmtid="{D5CDD505-2E9C-101B-9397-08002B2CF9AE}" pid="5" name="MSIP_Label_0ee3c538-ec52-435f-ae58-017644bd9513_SetDate">
    <vt:lpwstr>2019-09-16T16:06:25.1717155Z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MSIP_Label_f42aa342-8706-4288-bd11-ebb85995028c_Enabled">
    <vt:lpwstr>True</vt:lpwstr>
  </property>
  <property fmtid="{D5CDD505-2E9C-101B-9397-08002B2CF9AE}" pid="10" name="MSIP_Label_f42aa342-8706-4288-bd11-ebb85995028c_SiteId">
    <vt:lpwstr>72f988bf-86f1-41af-91ab-2d7cd011db47</vt:lpwstr>
  </property>
  <property fmtid="{D5CDD505-2E9C-101B-9397-08002B2CF9AE}" pid="11" name="MSIP_Label_f42aa342-8706-4288-bd11-ebb85995028c_Owner">
    <vt:lpwstr>v-abdarl@microsoft.com</vt:lpwstr>
  </property>
  <property fmtid="{D5CDD505-2E9C-101B-9397-08002B2CF9AE}" pid="12" name="MSIP_Label_f42aa342-8706-4288-bd11-ebb85995028c_SetDate">
    <vt:lpwstr>2018-08-17T17:17:19.7010142Z</vt:lpwstr>
  </property>
  <property fmtid="{D5CDD505-2E9C-101B-9397-08002B2CF9AE}" pid="13" name="MSIP_Label_f42aa342-8706-4288-bd11-ebb85995028c_Name">
    <vt:lpwstr>General</vt:lpwstr>
  </property>
  <property fmtid="{D5CDD505-2E9C-101B-9397-08002B2CF9AE}" pid="14" name="MSIP_Label_f42aa342-8706-4288-bd11-ebb85995028c_Application">
    <vt:lpwstr>Microsoft Azure Information Protection</vt:lpwstr>
  </property>
  <property fmtid="{D5CDD505-2E9C-101B-9397-08002B2CF9AE}" pid="15" name="MSIP_Label_f42aa342-8706-4288-bd11-ebb85995028c_Extended_MSFT_Method">
    <vt:lpwstr>Automatic</vt:lpwstr>
  </property>
  <property fmtid="{D5CDD505-2E9C-101B-9397-08002B2CF9AE}" pid="16" name="Sensitivity">
    <vt:lpwstr>General General</vt:lpwstr>
  </property>
</Properties>
</file>