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7"/>
  </p:notesMasterIdLst>
  <p:handoutMasterIdLst>
    <p:handoutMasterId r:id="rId8"/>
  </p:handoutMasterIdLst>
  <p:sldIdLst>
    <p:sldId id="259" r:id="rId2"/>
    <p:sldId id="270" r:id="rId3"/>
    <p:sldId id="269"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07" autoAdjust="0"/>
  </p:normalViewPr>
  <p:slideViewPr>
    <p:cSldViewPr snapToGrid="0">
      <p:cViewPr varScale="1">
        <p:scale>
          <a:sx n="44" d="100"/>
          <a:sy n="44" d="100"/>
        </p:scale>
        <p:origin x="77" y="365"/>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2018/11/07</a:t>
            </a:fld>
            <a:endParaRPr lang="en-ZA" dirty="0"/>
          </a:p>
        </p:txBody>
      </p:sp>
      <p:sp>
        <p:nvSpPr>
          <p:cNvPr id="4" name="Footer Placeholder 3">
            <a:extLst>
              <a:ext uri="{FF2B5EF4-FFF2-40B4-BE49-F238E27FC236}">
                <a16:creationId xmlns:a16="http://schemas.microsoft.com/office/drawing/2014/main" xmlns=""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ZA" smtClean="0"/>
              <a:t>2018/11/07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ZA" smtClean="0"/>
              <a:t>‹#›</a:t>
            </a:fld>
            <a:endParaRPr lang="en-ZA"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xmlns=""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smtClean="0"/>
              <a:t>Click to edit Master title style</a:t>
            </a:r>
            <a:endParaRPr lang="en-ZA" dirty="0"/>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cxnSp>
        <p:nvCxnSpPr>
          <p:cNvPr id="5" name="Straight Connector 4" descr="Title Slide divider line&#10;">
            <a:extLst>
              <a:ext uri="{FF2B5EF4-FFF2-40B4-BE49-F238E27FC236}">
                <a16:creationId xmlns:a16="http://schemas.microsoft.com/office/drawing/2014/main" xmlns=""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xmlns=""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xmlns=""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xmlns=""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xmlns=""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xmlns=""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Picture Placeholder 19">
            <a:extLst>
              <a:ext uri="{FF2B5EF4-FFF2-40B4-BE49-F238E27FC236}">
                <a16:creationId xmlns:a16="http://schemas.microsoft.com/office/drawing/2014/main" xmlns=""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xmlns=""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xmlns=""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xmlns=""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xmlns=""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dirty="0"/>
              <a:t>Bullet Description</a:t>
            </a:r>
          </a:p>
        </p:txBody>
      </p:sp>
      <p:sp>
        <p:nvSpPr>
          <p:cNvPr id="51" name="Octagon 50">
            <a:extLst>
              <a:ext uri="{FF2B5EF4-FFF2-40B4-BE49-F238E27FC236}">
                <a16:creationId xmlns:a16="http://schemas.microsoft.com/office/drawing/2014/main" xmlns=""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xmlns=""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xmlns=""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xmlns=""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xmlns=""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grpSp>
        <p:nvGrpSpPr>
          <p:cNvPr id="22" name="Group 21">
            <a:extLst>
              <a:ext uri="{FF2B5EF4-FFF2-40B4-BE49-F238E27FC236}">
                <a16:creationId xmlns:a16="http://schemas.microsoft.com/office/drawing/2014/main" xmlns=""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xmlns=""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17">
              <a:extLst>
                <a:ext uri="{FF2B5EF4-FFF2-40B4-BE49-F238E27FC236}">
                  <a16:creationId xmlns:a16="http://schemas.microsoft.com/office/drawing/2014/main" xmlns=""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19">
              <a:extLst>
                <a:ext uri="{FF2B5EF4-FFF2-40B4-BE49-F238E27FC236}">
                  <a16:creationId xmlns:a16="http://schemas.microsoft.com/office/drawing/2014/main" xmlns=""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3">
              <a:extLst>
                <a:ext uri="{FF2B5EF4-FFF2-40B4-BE49-F238E27FC236}">
                  <a16:creationId xmlns:a16="http://schemas.microsoft.com/office/drawing/2014/main" xmlns=""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xmlns=""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28">
              <a:extLst>
                <a:ext uri="{FF2B5EF4-FFF2-40B4-BE49-F238E27FC236}">
                  <a16:creationId xmlns:a16="http://schemas.microsoft.com/office/drawing/2014/main" xmlns=""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8" name="Picture Placeholder 3">
            <a:extLst>
              <a:ext uri="{FF2B5EF4-FFF2-40B4-BE49-F238E27FC236}">
                <a16:creationId xmlns:a16="http://schemas.microsoft.com/office/drawing/2014/main" xmlns=""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smtClean="0"/>
              <a:t>Click icon to add picture</a:t>
            </a:r>
            <a:endParaRPr lang="en-US" dirty="0"/>
          </a:p>
        </p:txBody>
      </p:sp>
      <p:sp>
        <p:nvSpPr>
          <p:cNvPr id="39" name="Picture Placeholder 3">
            <a:extLst>
              <a:ext uri="{FF2B5EF4-FFF2-40B4-BE49-F238E27FC236}">
                <a16:creationId xmlns:a16="http://schemas.microsoft.com/office/drawing/2014/main" xmlns=""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smtClean="0"/>
              <a:t>Click icon to add picture</a:t>
            </a:r>
            <a:endParaRPr lang="en-US" dirty="0"/>
          </a:p>
        </p:txBody>
      </p:sp>
      <p:sp>
        <p:nvSpPr>
          <p:cNvPr id="40" name="Picture Placeholder 3">
            <a:extLst>
              <a:ext uri="{FF2B5EF4-FFF2-40B4-BE49-F238E27FC236}">
                <a16:creationId xmlns:a16="http://schemas.microsoft.com/office/drawing/2014/main" xmlns=""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xmlns=""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xmlns=""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xmlns=""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xmlns=""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xmlns=""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xmlns=""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xmlns=""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xmlns=""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xmlns=""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xmlns=""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xmlns=""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xmlns=""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xmlns=""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3" name="Group 42">
            <a:extLst>
              <a:ext uri="{FF2B5EF4-FFF2-40B4-BE49-F238E27FC236}">
                <a16:creationId xmlns:a16="http://schemas.microsoft.com/office/drawing/2014/main" xmlns=""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xmlns=""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5" name="Rounded Rectangle 15">
              <a:extLst>
                <a:ext uri="{FF2B5EF4-FFF2-40B4-BE49-F238E27FC236}">
                  <a16:creationId xmlns:a16="http://schemas.microsoft.com/office/drawing/2014/main" xmlns=""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6" name="Rectangle: Rounded Corners 45">
              <a:extLst>
                <a:ext uri="{FF2B5EF4-FFF2-40B4-BE49-F238E27FC236}">
                  <a16:creationId xmlns:a16="http://schemas.microsoft.com/office/drawing/2014/main" xmlns=""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Rounded Rectangle 15">
              <a:extLst>
                <a:ext uri="{FF2B5EF4-FFF2-40B4-BE49-F238E27FC236}">
                  <a16:creationId xmlns:a16="http://schemas.microsoft.com/office/drawing/2014/main" xmlns=""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8" name="Rounded Rectangle 15">
              <a:extLst>
                <a:ext uri="{FF2B5EF4-FFF2-40B4-BE49-F238E27FC236}">
                  <a16:creationId xmlns:a16="http://schemas.microsoft.com/office/drawing/2014/main" xmlns=""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9" name="Oval 48">
              <a:extLst>
                <a:ext uri="{FF2B5EF4-FFF2-40B4-BE49-F238E27FC236}">
                  <a16:creationId xmlns:a16="http://schemas.microsoft.com/office/drawing/2014/main" xmlns=""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0" name="Oval 49">
              <a:extLst>
                <a:ext uri="{FF2B5EF4-FFF2-40B4-BE49-F238E27FC236}">
                  <a16:creationId xmlns:a16="http://schemas.microsoft.com/office/drawing/2014/main" xmlns=""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1" name="Oval 50">
              <a:extLst>
                <a:ext uri="{FF2B5EF4-FFF2-40B4-BE49-F238E27FC236}">
                  <a16:creationId xmlns:a16="http://schemas.microsoft.com/office/drawing/2014/main" xmlns=""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grpSp>
      <p:sp>
        <p:nvSpPr>
          <p:cNvPr id="3" name="Content Placeholder 2">
            <a:extLst>
              <a:ext uri="{FF2B5EF4-FFF2-40B4-BE49-F238E27FC236}">
                <a16:creationId xmlns:a16="http://schemas.microsoft.com/office/drawing/2014/main" xmlns=""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dirty="0"/>
              <a:t>Emphasized text can go here</a:t>
            </a:r>
            <a:endParaRPr lang="en-ZA" dirty="0"/>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Picture Placeholder 4">
            <a:extLst>
              <a:ext uri="{FF2B5EF4-FFF2-40B4-BE49-F238E27FC236}">
                <a16:creationId xmlns:a16="http://schemas.microsoft.com/office/drawing/2014/main" xmlns=""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9" name="Text Placeholder 8">
            <a:extLst>
              <a:ext uri="{FF2B5EF4-FFF2-40B4-BE49-F238E27FC236}">
                <a16:creationId xmlns:a16="http://schemas.microsoft.com/office/drawing/2014/main" xmlns="" id="{35FD3B7C-17C6-4327-986C-A8A6D6EC1B52}"/>
              </a:ext>
            </a:extLst>
          </p:cNvPr>
          <p:cNvSpPr>
            <a:spLocks noGrp="1"/>
          </p:cNvSpPr>
          <p:nvPr>
            <p:ph type="body" sz="quarter" idx="13"/>
          </p:nvPr>
        </p:nvSpPr>
        <p:spPr>
          <a:xfrm>
            <a:off x="431800" y="3509766"/>
            <a:ext cx="2951163" cy="23227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xmlns=""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xmlns=""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xmlns=""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xmlns=""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dirty="0"/>
              <a:t>Bullet Description</a:t>
            </a:r>
          </a:p>
        </p:txBody>
      </p:sp>
      <p:sp>
        <p:nvSpPr>
          <p:cNvPr id="10" name="Text Placeholder 9">
            <a:extLst>
              <a:ext uri="{FF2B5EF4-FFF2-40B4-BE49-F238E27FC236}">
                <a16:creationId xmlns:a16="http://schemas.microsoft.com/office/drawing/2014/main" xmlns=""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xmlns=""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xmlns=""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9" name="Text Placeholder 8">
            <a:extLst>
              <a:ext uri="{FF2B5EF4-FFF2-40B4-BE49-F238E27FC236}">
                <a16:creationId xmlns:a16="http://schemas.microsoft.com/office/drawing/2014/main" xmlns=""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20" name="Picture Placeholder 3">
            <a:extLst>
              <a:ext uri="{FF2B5EF4-FFF2-40B4-BE49-F238E27FC236}">
                <a16:creationId xmlns:a16="http://schemas.microsoft.com/office/drawing/2014/main" xmlns=""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smtClean="0"/>
              <a:t>Click icon to add picture</a:t>
            </a:r>
            <a:endParaRPr lang="en-US" dirty="0"/>
          </a:p>
        </p:txBody>
      </p:sp>
      <p:sp>
        <p:nvSpPr>
          <p:cNvPr id="21" name="Picture Placeholder 3">
            <a:extLst>
              <a:ext uri="{FF2B5EF4-FFF2-40B4-BE49-F238E27FC236}">
                <a16:creationId xmlns:a16="http://schemas.microsoft.com/office/drawing/2014/main" xmlns=""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smtClean="0"/>
              <a:t>Click icon to add picture</a:t>
            </a:r>
            <a:endParaRPr lang="en-US" dirty="0"/>
          </a:p>
        </p:txBody>
      </p:sp>
      <p:sp>
        <p:nvSpPr>
          <p:cNvPr id="22" name="Picture Placeholder 3">
            <a:extLst>
              <a:ext uri="{FF2B5EF4-FFF2-40B4-BE49-F238E27FC236}">
                <a16:creationId xmlns:a16="http://schemas.microsoft.com/office/drawing/2014/main" xmlns=""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xmlns=""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27" name="Text Placeholder 9">
            <a:extLst>
              <a:ext uri="{FF2B5EF4-FFF2-40B4-BE49-F238E27FC236}">
                <a16:creationId xmlns:a16="http://schemas.microsoft.com/office/drawing/2014/main" xmlns=""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28" name="Text Placeholder 9">
            <a:extLst>
              <a:ext uri="{FF2B5EF4-FFF2-40B4-BE49-F238E27FC236}">
                <a16:creationId xmlns:a16="http://schemas.microsoft.com/office/drawing/2014/main" xmlns=""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48" name="Freeform: Shape 47">
            <a:extLst>
              <a:ext uri="{FF2B5EF4-FFF2-40B4-BE49-F238E27FC236}">
                <a16:creationId xmlns:a16="http://schemas.microsoft.com/office/drawing/2014/main" xmlns=""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Freeform: Shape 46">
            <a:extLst>
              <a:ext uri="{FF2B5EF4-FFF2-40B4-BE49-F238E27FC236}">
                <a16:creationId xmlns:a16="http://schemas.microsoft.com/office/drawing/2014/main" xmlns=""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xmlns=""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xmlns=""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xmlns=""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24" name="Freeform: Shape 23">
            <a:extLst>
              <a:ext uri="{FF2B5EF4-FFF2-40B4-BE49-F238E27FC236}">
                <a16:creationId xmlns:a16="http://schemas.microsoft.com/office/drawing/2014/main" xmlns=""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xmlns=""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8" name="Footer Placeholder 7">
            <a:extLst>
              <a:ext uri="{FF2B5EF4-FFF2-40B4-BE49-F238E27FC236}">
                <a16:creationId xmlns:a16="http://schemas.microsoft.com/office/drawing/2014/main" xmlns=""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xmlns=""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9" name="Freeform: Shape 28">
            <a:extLst>
              <a:ext uri="{FF2B5EF4-FFF2-40B4-BE49-F238E27FC236}">
                <a16:creationId xmlns:a16="http://schemas.microsoft.com/office/drawing/2014/main" xmlns=""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Text Placeholder 18">
            <a:extLst>
              <a:ext uri="{FF2B5EF4-FFF2-40B4-BE49-F238E27FC236}">
                <a16:creationId xmlns:a16="http://schemas.microsoft.com/office/drawing/2014/main" xmlns=""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dirty="0"/>
              <a:t>1</a:t>
            </a:r>
            <a:endParaRPr lang="en-ZA" dirty="0"/>
          </a:p>
        </p:txBody>
      </p:sp>
      <p:sp>
        <p:nvSpPr>
          <p:cNvPr id="32" name="Text Placeholder 20">
            <a:extLst>
              <a:ext uri="{FF2B5EF4-FFF2-40B4-BE49-F238E27FC236}">
                <a16:creationId xmlns:a16="http://schemas.microsoft.com/office/drawing/2014/main" xmlns=""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dirty="0"/>
              <a:t>2</a:t>
            </a:r>
            <a:endParaRPr lang="en-ZA" dirty="0"/>
          </a:p>
        </p:txBody>
      </p:sp>
      <p:sp>
        <p:nvSpPr>
          <p:cNvPr id="33" name="Text Placeholder 32">
            <a:extLst>
              <a:ext uri="{FF2B5EF4-FFF2-40B4-BE49-F238E27FC236}">
                <a16:creationId xmlns:a16="http://schemas.microsoft.com/office/drawing/2014/main" xmlns=""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ZA" dirty="0"/>
              <a:t>3</a:t>
            </a:r>
          </a:p>
        </p:txBody>
      </p:sp>
      <p:sp>
        <p:nvSpPr>
          <p:cNvPr id="35" name="Text Placeholder 34">
            <a:extLst>
              <a:ext uri="{FF2B5EF4-FFF2-40B4-BE49-F238E27FC236}">
                <a16:creationId xmlns:a16="http://schemas.microsoft.com/office/drawing/2014/main" xmlns=""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Section Description</a:t>
            </a:r>
            <a:endParaRPr lang="en-ZA" dirty="0"/>
          </a:p>
        </p:txBody>
      </p:sp>
      <p:sp>
        <p:nvSpPr>
          <p:cNvPr id="37" name="Text Placeholder 36">
            <a:extLst>
              <a:ext uri="{FF2B5EF4-FFF2-40B4-BE49-F238E27FC236}">
                <a16:creationId xmlns:a16="http://schemas.microsoft.com/office/drawing/2014/main" xmlns=""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
        <p:nvSpPr>
          <p:cNvPr id="39" name="Text Placeholder 38">
            <a:extLst>
              <a:ext uri="{FF2B5EF4-FFF2-40B4-BE49-F238E27FC236}">
                <a16:creationId xmlns:a16="http://schemas.microsoft.com/office/drawing/2014/main" xmlns=""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xmlns=""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xmlns=""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xmlns=""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xmlns=""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xmlns=""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xmlns=""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xmlns=""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xmlns=""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xmlns=""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3" name="Text Placeholder 2">
            <a:extLst>
              <a:ext uri="{FF2B5EF4-FFF2-40B4-BE49-F238E27FC236}">
                <a16:creationId xmlns:a16="http://schemas.microsoft.com/office/drawing/2014/main" xmlns=""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xmlns=""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0" name="Footer Placeholder 9">
            <a:extLst>
              <a:ext uri="{FF2B5EF4-FFF2-40B4-BE49-F238E27FC236}">
                <a16:creationId xmlns:a16="http://schemas.microsoft.com/office/drawing/2014/main" xmlns=""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11" name="Slide Number Placeholder 10">
            <a:extLst>
              <a:ext uri="{FF2B5EF4-FFF2-40B4-BE49-F238E27FC236}">
                <a16:creationId xmlns:a16="http://schemas.microsoft.com/office/drawing/2014/main" xmlns=""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6" name="Content Placeholder 5">
            <a:extLst>
              <a:ext uri="{FF2B5EF4-FFF2-40B4-BE49-F238E27FC236}">
                <a16:creationId xmlns:a16="http://schemas.microsoft.com/office/drawing/2014/main" xmlns="" id="{EA7B8348-A00A-4AAE-B1F6-924515577B23}"/>
              </a:ext>
            </a:extLst>
          </p:cNvPr>
          <p:cNvSpPr>
            <a:spLocks noGrp="1"/>
          </p:cNvSpPr>
          <p:nvPr>
            <p:ph sz="quarter" idx="4"/>
          </p:nvPr>
        </p:nvSpPr>
        <p:spPr>
          <a:xfrm>
            <a:off x="6300000" y="1581663"/>
            <a:ext cx="5472000" cy="460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ext Placeholder 4">
            <a:extLst>
              <a:ext uri="{FF2B5EF4-FFF2-40B4-BE49-F238E27FC236}">
                <a16:creationId xmlns:a16="http://schemas.microsoft.com/office/drawing/2014/main" xmlns=""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smtClean="0"/>
              <a:t>Click to 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xmlns=""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cxnSp>
        <p:nvCxnSpPr>
          <p:cNvPr id="14" name="Straight Connector 13">
            <a:extLst>
              <a:ext uri="{FF2B5EF4-FFF2-40B4-BE49-F238E27FC236}">
                <a16:creationId xmlns:a16="http://schemas.microsoft.com/office/drawing/2014/main" xmlns=""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xmlns=""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0" name="Text Placeholder 5">
            <a:extLst>
              <a:ext uri="{FF2B5EF4-FFF2-40B4-BE49-F238E27FC236}">
                <a16:creationId xmlns:a16="http://schemas.microsoft.com/office/drawing/2014/main" xmlns=""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1" name="Text Placeholder 5">
            <a:extLst>
              <a:ext uri="{FF2B5EF4-FFF2-40B4-BE49-F238E27FC236}">
                <a16:creationId xmlns:a16="http://schemas.microsoft.com/office/drawing/2014/main" xmlns=""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2" name="Text Placeholder 5">
            <a:extLst>
              <a:ext uri="{FF2B5EF4-FFF2-40B4-BE49-F238E27FC236}">
                <a16:creationId xmlns:a16="http://schemas.microsoft.com/office/drawing/2014/main" xmlns=""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1" name="Text Placeholder 10">
            <a:extLst>
              <a:ext uri="{FF2B5EF4-FFF2-40B4-BE49-F238E27FC236}">
                <a16:creationId xmlns:a16="http://schemas.microsoft.com/office/drawing/2014/main" xmlns=""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9" name="Text Placeholder 8">
            <a:extLst>
              <a:ext uri="{FF2B5EF4-FFF2-40B4-BE49-F238E27FC236}">
                <a16:creationId xmlns:a16="http://schemas.microsoft.com/office/drawing/2014/main" xmlns=""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6" name="Text Placeholder 5">
            <a:extLst>
              <a:ext uri="{FF2B5EF4-FFF2-40B4-BE49-F238E27FC236}">
                <a16:creationId xmlns:a16="http://schemas.microsoft.com/office/drawing/2014/main" xmlns=""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1 Title</a:t>
            </a:r>
            <a:endParaRPr lang="en-ZA" dirty="0"/>
          </a:p>
        </p:txBody>
      </p:sp>
      <p:sp>
        <p:nvSpPr>
          <p:cNvPr id="12" name="Text Placeholder 11">
            <a:extLst>
              <a:ext uri="{FF2B5EF4-FFF2-40B4-BE49-F238E27FC236}">
                <a16:creationId xmlns:a16="http://schemas.microsoft.com/office/drawing/2014/main" xmlns=""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dirty="0"/>
              <a:t>Section 2 Title</a:t>
            </a:r>
            <a:endParaRPr lang="en-ZA" dirty="0"/>
          </a:p>
        </p:txBody>
      </p:sp>
      <p:sp>
        <p:nvSpPr>
          <p:cNvPr id="14" name="Text Placeholder 13">
            <a:extLst>
              <a:ext uri="{FF2B5EF4-FFF2-40B4-BE49-F238E27FC236}">
                <a16:creationId xmlns:a16="http://schemas.microsoft.com/office/drawing/2014/main" xmlns=""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dirty="0"/>
              <a:t>Section 3 Title</a:t>
            </a:r>
            <a:endParaRPr lang="en-ZA" dirty="0"/>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3" name="Text Placeholder 8">
            <a:extLst>
              <a:ext uri="{FF2B5EF4-FFF2-40B4-BE49-F238E27FC236}">
                <a16:creationId xmlns:a16="http://schemas.microsoft.com/office/drawing/2014/main" xmlns=""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cxnSp>
        <p:nvCxnSpPr>
          <p:cNvPr id="15" name="Straight Arrow Connector 14">
            <a:extLst>
              <a:ext uri="{FF2B5EF4-FFF2-40B4-BE49-F238E27FC236}">
                <a16:creationId xmlns:a16="http://schemas.microsoft.com/office/drawing/2014/main" xmlns=""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xmlns=""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7" name="Text Placeholder 10">
            <a:extLst>
              <a:ext uri="{FF2B5EF4-FFF2-40B4-BE49-F238E27FC236}">
                <a16:creationId xmlns:a16="http://schemas.microsoft.com/office/drawing/2014/main" xmlns=""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xmlns=""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xmlns=""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xmlns=""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xmlns=""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8" name="Text Placeholder 10">
            <a:extLst>
              <a:ext uri="{FF2B5EF4-FFF2-40B4-BE49-F238E27FC236}">
                <a16:creationId xmlns:a16="http://schemas.microsoft.com/office/drawing/2014/main" xmlns=""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xmlns=""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xmlns=""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xmlns=""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xmlns=""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xmlns=""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xmlns=""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xmlns=""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xmlns=""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8" name="Text Placeholder 10">
            <a:extLst>
              <a:ext uri="{FF2B5EF4-FFF2-40B4-BE49-F238E27FC236}">
                <a16:creationId xmlns:a16="http://schemas.microsoft.com/office/drawing/2014/main" xmlns=""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9" name="Text Placeholder 10">
            <a:extLst>
              <a:ext uri="{FF2B5EF4-FFF2-40B4-BE49-F238E27FC236}">
                <a16:creationId xmlns:a16="http://schemas.microsoft.com/office/drawing/2014/main" xmlns=""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xmlns=""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xmlns=""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xmlns=""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xmlns=""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xmlns=""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xmlns=""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xmlns=""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xmlns=""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xmlns=""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9" name="Text Placeholder 3">
            <a:extLst>
              <a:ext uri="{FF2B5EF4-FFF2-40B4-BE49-F238E27FC236}">
                <a16:creationId xmlns:a16="http://schemas.microsoft.com/office/drawing/2014/main" xmlns=""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dirty="0"/>
              <a:t>Item Title</a:t>
            </a:r>
            <a:endParaRPr lang="en-ZA" dirty="0"/>
          </a:p>
        </p:txBody>
      </p:sp>
      <p:sp>
        <p:nvSpPr>
          <p:cNvPr id="50" name="Text Placeholder 36">
            <a:extLst>
              <a:ext uri="{FF2B5EF4-FFF2-40B4-BE49-F238E27FC236}">
                <a16:creationId xmlns:a16="http://schemas.microsoft.com/office/drawing/2014/main" xmlns=""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dirty="0"/>
              <a:t>Month, Year</a:t>
            </a:r>
            <a:endParaRPr lang="en-ZA" dirty="0"/>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dirty="0"/>
              <a:t>Title</a:t>
            </a:r>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dirty="0"/>
              <a:t>Title</a:t>
            </a:r>
          </a:p>
        </p:txBody>
      </p:sp>
      <p:sp>
        <p:nvSpPr>
          <p:cNvPr id="15" name="Text Placeholder 14">
            <a:extLst>
              <a:ext uri="{FF2B5EF4-FFF2-40B4-BE49-F238E27FC236}">
                <a16:creationId xmlns:a16="http://schemas.microsoft.com/office/drawing/2014/main" xmlns=""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dirty="0"/>
              <a:t>Title</a:t>
            </a:r>
          </a:p>
        </p:txBody>
      </p:sp>
      <p:sp>
        <p:nvSpPr>
          <p:cNvPr id="17" name="Text Placeholder 16">
            <a:extLst>
              <a:ext uri="{FF2B5EF4-FFF2-40B4-BE49-F238E27FC236}">
                <a16:creationId xmlns:a16="http://schemas.microsoft.com/office/drawing/2014/main" xmlns=""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dirty="0"/>
              <a:t>Title</a:t>
            </a:r>
          </a:p>
        </p:txBody>
      </p:sp>
      <p:sp>
        <p:nvSpPr>
          <p:cNvPr id="6" name="Text Placeholder 5">
            <a:extLst>
              <a:ext uri="{FF2B5EF4-FFF2-40B4-BE49-F238E27FC236}">
                <a16:creationId xmlns:a16="http://schemas.microsoft.com/office/drawing/2014/main" xmlns=""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dirty="0"/>
              <a:t>Full Name</a:t>
            </a:r>
            <a:endParaRPr lang="en-ZA" dirty="0"/>
          </a:p>
        </p:txBody>
      </p:sp>
      <p:sp>
        <p:nvSpPr>
          <p:cNvPr id="10" name="Text Placeholder 9">
            <a:extLst>
              <a:ext uri="{FF2B5EF4-FFF2-40B4-BE49-F238E27FC236}">
                <a16:creationId xmlns:a16="http://schemas.microsoft.com/office/drawing/2014/main" xmlns=""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dirty="0"/>
              <a:t>Full Name</a:t>
            </a:r>
          </a:p>
        </p:txBody>
      </p:sp>
      <p:sp>
        <p:nvSpPr>
          <p:cNvPr id="12" name="Text Placeholder 11">
            <a:extLst>
              <a:ext uri="{FF2B5EF4-FFF2-40B4-BE49-F238E27FC236}">
                <a16:creationId xmlns:a16="http://schemas.microsoft.com/office/drawing/2014/main" xmlns=""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dirty="0"/>
              <a:t>Full Name</a:t>
            </a:r>
          </a:p>
        </p:txBody>
      </p:sp>
      <p:sp>
        <p:nvSpPr>
          <p:cNvPr id="16" name="Text Placeholder 15">
            <a:extLst>
              <a:ext uri="{FF2B5EF4-FFF2-40B4-BE49-F238E27FC236}">
                <a16:creationId xmlns:a16="http://schemas.microsoft.com/office/drawing/2014/main" xmlns=""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dirty="0"/>
              <a:t>Full Name</a:t>
            </a:r>
          </a:p>
        </p:txBody>
      </p:sp>
      <p:sp>
        <p:nvSpPr>
          <p:cNvPr id="19" name="Text Placeholder 18">
            <a:extLst>
              <a:ext uri="{FF2B5EF4-FFF2-40B4-BE49-F238E27FC236}">
                <a16:creationId xmlns:a16="http://schemas.microsoft.com/office/drawing/2014/main" xmlns=""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dirty="0"/>
              <a:t>Full Name</a:t>
            </a:r>
          </a:p>
        </p:txBody>
      </p:sp>
      <p:sp>
        <p:nvSpPr>
          <p:cNvPr id="21" name="Text Placeholder 20">
            <a:extLst>
              <a:ext uri="{FF2B5EF4-FFF2-40B4-BE49-F238E27FC236}">
                <a16:creationId xmlns:a16="http://schemas.microsoft.com/office/drawing/2014/main" xmlns=""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dirty="0"/>
              <a:t>Title</a:t>
            </a:r>
          </a:p>
        </p:txBody>
      </p:sp>
      <p:sp>
        <p:nvSpPr>
          <p:cNvPr id="23" name="Picture Placeholder 22">
            <a:extLst>
              <a:ext uri="{FF2B5EF4-FFF2-40B4-BE49-F238E27FC236}">
                <a16:creationId xmlns:a16="http://schemas.microsoft.com/office/drawing/2014/main" xmlns=""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24" name="Picture Placeholder 22">
            <a:extLst>
              <a:ext uri="{FF2B5EF4-FFF2-40B4-BE49-F238E27FC236}">
                <a16:creationId xmlns:a16="http://schemas.microsoft.com/office/drawing/2014/main" xmlns=""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25" name="Picture Placeholder 22">
            <a:extLst>
              <a:ext uri="{FF2B5EF4-FFF2-40B4-BE49-F238E27FC236}">
                <a16:creationId xmlns:a16="http://schemas.microsoft.com/office/drawing/2014/main" xmlns=""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26" name="Picture Placeholder 22">
            <a:extLst>
              <a:ext uri="{FF2B5EF4-FFF2-40B4-BE49-F238E27FC236}">
                <a16:creationId xmlns:a16="http://schemas.microsoft.com/office/drawing/2014/main" xmlns=""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27" name="Picture Placeholder 22">
            <a:extLst>
              <a:ext uri="{FF2B5EF4-FFF2-40B4-BE49-F238E27FC236}">
                <a16:creationId xmlns:a16="http://schemas.microsoft.com/office/drawing/2014/main" xmlns=""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20" name="Picture Placeholder 22">
            <a:extLst>
              <a:ext uri="{FF2B5EF4-FFF2-40B4-BE49-F238E27FC236}">
                <a16:creationId xmlns:a16="http://schemas.microsoft.com/office/drawing/2014/main" xmlns=""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smtClean="0"/>
              <a:t>Click icon to add picture</a:t>
            </a:r>
            <a:endParaRPr lang="en-ZA" dirty="0"/>
          </a:p>
        </p:txBody>
      </p:sp>
      <p:sp>
        <p:nvSpPr>
          <p:cNvPr id="4" name="Text Placeholder 3">
            <a:extLst>
              <a:ext uri="{FF2B5EF4-FFF2-40B4-BE49-F238E27FC236}">
                <a16:creationId xmlns:a16="http://schemas.microsoft.com/office/drawing/2014/main" xmlns=""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Full Name</a:t>
            </a:r>
            <a:endParaRPr lang="en-ZA" dirty="0"/>
          </a:p>
        </p:txBody>
      </p:sp>
      <p:sp>
        <p:nvSpPr>
          <p:cNvPr id="11" name="Text Placeholder 10">
            <a:extLst>
              <a:ext uri="{FF2B5EF4-FFF2-40B4-BE49-F238E27FC236}">
                <a16:creationId xmlns:a16="http://schemas.microsoft.com/office/drawing/2014/main" xmlns=""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dirty="0"/>
              <a:t>Title</a:t>
            </a:r>
            <a:endParaRPr lang="en-ZA" dirty="0"/>
          </a:p>
        </p:txBody>
      </p: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xmlns=""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xmlns=""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 Placeholder 8">
            <a:extLst>
              <a:ext uri="{FF2B5EF4-FFF2-40B4-BE49-F238E27FC236}">
                <a16:creationId xmlns:a16="http://schemas.microsoft.com/office/drawing/2014/main" xmlns=""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xmlns=""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xmlns=""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Picture Placeholder 31">
            <a:extLst>
              <a:ext uri="{FF2B5EF4-FFF2-40B4-BE49-F238E27FC236}">
                <a16:creationId xmlns:a16="http://schemas.microsoft.com/office/drawing/2014/main" xmlns=""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5" name="Slide Number Placeholder 4">
            <a:extLst>
              <a:ext uri="{FF2B5EF4-FFF2-40B4-BE49-F238E27FC236}">
                <a16:creationId xmlns:a16="http://schemas.microsoft.com/office/drawing/2014/main" xmlns=""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xmlns=""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xmlns=""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xmlns=""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xmlns=""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xmlns=""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xmlns=""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xmlns=""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xmlns=""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dirty="0"/>
              <a:t>Click to edit Master </a:t>
            </a:r>
            <a:br>
              <a:rPr lang="en-US" dirty="0"/>
            </a:br>
            <a:r>
              <a:rPr lang="en-US" dirty="0"/>
              <a:t>title style</a:t>
            </a:r>
            <a:endParaRPr lang="en-ZA" dirty="0"/>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5" name="Freeform: Shape 4">
            <a:extLst>
              <a:ext uri="{FF2B5EF4-FFF2-40B4-BE49-F238E27FC236}">
                <a16:creationId xmlns:a16="http://schemas.microsoft.com/office/drawing/2014/main" xmlns=""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xmlns=""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Freeform: Shape 6">
            <a:extLst>
              <a:ext uri="{FF2B5EF4-FFF2-40B4-BE49-F238E27FC236}">
                <a16:creationId xmlns:a16="http://schemas.microsoft.com/office/drawing/2014/main" xmlns=""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Freeform: Shape 7">
            <a:extLst>
              <a:ext uri="{FF2B5EF4-FFF2-40B4-BE49-F238E27FC236}">
                <a16:creationId xmlns:a16="http://schemas.microsoft.com/office/drawing/2014/main" xmlns=""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reeform: Shape 8">
            <a:extLst>
              <a:ext uri="{FF2B5EF4-FFF2-40B4-BE49-F238E27FC236}">
                <a16:creationId xmlns:a16="http://schemas.microsoft.com/office/drawing/2014/main" xmlns=""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xmlns=""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xmlns=""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xmlns=""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701395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xmlns=""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xmlns=""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5" name="Slide Number Placeholder 4">
            <a:extLst>
              <a:ext uri="{FF2B5EF4-FFF2-40B4-BE49-F238E27FC236}">
                <a16:creationId xmlns:a16="http://schemas.microsoft.com/office/drawing/2014/main" xmlns=""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xmlns=""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xmlns=""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26948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xmlns=""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xmlns=""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xmlns=""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6" name="Text Placeholder 3">
            <a:extLst>
              <a:ext uri="{FF2B5EF4-FFF2-40B4-BE49-F238E27FC236}">
                <a16:creationId xmlns:a16="http://schemas.microsoft.com/office/drawing/2014/main" xmlns=""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7" name="Content Placeholder 2">
            <a:extLst>
              <a:ext uri="{FF2B5EF4-FFF2-40B4-BE49-F238E27FC236}">
                <a16:creationId xmlns:a16="http://schemas.microsoft.com/office/drawing/2014/main" xmlns=""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084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xmlns=""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xmlns=""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xmlns=""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6" name="Text Placeholder 3">
            <a:extLst>
              <a:ext uri="{FF2B5EF4-FFF2-40B4-BE49-F238E27FC236}">
                <a16:creationId xmlns:a16="http://schemas.microsoft.com/office/drawing/2014/main" xmlns=""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7" name="Picture Placeholder 2">
            <a:extLst>
              <a:ext uri="{FF2B5EF4-FFF2-40B4-BE49-F238E27FC236}">
                <a16:creationId xmlns:a16="http://schemas.microsoft.com/office/drawing/2014/main" xmlns=""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641209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xmlns=""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xmlns=""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xmlns=""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xmlns=""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xmlns=""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5" name="Slide Number Placeholder 4">
            <a:extLst>
              <a:ext uri="{FF2B5EF4-FFF2-40B4-BE49-F238E27FC236}">
                <a16:creationId xmlns:a16="http://schemas.microsoft.com/office/drawing/2014/main" xmlns=""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xmlns=""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xmlns=""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16" name="Content Placeholder 2">
            <a:extLst>
              <a:ext uri="{FF2B5EF4-FFF2-40B4-BE49-F238E27FC236}">
                <a16:creationId xmlns:a16="http://schemas.microsoft.com/office/drawing/2014/main" xmlns=""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xmlns=""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xmlns=""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xmlns=""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xmlns=""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xmlns=""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xmlns=""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xmlns=""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xmlns=""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xmlns=""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xmlns=""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xmlns=""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xmlns=""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xmlns=""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xmlns=""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xmlns=""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xmlns=""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xmlns=""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xmlns=""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xmlns=""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xmlns=""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xmlns=""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xmlns=""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xmlns=""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xmlns=""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xmlns=""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xmlns=""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xmlns=""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3" name="Content Placeholder 2">
            <a:extLst>
              <a:ext uri="{FF2B5EF4-FFF2-40B4-BE49-F238E27FC236}">
                <a16:creationId xmlns:a16="http://schemas.microsoft.com/office/drawing/2014/main" xmlns=""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8" name="Footer Placeholder 7">
            <a:extLst>
              <a:ext uri="{FF2B5EF4-FFF2-40B4-BE49-F238E27FC236}">
                <a16:creationId xmlns:a16="http://schemas.microsoft.com/office/drawing/2014/main" xmlns=""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xmlns=""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3" name="Content Placeholder 3">
            <a:extLst>
              <a:ext uri="{FF2B5EF4-FFF2-40B4-BE49-F238E27FC236}">
                <a16:creationId xmlns:a16="http://schemas.microsoft.com/office/drawing/2014/main" xmlns="" id="{94AA1D0D-4A88-48E6-9F92-152A70F621DA}"/>
              </a:ext>
            </a:extLst>
          </p:cNvPr>
          <p:cNvSpPr>
            <a:spLocks noGrp="1"/>
          </p:cNvSpPr>
          <p:nvPr>
            <p:ph sz="half" idx="2"/>
          </p:nvPr>
        </p:nvSpPr>
        <p:spPr>
          <a:xfrm>
            <a:off x="6300384" y="1140847"/>
            <a:ext cx="5471616" cy="50361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6A38E24-EB1C-472F-B631-5DF32F9C4CF5}"/>
              </a:ext>
            </a:extLst>
          </p:cNvPr>
          <p:cNvSpPr>
            <a:spLocks noGrp="1"/>
          </p:cNvSpPr>
          <p:nvPr>
            <p:ph type="body" sz="quarter" idx="12"/>
          </p:nvPr>
        </p:nvSpPr>
        <p:spPr>
          <a:xfrm>
            <a:off x="4301550" y="1152000"/>
            <a:ext cx="3600450"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1" name="Text Placeholder 10">
            <a:extLst>
              <a:ext uri="{FF2B5EF4-FFF2-40B4-BE49-F238E27FC236}">
                <a16:creationId xmlns:a16="http://schemas.microsoft.com/office/drawing/2014/main" xmlns="" id="{5B4A252E-78C9-4F76-98A4-A4B580AD072A}"/>
              </a:ext>
            </a:extLst>
          </p:cNvPr>
          <p:cNvSpPr>
            <a:spLocks noGrp="1"/>
          </p:cNvSpPr>
          <p:nvPr>
            <p:ph type="body" sz="quarter" idx="13"/>
          </p:nvPr>
        </p:nvSpPr>
        <p:spPr>
          <a:xfrm>
            <a:off x="8171550" y="1152000"/>
            <a:ext cx="3600450"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p:nvPr>
        </p:nvSpPr>
        <p:spPr>
          <a:xfrm>
            <a:off x="2726412" y="1152525"/>
            <a:ext cx="2160588"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p:nvPr>
        </p:nvSpPr>
        <p:spPr>
          <a:xfrm>
            <a:off x="5021412" y="1152525"/>
            <a:ext cx="2160588"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5" name="Text Placeholder 14">
            <a:extLst>
              <a:ext uri="{FF2B5EF4-FFF2-40B4-BE49-F238E27FC236}">
                <a16:creationId xmlns:a16="http://schemas.microsoft.com/office/drawing/2014/main" xmlns="" id="{755213BF-EF6D-45DC-A01B-DE6C2F23A6D2}"/>
              </a:ext>
            </a:extLst>
          </p:cNvPr>
          <p:cNvSpPr>
            <a:spLocks noGrp="1"/>
          </p:cNvSpPr>
          <p:nvPr>
            <p:ph type="body" sz="quarter" idx="14"/>
          </p:nvPr>
        </p:nvSpPr>
        <p:spPr>
          <a:xfrm>
            <a:off x="7316412" y="1148060"/>
            <a:ext cx="2160588"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7" name="Text Placeholder 16">
            <a:extLst>
              <a:ext uri="{FF2B5EF4-FFF2-40B4-BE49-F238E27FC236}">
                <a16:creationId xmlns:a16="http://schemas.microsoft.com/office/drawing/2014/main" xmlns="" id="{77D6BBBA-F4A3-45D4-91BC-A405FFDC7C3D}"/>
              </a:ext>
            </a:extLst>
          </p:cNvPr>
          <p:cNvSpPr>
            <a:spLocks noGrp="1"/>
          </p:cNvSpPr>
          <p:nvPr>
            <p:ph type="body" sz="quarter" idx="15"/>
          </p:nvPr>
        </p:nvSpPr>
        <p:spPr>
          <a:xfrm>
            <a:off x="9611412" y="1152525"/>
            <a:ext cx="2160588" cy="503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xmlns=""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xmlns=""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xmlns=""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xmlns=""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xmlns=""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xmlns=""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xmlns=""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dirty="0"/>
              <a:t>Bullet Description</a:t>
            </a:r>
          </a:p>
        </p:txBody>
      </p:sp>
      <p:sp>
        <p:nvSpPr>
          <p:cNvPr id="17" name="Text Placeholder 16">
            <a:extLst>
              <a:ext uri="{FF2B5EF4-FFF2-40B4-BE49-F238E27FC236}">
                <a16:creationId xmlns:a16="http://schemas.microsoft.com/office/drawing/2014/main" xmlns=""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xmlns=""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xmlns=""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xmlns=""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xmlns=""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19" name="Text Placeholder 18">
            <a:extLst>
              <a:ext uri="{FF2B5EF4-FFF2-40B4-BE49-F238E27FC236}">
                <a16:creationId xmlns:a16="http://schemas.microsoft.com/office/drawing/2014/main" xmlns=""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dirty="0"/>
              <a:t>Bullet 5</a:t>
            </a:r>
            <a:endParaRPr lang="en-ZA" dirty="0"/>
          </a:p>
        </p:txBody>
      </p:sp>
      <p:sp>
        <p:nvSpPr>
          <p:cNvPr id="21" name="Text Placeholder 20">
            <a:extLst>
              <a:ext uri="{FF2B5EF4-FFF2-40B4-BE49-F238E27FC236}">
                <a16:creationId xmlns:a16="http://schemas.microsoft.com/office/drawing/2014/main" xmlns=""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4" name="Picture Placeholder 3">
            <a:extLst>
              <a:ext uri="{FF2B5EF4-FFF2-40B4-BE49-F238E27FC236}">
                <a16:creationId xmlns:a16="http://schemas.microsoft.com/office/drawing/2014/main" xmlns=""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smtClean="0"/>
              <a:t>Click icon to add picture</a:t>
            </a:r>
            <a:endParaRPr lang="en-US" dirty="0"/>
          </a:p>
        </p:txBody>
      </p:sp>
      <p:sp>
        <p:nvSpPr>
          <p:cNvPr id="32" name="Picture Placeholder 3">
            <a:extLst>
              <a:ext uri="{FF2B5EF4-FFF2-40B4-BE49-F238E27FC236}">
                <a16:creationId xmlns:a16="http://schemas.microsoft.com/office/drawing/2014/main" xmlns=""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smtClean="0"/>
              <a:t>Click icon to add picture</a:t>
            </a:r>
            <a:endParaRPr lang="en-US" dirty="0"/>
          </a:p>
        </p:txBody>
      </p:sp>
      <p:sp>
        <p:nvSpPr>
          <p:cNvPr id="33" name="Picture Placeholder 3">
            <a:extLst>
              <a:ext uri="{FF2B5EF4-FFF2-40B4-BE49-F238E27FC236}">
                <a16:creationId xmlns:a16="http://schemas.microsoft.com/office/drawing/2014/main" xmlns=""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smtClean="0"/>
              <a:t>Click icon to add picture</a:t>
            </a:r>
            <a:endParaRPr lang="en-US" dirty="0"/>
          </a:p>
        </p:txBody>
      </p:sp>
      <p:sp>
        <p:nvSpPr>
          <p:cNvPr id="34" name="Picture Placeholder 3">
            <a:extLst>
              <a:ext uri="{FF2B5EF4-FFF2-40B4-BE49-F238E27FC236}">
                <a16:creationId xmlns:a16="http://schemas.microsoft.com/office/drawing/2014/main" xmlns=""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smtClean="0"/>
              <a:t>Click icon to add picture</a:t>
            </a:r>
            <a:endParaRPr lang="en-US" dirty="0"/>
          </a:p>
        </p:txBody>
      </p:sp>
      <p:sp>
        <p:nvSpPr>
          <p:cNvPr id="35" name="Picture Placeholder 3">
            <a:extLst>
              <a:ext uri="{FF2B5EF4-FFF2-40B4-BE49-F238E27FC236}">
                <a16:creationId xmlns:a16="http://schemas.microsoft.com/office/drawing/2014/main" xmlns=""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xmlns=""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xmlns=""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xmlns=""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3">
            <a:extLst>
              <a:ext uri="{FF2B5EF4-FFF2-40B4-BE49-F238E27FC236}">
                <a16:creationId xmlns:a16="http://schemas.microsoft.com/office/drawing/2014/main" xmlns=""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smtClean="0"/>
              <a:t>Click icon to add picture</a:t>
            </a:r>
            <a:endParaRPr lang="en-US" dirty="0"/>
          </a:p>
        </p:txBody>
      </p:sp>
      <p:sp>
        <p:nvSpPr>
          <p:cNvPr id="28" name="Picture Placeholder 3">
            <a:extLst>
              <a:ext uri="{FF2B5EF4-FFF2-40B4-BE49-F238E27FC236}">
                <a16:creationId xmlns:a16="http://schemas.microsoft.com/office/drawing/2014/main" xmlns=""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smtClean="0"/>
              <a:t>Click icon to add picture</a:t>
            </a:r>
            <a:endParaRPr lang="en-US" dirty="0"/>
          </a:p>
        </p:txBody>
      </p:sp>
      <p:sp>
        <p:nvSpPr>
          <p:cNvPr id="29" name="Picture Placeholder 3">
            <a:extLst>
              <a:ext uri="{FF2B5EF4-FFF2-40B4-BE49-F238E27FC236}">
                <a16:creationId xmlns:a16="http://schemas.microsoft.com/office/drawing/2014/main" xmlns=""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smtClean="0"/>
              <a:t>Click icon to add picture</a:t>
            </a:r>
            <a:endParaRPr lang="en-US" dirty="0"/>
          </a:p>
        </p:txBody>
      </p:sp>
      <p:sp>
        <p:nvSpPr>
          <p:cNvPr id="42" name="Rectangle 41">
            <a:extLst>
              <a:ext uri="{FF2B5EF4-FFF2-40B4-BE49-F238E27FC236}">
                <a16:creationId xmlns:a16="http://schemas.microsoft.com/office/drawing/2014/main" xmlns=""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1" name="Picture Placeholder 40">
            <a:extLst>
              <a:ext uri="{FF2B5EF4-FFF2-40B4-BE49-F238E27FC236}">
                <a16:creationId xmlns:a16="http://schemas.microsoft.com/office/drawing/2014/main" xmlns=""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smtClean="0"/>
              <a:t>Click to edit Master title style</a:t>
            </a:r>
            <a:endParaRPr lang="en-ZA" dirty="0"/>
          </a:p>
        </p:txBody>
      </p:sp>
      <p:sp>
        <p:nvSpPr>
          <p:cNvPr id="7" name="Footer Placeholder 6">
            <a:extLst>
              <a:ext uri="{FF2B5EF4-FFF2-40B4-BE49-F238E27FC236}">
                <a16:creationId xmlns:a16="http://schemas.microsoft.com/office/drawing/2014/main" xmlns=""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xmlns=""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xmlns=""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xmlns=""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xmlns=""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xmlns=""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51" name="Octagon 50">
            <a:extLst>
              <a:ext uri="{FF2B5EF4-FFF2-40B4-BE49-F238E27FC236}">
                <a16:creationId xmlns:a16="http://schemas.microsoft.com/office/drawing/2014/main" xmlns=""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xmlns=""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xmlns=""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xmlns=""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xmlns=""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xmlns=""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xmlns=""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smtClean="0"/>
              <a:t>Click to edit Master title style</a:t>
            </a:r>
            <a:endParaRPr lang="en-ZA" dirty="0"/>
          </a:p>
        </p:txBody>
      </p:sp>
      <p:sp>
        <p:nvSpPr>
          <p:cNvPr id="3" name="Text Placeholder 2">
            <a:extLst>
              <a:ext uri="{FF2B5EF4-FFF2-40B4-BE49-F238E27FC236}">
                <a16:creationId xmlns:a16="http://schemas.microsoft.com/office/drawing/2014/main" xmlns=""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xmlns=""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ZA" smtClean="0"/>
              <a:pPr/>
              <a:t>‹#›</a:t>
            </a:fld>
            <a:endParaRPr lang="en-ZA" dirty="0"/>
          </a:p>
        </p:txBody>
      </p:sp>
      <p:sp>
        <p:nvSpPr>
          <p:cNvPr id="9" name="Oval 8">
            <a:extLst>
              <a:ext uri="{FF2B5EF4-FFF2-40B4-BE49-F238E27FC236}">
                <a16:creationId xmlns:a16="http://schemas.microsoft.com/office/drawing/2014/main" xmlns=""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0" name="Oval 9">
            <a:extLst>
              <a:ext uri="{FF2B5EF4-FFF2-40B4-BE49-F238E27FC236}">
                <a16:creationId xmlns:a16="http://schemas.microsoft.com/office/drawing/2014/main" xmlns=""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ZA" sz="1200" dirty="0">
                <a:solidFill>
                  <a:schemeClr val="tx2"/>
                </a:solidFill>
                <a:latin typeface="+mj-lt"/>
              </a:rPr>
              <a:t>Your Logo or Name Here</a:t>
            </a:r>
          </a:p>
        </p:txBody>
      </p:sp>
      <p:sp>
        <p:nvSpPr>
          <p:cNvPr id="14" name="Oval 13">
            <a:extLst>
              <a:ext uri="{FF2B5EF4-FFF2-40B4-BE49-F238E27FC236}">
                <a16:creationId xmlns:a16="http://schemas.microsoft.com/office/drawing/2014/main" xmlns=""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8" name="Rectangle 17">
            <a:extLst>
              <a:ext uri="{FF2B5EF4-FFF2-40B4-BE49-F238E27FC236}">
                <a16:creationId xmlns:a16="http://schemas.microsoft.com/office/drawing/2014/main" xmlns=""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Rectangle 18">
            <a:extLst>
              <a:ext uri="{FF2B5EF4-FFF2-40B4-BE49-F238E27FC236}">
                <a16:creationId xmlns:a16="http://schemas.microsoft.com/office/drawing/2014/main" xmlns=""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a:extLst>
              <a:ext uri="{FF2B5EF4-FFF2-40B4-BE49-F238E27FC236}">
                <a16:creationId xmlns:a16="http://schemas.microsoft.com/office/drawing/2014/main" xmlns=""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a:extLst>
              <a:ext uri="{FF2B5EF4-FFF2-40B4-BE49-F238E27FC236}">
                <a16:creationId xmlns:a16="http://schemas.microsoft.com/office/drawing/2014/main" xmlns=""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xmlns=""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p:pic>
      <p:sp>
        <p:nvSpPr>
          <p:cNvPr id="6" name="Title 5">
            <a:extLst>
              <a:ext uri="{FF2B5EF4-FFF2-40B4-BE49-F238E27FC236}">
                <a16:creationId xmlns:a16="http://schemas.microsoft.com/office/drawing/2014/main" xmlns="" id="{2E3EA56B-BEB0-4656-A20B-D15F03B7ACA1}"/>
              </a:ext>
            </a:extLst>
          </p:cNvPr>
          <p:cNvSpPr>
            <a:spLocks noGrp="1"/>
          </p:cNvSpPr>
          <p:nvPr>
            <p:ph type="ctrTitle"/>
          </p:nvPr>
        </p:nvSpPr>
        <p:spPr/>
        <p:txBody>
          <a:bodyPr/>
          <a:lstStyle/>
          <a:p>
            <a:r>
              <a:rPr lang="en-ZA" i="1" dirty="0" smtClean="0"/>
              <a:t>Macbeth</a:t>
            </a:r>
            <a:r>
              <a:rPr lang="en-ZA" dirty="0" smtClean="0"/>
              <a:t> </a:t>
            </a:r>
            <a:endParaRPr lang="en-ZA" dirty="0"/>
          </a:p>
        </p:txBody>
      </p:sp>
      <p:cxnSp>
        <p:nvCxnSpPr>
          <p:cNvPr id="15" name="Straight Connector 14" descr="Divider line">
            <a:extLst>
              <a:ext uri="{FF2B5EF4-FFF2-40B4-BE49-F238E27FC236}">
                <a16:creationId xmlns:a16="http://schemas.microsoft.com/office/drawing/2014/main" xmlns="" id="{E99227BA-E7FE-418C-A9C9-21C49E9DFD38}"/>
              </a:ext>
              <a:ext uri="{C183D7F6-B498-43B3-948B-1728B52AA6E4}">
                <adec:decorative xmlns:adec="http://schemas.microsoft.com/office/drawing/2017/decorative" xmlns=""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xmlns="" id="{DA0FE6D5-D475-4CBB-A6C2-E3D991A36891}"/>
              </a:ext>
            </a:extLst>
          </p:cNvPr>
          <p:cNvSpPr>
            <a:spLocks noGrp="1"/>
          </p:cNvSpPr>
          <p:nvPr>
            <p:ph type="subTitle" idx="1"/>
          </p:nvPr>
        </p:nvSpPr>
        <p:spPr/>
        <p:txBody>
          <a:bodyPr/>
          <a:lstStyle/>
          <a:p>
            <a:r>
              <a:rPr lang="en-ZA" dirty="0" smtClean="0"/>
              <a:t>Act 2, Scenes 1-4</a:t>
            </a:r>
            <a:endParaRPr lang="en-ZA" dirty="0"/>
          </a:p>
        </p:txBody>
      </p:sp>
      <p:grpSp>
        <p:nvGrpSpPr>
          <p:cNvPr id="34" name="Group 33" title="geometric shape">
            <a:extLst>
              <a:ext uri="{FF2B5EF4-FFF2-40B4-BE49-F238E27FC236}">
                <a16:creationId xmlns:a16="http://schemas.microsoft.com/office/drawing/2014/main" xmlns=""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xmlns=""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xmlns=""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Picture Placeholder 1"/>
          <p:cNvSpPr>
            <a:spLocks noGrp="1"/>
          </p:cNvSpPr>
          <p:nvPr>
            <p:ph type="pic" sz="quarter" idx="13"/>
          </p:nvPr>
        </p:nvSpPr>
        <p:spPr/>
      </p:sp>
      <p:pic>
        <p:nvPicPr>
          <p:cNvPr id="1026" name="Picture 2" descr="Image result for macbe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8663" y="2456101"/>
            <a:ext cx="1868730" cy="1051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28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2000" y="518264"/>
            <a:ext cx="11340000" cy="432000"/>
          </a:xfrm>
        </p:spPr>
        <p:txBody>
          <a:bodyPr/>
          <a:lstStyle/>
          <a:p>
            <a:pPr algn="ctr"/>
            <a:r>
              <a:rPr lang="en-US" sz="7200" dirty="0" smtClean="0"/>
              <a:t>Instructions: </a:t>
            </a:r>
            <a:endParaRPr lang="en-US" sz="7200" dirty="0"/>
          </a:p>
        </p:txBody>
      </p:sp>
      <p:sp>
        <p:nvSpPr>
          <p:cNvPr id="8" name="Content Placeholder 7"/>
          <p:cNvSpPr>
            <a:spLocks noGrp="1"/>
          </p:cNvSpPr>
          <p:nvPr>
            <p:ph sz="half" idx="1"/>
          </p:nvPr>
        </p:nvSpPr>
        <p:spPr>
          <a:xfrm>
            <a:off x="432000" y="1601109"/>
            <a:ext cx="5472000" cy="5040000"/>
          </a:xfrm>
        </p:spPr>
        <p:txBody>
          <a:bodyPr/>
          <a:lstStyle/>
          <a:p>
            <a:pPr marL="0" indent="0">
              <a:buNone/>
            </a:pPr>
            <a:r>
              <a:rPr lang="en-US" sz="6600" b="1" i="1" u="sng" dirty="0" smtClean="0">
                <a:solidFill>
                  <a:schemeClr val="accent1">
                    <a:lumMod val="75000"/>
                  </a:schemeClr>
                </a:solidFill>
              </a:rPr>
              <a:t>ON YOUR OWN: </a:t>
            </a:r>
          </a:p>
          <a:p>
            <a:r>
              <a:rPr lang="en-US" sz="4800" dirty="0" smtClean="0">
                <a:solidFill>
                  <a:schemeClr val="accent1">
                    <a:lumMod val="75000"/>
                  </a:schemeClr>
                </a:solidFill>
              </a:rPr>
              <a:t>End of Act Notes (Please read ALL of the instructions!!) </a:t>
            </a:r>
          </a:p>
        </p:txBody>
      </p:sp>
      <p:sp>
        <p:nvSpPr>
          <p:cNvPr id="5" name="Slide Number Placeholder 4"/>
          <p:cNvSpPr>
            <a:spLocks noGrp="1"/>
          </p:cNvSpPr>
          <p:nvPr>
            <p:ph type="sldNum" sz="quarter" idx="11"/>
          </p:nvPr>
        </p:nvSpPr>
        <p:spPr/>
        <p:txBody>
          <a:bodyPr/>
          <a:lstStyle/>
          <a:p>
            <a:fld id="{19B51A1E-902D-48AF-9020-955120F399B6}" type="slidenum">
              <a:rPr lang="en-ZA" smtClean="0"/>
              <a:pPr/>
              <a:t>2</a:t>
            </a:fld>
            <a:endParaRPr lang="en-ZA" dirty="0"/>
          </a:p>
        </p:txBody>
      </p:sp>
      <p:sp>
        <p:nvSpPr>
          <p:cNvPr id="9" name="Content Placeholder 8"/>
          <p:cNvSpPr>
            <a:spLocks noGrp="1"/>
          </p:cNvSpPr>
          <p:nvPr>
            <p:ph sz="half" idx="2"/>
          </p:nvPr>
        </p:nvSpPr>
        <p:spPr>
          <a:xfrm>
            <a:off x="6363644" y="1601109"/>
            <a:ext cx="5828356" cy="5036116"/>
          </a:xfrm>
        </p:spPr>
        <p:txBody>
          <a:bodyPr/>
          <a:lstStyle/>
          <a:p>
            <a:pPr marL="0" indent="0">
              <a:buNone/>
            </a:pPr>
            <a:r>
              <a:rPr lang="en-US" sz="6000" b="1" i="1" u="sng" dirty="0" smtClean="0">
                <a:solidFill>
                  <a:srgbClr val="00B0F0"/>
                </a:solidFill>
              </a:rPr>
              <a:t>WITH YOUR GROUP: </a:t>
            </a:r>
          </a:p>
          <a:p>
            <a:r>
              <a:rPr lang="en-US" sz="4400" dirty="0" smtClean="0">
                <a:solidFill>
                  <a:srgbClr val="00B0F0"/>
                </a:solidFill>
              </a:rPr>
              <a:t>Discussion Questions</a:t>
            </a:r>
          </a:p>
          <a:p>
            <a:r>
              <a:rPr lang="en-US" sz="4400" dirty="0" smtClean="0">
                <a:solidFill>
                  <a:srgbClr val="00B0F0"/>
                </a:solidFill>
              </a:rPr>
              <a:t>Literary Elements Questions </a:t>
            </a:r>
            <a:endParaRPr lang="en-US" sz="4400" dirty="0">
              <a:solidFill>
                <a:srgbClr val="00B0F0"/>
              </a:solidFill>
            </a:endParaRPr>
          </a:p>
        </p:txBody>
      </p:sp>
    </p:spTree>
    <p:extLst>
      <p:ext uri="{BB962C8B-B14F-4D97-AF65-F5344CB8AC3E}">
        <p14:creationId xmlns:p14="http://schemas.microsoft.com/office/powerpoint/2010/main" val="97618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8018" y="179081"/>
            <a:ext cx="11340000" cy="432000"/>
          </a:xfrm>
        </p:spPr>
        <p:txBody>
          <a:bodyPr/>
          <a:lstStyle/>
          <a:p>
            <a:pPr algn="ctr"/>
            <a:r>
              <a:rPr lang="en-US" dirty="0" smtClean="0"/>
              <a:t>End of each act notes: </a:t>
            </a:r>
            <a:endParaRPr lang="en-US" dirty="0"/>
          </a:p>
        </p:txBody>
      </p:sp>
      <p:sp>
        <p:nvSpPr>
          <p:cNvPr id="6" name="Content Placeholder 5"/>
          <p:cNvSpPr>
            <a:spLocks noGrp="1"/>
          </p:cNvSpPr>
          <p:nvPr>
            <p:ph idx="1"/>
          </p:nvPr>
        </p:nvSpPr>
        <p:spPr>
          <a:xfrm>
            <a:off x="87549" y="611081"/>
            <a:ext cx="12003931" cy="6088891"/>
          </a:xfrm>
        </p:spPr>
        <p:txBody>
          <a:bodyPr>
            <a:normAutofit fontScale="92500"/>
          </a:bodyPr>
          <a:lstStyle/>
          <a:p>
            <a:pPr lvl="0" fontAlgn="base"/>
            <a:r>
              <a:rPr lang="en-US" sz="2800" b="1" dirty="0" smtClean="0"/>
              <a:t>(</a:t>
            </a:r>
            <a:r>
              <a:rPr lang="en-US" sz="2800" b="1" dirty="0"/>
              <a:t>5 pts.) Summary</a:t>
            </a:r>
            <a:r>
              <a:rPr lang="en-US" sz="2800" dirty="0"/>
              <a:t> of the Act with major plot points. </a:t>
            </a:r>
            <a:endParaRPr lang="en-US" sz="2000" dirty="0"/>
          </a:p>
          <a:p>
            <a:pPr lvl="1" fontAlgn="base"/>
            <a:r>
              <a:rPr lang="en-US" sz="1800" dirty="0"/>
              <a:t>You MUST discuss the importance of </a:t>
            </a:r>
            <a:r>
              <a:rPr lang="en-US" sz="1800" b="1" dirty="0"/>
              <a:t>stage directions</a:t>
            </a:r>
            <a:r>
              <a:rPr lang="en-US" sz="1800" dirty="0"/>
              <a:t> in the age. </a:t>
            </a:r>
          </a:p>
          <a:p>
            <a:pPr lvl="1" fontAlgn="base"/>
            <a:r>
              <a:rPr lang="en-US" sz="1800" dirty="0"/>
              <a:t>Be able to discuss </a:t>
            </a:r>
            <a:r>
              <a:rPr lang="en-US" sz="1800" b="1" dirty="0"/>
              <a:t>major soliloquies/monologues</a:t>
            </a:r>
            <a:r>
              <a:rPr lang="en-US" sz="1800" dirty="0"/>
              <a:t> and their impact. </a:t>
            </a:r>
          </a:p>
          <a:p>
            <a:pPr lvl="2" fontAlgn="base"/>
            <a:r>
              <a:rPr lang="en-US" sz="1600" dirty="0"/>
              <a:t>Soliloquy= an act of speaking one’s thoughts aloud when by oneself or regardless of any hearers. </a:t>
            </a:r>
          </a:p>
          <a:p>
            <a:pPr lvl="2" fontAlgn="base"/>
            <a:r>
              <a:rPr lang="en-US" sz="1600" dirty="0"/>
              <a:t>Monologue=a long speech by one actor in a play </a:t>
            </a:r>
          </a:p>
          <a:p>
            <a:pPr lvl="0" fontAlgn="base"/>
            <a:r>
              <a:rPr lang="en-US" sz="2800" b="1" dirty="0"/>
              <a:t>(10 pts.) </a:t>
            </a:r>
            <a:r>
              <a:rPr lang="en-US" sz="2800" dirty="0"/>
              <a:t>10 examples of </a:t>
            </a:r>
            <a:r>
              <a:rPr lang="en-US" sz="2800" b="1" dirty="0"/>
              <a:t>RHETORICAL DEVICES/FIGURATIVE LANGUAGE</a:t>
            </a:r>
            <a:r>
              <a:rPr lang="en-US" sz="2800" dirty="0"/>
              <a:t>: </a:t>
            </a:r>
            <a:r>
              <a:rPr lang="en-US" sz="2800" i="1" u="sng" dirty="0"/>
              <a:t>You may not have any more than 2 examples for each rhetorical device</a:t>
            </a:r>
            <a:r>
              <a:rPr lang="en-US" sz="2800" dirty="0"/>
              <a:t> (For example, if you choose to discuss similes in the text, you may only document 2 examples from each act.). </a:t>
            </a:r>
            <a:endParaRPr lang="en-US" sz="2000" dirty="0"/>
          </a:p>
          <a:p>
            <a:pPr lvl="3" fontAlgn="base"/>
            <a:r>
              <a:rPr lang="en-US" sz="1600" dirty="0"/>
              <a:t>You MUST provide </a:t>
            </a:r>
            <a:r>
              <a:rPr lang="en-US" sz="1600" b="1" dirty="0"/>
              <a:t>page numbers</a:t>
            </a:r>
            <a:r>
              <a:rPr lang="en-US" sz="1600" dirty="0"/>
              <a:t> for each example. </a:t>
            </a:r>
            <a:endParaRPr lang="en-US" dirty="0"/>
          </a:p>
          <a:p>
            <a:pPr lvl="3" fontAlgn="base"/>
            <a:r>
              <a:rPr lang="en-US" sz="1600" dirty="0"/>
              <a:t>You MUST provide an </a:t>
            </a:r>
            <a:r>
              <a:rPr lang="en-US" sz="1600" b="1" dirty="0"/>
              <a:t>explanation</a:t>
            </a:r>
            <a:r>
              <a:rPr lang="en-US" sz="1600" dirty="0"/>
              <a:t> (3 sentences EACH) of </a:t>
            </a:r>
            <a:r>
              <a:rPr lang="en-US" sz="1600" b="1" i="1" u="sng" dirty="0"/>
              <a:t>how</a:t>
            </a:r>
            <a:r>
              <a:rPr lang="en-US" sz="1600" dirty="0"/>
              <a:t> the figurative language/rhetorical device impacts the text (ask yourself “how does the device add meaning to the text?”). </a:t>
            </a:r>
            <a:endParaRPr lang="en-US" dirty="0"/>
          </a:p>
          <a:p>
            <a:pPr lvl="3" fontAlgn="base"/>
            <a:r>
              <a:rPr lang="en-US" sz="1600" b="1" i="1" dirty="0">
                <a:solidFill>
                  <a:srgbClr val="FF0000"/>
                </a:solidFill>
              </a:rPr>
              <a:t>****PLEASE NOTE: no points will be awarded for this section if you do not provide a detailed explanation of HOW the rhetorical device impacts the text. </a:t>
            </a:r>
            <a:endParaRPr lang="en-US" b="1" dirty="0">
              <a:solidFill>
                <a:srgbClr val="FF0000"/>
              </a:solidFill>
            </a:endParaRPr>
          </a:p>
          <a:p>
            <a:pPr lvl="0" fontAlgn="base"/>
            <a:r>
              <a:rPr lang="en-US" sz="2800" b="1" dirty="0"/>
              <a:t>(10 pts.) Characterization</a:t>
            </a:r>
            <a:r>
              <a:rPr lang="en-US" sz="2800" dirty="0"/>
              <a:t> of at least one major character. </a:t>
            </a:r>
            <a:endParaRPr lang="en-US" sz="2000" dirty="0"/>
          </a:p>
          <a:p>
            <a:pPr lvl="3" fontAlgn="base"/>
            <a:r>
              <a:rPr lang="en-US" sz="1600" dirty="0"/>
              <a:t>Think back to how we discussed Lady Macbeth in ACT I. </a:t>
            </a:r>
            <a:endParaRPr lang="en-US" dirty="0"/>
          </a:p>
          <a:p>
            <a:pPr lvl="3" fontAlgn="base"/>
            <a:r>
              <a:rPr lang="en-US" sz="1600" dirty="0"/>
              <a:t>While you read, analyze how the author characterizes each character. </a:t>
            </a:r>
            <a:endParaRPr lang="en-US" dirty="0"/>
          </a:p>
          <a:p>
            <a:pPr lvl="3" fontAlgn="base"/>
            <a:r>
              <a:rPr lang="en-US" sz="1600" b="1" dirty="0"/>
              <a:t>Jot down specific</a:t>
            </a:r>
            <a:r>
              <a:rPr lang="en-US" sz="1600" dirty="0"/>
              <a:t> examples in the text where the author is displaying WHO the character is. </a:t>
            </a:r>
            <a:endParaRPr lang="en-US" sz="1800" dirty="0"/>
          </a:p>
          <a:p>
            <a:pPr marL="0" indent="0" algn="ctr">
              <a:buNone/>
            </a:pPr>
            <a:r>
              <a:rPr lang="en-US" sz="2800" b="1" dirty="0">
                <a:solidFill>
                  <a:srgbClr val="FF0000"/>
                </a:solidFill>
              </a:rPr>
              <a:t>**You can write your notes however it makes sense to you as long as it is clearly stated. **</a:t>
            </a:r>
            <a:endParaRPr lang="en-US" sz="2000" b="1" dirty="0">
              <a:solidFill>
                <a:srgbClr val="FF0000"/>
              </a:solidFill>
            </a:endParaRPr>
          </a:p>
          <a:p>
            <a:endParaRPr lang="en-US" dirty="0"/>
          </a:p>
        </p:txBody>
      </p:sp>
    </p:spTree>
    <p:extLst>
      <p:ext uri="{BB962C8B-B14F-4D97-AF65-F5344CB8AC3E}">
        <p14:creationId xmlns:p14="http://schemas.microsoft.com/office/powerpoint/2010/main" val="806909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194553" y="1907190"/>
            <a:ext cx="11577447" cy="4680000"/>
          </a:xfrm>
        </p:spPr>
        <p:txBody>
          <a:bodyPr/>
          <a:lstStyle/>
          <a:p>
            <a:pPr marL="342900" indent="-342900">
              <a:buAutoNum type="arabicPeriod"/>
            </a:pPr>
            <a:r>
              <a:rPr lang="en-US" sz="2000" dirty="0" smtClean="0"/>
              <a:t>What is the significance of the dagger in Scene 1? Use textual evidence to support your answer. </a:t>
            </a:r>
          </a:p>
          <a:p>
            <a:pPr marL="342900" indent="-342900">
              <a:buAutoNum type="arabicPeriod"/>
            </a:pPr>
            <a:r>
              <a:rPr lang="en-US" sz="2000" dirty="0" smtClean="0"/>
              <a:t>Why </a:t>
            </a:r>
            <a:r>
              <a:rPr lang="en-US" sz="2000" dirty="0" smtClean="0"/>
              <a:t>does Shakespeare begin Scene 1 Act 2 with Banquo and </a:t>
            </a:r>
            <a:r>
              <a:rPr lang="en-US" sz="2000" dirty="0" err="1" smtClean="0"/>
              <a:t>Fleance</a:t>
            </a:r>
            <a:r>
              <a:rPr lang="en-US" sz="2000" dirty="0" smtClean="0"/>
              <a:t>? Decide what purpose this scene serves dramatically. Use textual evidence to support your answer. </a:t>
            </a:r>
          </a:p>
          <a:p>
            <a:pPr marL="342900" indent="-342900">
              <a:buAutoNum type="arabicPeriod"/>
            </a:pPr>
            <a:r>
              <a:rPr lang="en-US" sz="2000" dirty="0" smtClean="0"/>
              <a:t>In Act 2 Scene 2, Lady Macbeth says, “The attempt and not the deed” itself will ruin her and Macbeth. What do you think would happen if the attempt to kill Duncan or the cover-up failed? (4 sentence minimum)</a:t>
            </a:r>
          </a:p>
          <a:p>
            <a:pPr marL="342900" indent="-342900">
              <a:buFont typeface="Arial" panose="020B0604020202020204" pitchFamily="34" charset="0"/>
              <a:buAutoNum type="arabicPeriod"/>
            </a:pPr>
            <a:r>
              <a:rPr lang="en-US" sz="2000" dirty="0" smtClean="0"/>
              <a:t>What goes wrong with Lady Macbeth’s plan, and how does she fix the situation? Explain why she needs to correct the error. </a:t>
            </a:r>
            <a:r>
              <a:rPr lang="en-US" sz="2000" dirty="0"/>
              <a:t>Use textual evidence to support your answer. </a:t>
            </a:r>
            <a:endParaRPr lang="en-US" sz="2000" dirty="0" smtClean="0"/>
          </a:p>
          <a:p>
            <a:pPr marL="342900" indent="-342900">
              <a:buFont typeface="Arial" panose="020B0604020202020204" pitchFamily="34" charset="0"/>
              <a:buAutoNum type="arabicPeriod"/>
            </a:pPr>
            <a:r>
              <a:rPr lang="en-US" sz="2000" dirty="0" smtClean="0"/>
              <a:t>The killing of King Duncan does not occur onstage. Why do you think Shakespeare chooses not to show his death? </a:t>
            </a:r>
            <a:r>
              <a:rPr lang="en-US" sz="2000" dirty="0"/>
              <a:t>Use textual evidence to support your answer. </a:t>
            </a:r>
            <a:endParaRPr lang="en-US" sz="2000" dirty="0" smtClean="0"/>
          </a:p>
          <a:p>
            <a:pPr marL="342900" indent="-342900">
              <a:buAutoNum type="arabicPeriod"/>
            </a:pPr>
            <a:r>
              <a:rPr lang="en-US" sz="2000" dirty="0" smtClean="0"/>
              <a:t>Do you think Macbeth would have gone ahead with the murder of Duncan if his wife had not encouraged him to do so? Explain your answer using textual evidence. </a:t>
            </a:r>
          </a:p>
          <a:p>
            <a:pPr marL="342900" indent="-342900">
              <a:buAutoNum type="arabicPeriod"/>
            </a:pPr>
            <a:r>
              <a:rPr lang="en-US" sz="2000" dirty="0" smtClean="0"/>
              <a:t>Do you think Macduff believes that Malcolm and Donalbain were responsible for the death of their father? Discuss your answer using textual evidence as support. </a:t>
            </a:r>
          </a:p>
          <a:p>
            <a:pPr marL="0" indent="0">
              <a:buNone/>
            </a:pPr>
            <a:endParaRPr lang="en-US" dirty="0"/>
          </a:p>
        </p:txBody>
      </p:sp>
      <p:sp>
        <p:nvSpPr>
          <p:cNvPr id="14" name="Title 13"/>
          <p:cNvSpPr>
            <a:spLocks noGrp="1"/>
          </p:cNvSpPr>
          <p:nvPr>
            <p:ph type="title"/>
          </p:nvPr>
        </p:nvSpPr>
        <p:spPr>
          <a:xfrm>
            <a:off x="588369" y="772468"/>
            <a:ext cx="11340000" cy="432000"/>
          </a:xfrm>
        </p:spPr>
        <p:txBody>
          <a:bodyPr/>
          <a:lstStyle/>
          <a:p>
            <a:pPr algn="ctr"/>
            <a:r>
              <a:rPr lang="en-US" b="1" dirty="0" smtClean="0">
                <a:solidFill>
                  <a:schemeClr val="accent3">
                    <a:lumMod val="75000"/>
                  </a:schemeClr>
                </a:solidFill>
              </a:rPr>
              <a:t>Discussion Questions</a:t>
            </a:r>
            <a:r>
              <a:rPr lang="en-US" dirty="0" smtClean="0"/>
              <a:t>: In order to receive credit, you must provide textual evidence directly from the text WITH PAGE AND LINE # TO SUPPORT EACH ANSWER. You will not receive points if you do not do this. </a:t>
            </a:r>
            <a:endParaRPr lang="en-US" dirty="0"/>
          </a:p>
        </p:txBody>
      </p:sp>
      <p:sp>
        <p:nvSpPr>
          <p:cNvPr id="10" name="Slide Number Placeholder 9"/>
          <p:cNvSpPr>
            <a:spLocks noGrp="1"/>
          </p:cNvSpPr>
          <p:nvPr>
            <p:ph type="sldNum" sz="quarter" idx="11"/>
          </p:nvPr>
        </p:nvSpPr>
        <p:spPr/>
        <p:txBody>
          <a:bodyPr/>
          <a:lstStyle/>
          <a:p>
            <a:fld id="{19B51A1E-902D-48AF-9020-955120F399B6}" type="slidenum">
              <a:rPr lang="en-ZA" smtClean="0"/>
              <a:pPr/>
              <a:t>4</a:t>
            </a:fld>
            <a:endParaRPr lang="en-ZA" dirty="0"/>
          </a:p>
        </p:txBody>
      </p:sp>
    </p:spTree>
    <p:extLst>
      <p:ext uri="{BB962C8B-B14F-4D97-AF65-F5344CB8AC3E}">
        <p14:creationId xmlns:p14="http://schemas.microsoft.com/office/powerpoint/2010/main" val="2280871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2000" y="2387413"/>
            <a:ext cx="11340000" cy="4680000"/>
          </a:xfrm>
        </p:spPr>
        <p:txBody>
          <a:bodyPr/>
          <a:lstStyle/>
          <a:p>
            <a:pPr marL="342900" indent="-342900">
              <a:buFont typeface="Arial" panose="020B0604020202020204" pitchFamily="34" charset="0"/>
              <a:buAutoNum type="arabicPeriod"/>
            </a:pPr>
            <a:r>
              <a:rPr lang="en-US" sz="2400" dirty="0" smtClean="0"/>
              <a:t>Give some reasons why comic relief such as the Porter scene can be found in a tragedy like Macbeth. </a:t>
            </a:r>
            <a:r>
              <a:rPr lang="en-US" sz="2400" dirty="0"/>
              <a:t>Use textual evidence to support your answer. </a:t>
            </a:r>
            <a:endParaRPr lang="en-US" sz="2400" dirty="0" smtClean="0"/>
          </a:p>
          <a:p>
            <a:pPr marL="342900" indent="-342900">
              <a:buFont typeface="Arial" panose="020B0604020202020204" pitchFamily="34" charset="0"/>
              <a:buAutoNum type="arabicPeriod"/>
            </a:pPr>
            <a:r>
              <a:rPr lang="en-US" sz="2400" dirty="0" smtClean="0"/>
              <a:t>A double entendre is a statement that has two different meanings, one of which is often sexual. Find an example of a double entendre in the Porter’s speech on page 86-88. </a:t>
            </a:r>
            <a:r>
              <a:rPr lang="en-US" sz="2400" dirty="0"/>
              <a:t>Use textual evidence to support your answer. </a:t>
            </a:r>
            <a:endParaRPr lang="en-US" sz="2400" dirty="0" smtClean="0"/>
          </a:p>
          <a:p>
            <a:pPr marL="342900" indent="-342900">
              <a:buFont typeface="Arial" panose="020B0604020202020204" pitchFamily="34" charset="0"/>
              <a:buAutoNum type="arabicPeriod"/>
            </a:pPr>
            <a:r>
              <a:rPr lang="en-US" sz="2400" dirty="0" smtClean="0"/>
              <a:t>Double entendres can also be used for darker purposes. What two interpretations can you give to the line “Macbeth does murder sleep” (Act 2, Scene 2, Line 45)?</a:t>
            </a:r>
            <a:r>
              <a:rPr lang="en-US" sz="2400" dirty="0"/>
              <a:t> Use textual evidence to support your answer. </a:t>
            </a:r>
            <a:endParaRPr lang="en-US" sz="2400" dirty="0" smtClean="0"/>
          </a:p>
          <a:p>
            <a:pPr marL="342900" indent="-342900">
              <a:buFont typeface="Arial" panose="020B0604020202020204" pitchFamily="34" charset="0"/>
              <a:buAutoNum type="arabicPeriod"/>
            </a:pPr>
            <a:r>
              <a:rPr lang="en-US" sz="2400" dirty="0" smtClean="0"/>
              <a:t>Good drama has conflict: struggle between opposing forces. External conflict refers to a struggle between individuals and outside forces or other individuals. Internal conflict refers to a mental or emotional struggle within the individual. Find examples of both kinds of conflict in the first two acts. </a:t>
            </a:r>
            <a:r>
              <a:rPr lang="en-US" sz="2400" dirty="0"/>
              <a:t>Use textual evidence to support your answer. </a:t>
            </a:r>
          </a:p>
        </p:txBody>
      </p:sp>
      <p:sp>
        <p:nvSpPr>
          <p:cNvPr id="3" name="Title 2"/>
          <p:cNvSpPr>
            <a:spLocks noGrp="1"/>
          </p:cNvSpPr>
          <p:nvPr>
            <p:ph type="title"/>
          </p:nvPr>
        </p:nvSpPr>
        <p:spPr>
          <a:xfrm>
            <a:off x="432000" y="879472"/>
            <a:ext cx="11340000" cy="432000"/>
          </a:xfrm>
        </p:spPr>
        <p:txBody>
          <a:bodyPr/>
          <a:lstStyle/>
          <a:p>
            <a:pPr algn="ctr"/>
            <a:r>
              <a:rPr lang="en-US" b="1" dirty="0" smtClean="0">
                <a:solidFill>
                  <a:srgbClr val="7030A0"/>
                </a:solidFill>
              </a:rPr>
              <a:t>Literary Elements Questions: </a:t>
            </a:r>
            <a:r>
              <a:rPr lang="en-US" dirty="0"/>
              <a:t>In order to receive credit, you must provide textual evidence directly from the text WITH PAGE AND LINE # TO SUPPORT EACH ANSWER. You will not receive points if you do not do this. </a:t>
            </a:r>
          </a:p>
        </p:txBody>
      </p:sp>
      <p:sp>
        <p:nvSpPr>
          <p:cNvPr id="4" name="Slide Number Placeholder 3"/>
          <p:cNvSpPr>
            <a:spLocks noGrp="1"/>
          </p:cNvSpPr>
          <p:nvPr>
            <p:ph type="sldNum" sz="quarter" idx="11"/>
          </p:nvPr>
        </p:nvSpPr>
        <p:spPr/>
        <p:txBody>
          <a:bodyPr/>
          <a:lstStyle/>
          <a:p>
            <a:fld id="{19B51A1E-902D-48AF-9020-955120F399B6}" type="slidenum">
              <a:rPr lang="en-ZA" smtClean="0"/>
              <a:pPr/>
              <a:t>5</a:t>
            </a:fld>
            <a:endParaRPr lang="en-ZA" dirty="0"/>
          </a:p>
        </p:txBody>
      </p:sp>
    </p:spTree>
    <p:extLst>
      <p:ext uri="{BB962C8B-B14F-4D97-AF65-F5344CB8AC3E}">
        <p14:creationId xmlns:p14="http://schemas.microsoft.com/office/powerpoint/2010/main" val="758733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Environment Pitch Deck_01_SB - v5.potx" id="{335E21F8-9526-48A9-BC19-0B3266AD6F57}" vid="{68CAD4D2-7C02-4490-9E57-98F03D5A70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Pitch deck</Template>
  <TotalTime>0</TotalTime>
  <Words>766</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Rockwell</vt:lpstr>
      <vt:lpstr>Times New Roman</vt:lpstr>
      <vt:lpstr>Office Theme</vt:lpstr>
      <vt:lpstr>Macbeth </vt:lpstr>
      <vt:lpstr>Instructions: </vt:lpstr>
      <vt:lpstr>End of each act notes: </vt:lpstr>
      <vt:lpstr>Discussion Questions: In order to receive credit, you must provide textual evidence directly from the text WITH PAGE AND LINE # TO SUPPORT EACH ANSWER. You will not receive points if you do not do this. </vt:lpstr>
      <vt:lpstr>Literary Elements Questions: In order to receive credit, you must provide textual evidence directly from the text WITH PAGE AND LINE # TO SUPPORT EACH ANSWER. You will not receive points if you do not do this.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2018-10-31T12:59:30Z</dcterms:created>
  <dcterms:modified xsi:type="dcterms:W3CDTF">2018-11-07T16:51:25Z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2018-08-01T18:20:56.2056055Z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